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6" r:id="rId3"/>
    <p:sldMasterId id="2147483719" r:id="rId4"/>
    <p:sldMasterId id="2147483725" r:id="rId5"/>
    <p:sldMasterId id="2147483743" r:id="rId6"/>
    <p:sldMasterId id="2147483767" r:id="rId7"/>
    <p:sldMasterId id="2147483773" r:id="rId8"/>
    <p:sldMasterId id="2147483779" r:id="rId9"/>
    <p:sldMasterId id="2147483790" r:id="rId10"/>
    <p:sldMasterId id="2147483818" r:id="rId11"/>
    <p:sldMasterId id="2147483832" r:id="rId12"/>
    <p:sldMasterId id="2147483842" r:id="rId13"/>
    <p:sldMasterId id="2147483852" r:id="rId14"/>
    <p:sldMasterId id="2147483862" r:id="rId15"/>
  </p:sldMasterIdLst>
  <p:notesMasterIdLst>
    <p:notesMasterId r:id="rId39"/>
  </p:notesMasterIdLst>
  <p:sldIdLst>
    <p:sldId id="351" r:id="rId16"/>
    <p:sldId id="271" r:id="rId17"/>
    <p:sldId id="370" r:id="rId18"/>
    <p:sldId id="371" r:id="rId19"/>
    <p:sldId id="362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32" r:id="rId29"/>
    <p:sldId id="334" r:id="rId30"/>
    <p:sldId id="382" r:id="rId31"/>
    <p:sldId id="389" r:id="rId32"/>
    <p:sldId id="384" r:id="rId33"/>
    <p:sldId id="390" r:id="rId34"/>
    <p:sldId id="386" r:id="rId35"/>
    <p:sldId id="387" r:id="rId36"/>
    <p:sldId id="388" r:id="rId37"/>
    <p:sldId id="356" r:id="rId3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(can be only one!)" id="{78879571-A3A7-5043-8BB9-62BDBCD33A54}">
          <p14:sldIdLst>
            <p14:sldId id="351"/>
            <p14:sldId id="271"/>
          </p14:sldIdLst>
        </p14:section>
        <p14:section name="content slides" id="{8EF8358E-0EE0-464E-BC02-92A1A633AD27}">
          <p14:sldIdLst>
            <p14:sldId id="370"/>
            <p14:sldId id="371"/>
            <p14:sldId id="362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32"/>
            <p14:sldId id="334"/>
            <p14:sldId id="382"/>
            <p14:sldId id="389"/>
            <p14:sldId id="384"/>
            <p14:sldId id="390"/>
            <p14:sldId id="386"/>
            <p14:sldId id="387"/>
          </p14:sldIdLst>
        </p14:section>
        <p14:section name="last slide" id="{1AA3FEE5-448E-1F44-98F2-7800AF37D896}">
          <p14:sldIdLst>
            <p14:sldId id="388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88">
          <p15:clr>
            <a:srgbClr val="A4A3A4"/>
          </p15:clr>
        </p15:guide>
        <p15:guide id="4" pos="5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A97"/>
    <a:srgbClr val="49C3FF"/>
    <a:srgbClr val="F935FF"/>
    <a:srgbClr val="DFB021"/>
    <a:srgbClr val="D2A51F"/>
    <a:srgbClr val="144757"/>
    <a:srgbClr val="FEC827"/>
    <a:srgbClr val="98BF4B"/>
    <a:srgbClr val="FFED32"/>
    <a:srgbClr val="A2C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4" autoAdjust="0"/>
    <p:restoredTop sz="91119" autoAdjust="0"/>
  </p:normalViewPr>
  <p:slideViewPr>
    <p:cSldViewPr snapToGrid="0">
      <p:cViewPr varScale="1">
        <p:scale>
          <a:sx n="65" d="100"/>
          <a:sy n="65" d="100"/>
        </p:scale>
        <p:origin x="1284" y="108"/>
      </p:cViewPr>
      <p:guideLst>
        <p:guide orient="horz" pos="2160"/>
        <p:guide pos="3840"/>
        <p:guide orient="horz" pos="3788"/>
        <p:guide pos="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8B6B4-4BC6-FE4B-91EE-DDAB32845AE7}" type="doc">
      <dgm:prSet loTypeId="urn:microsoft.com/office/officeart/2005/8/layout/lProcess1" loCatId="process" qsTypeId="urn:microsoft.com/office/officeart/2005/8/quickstyle/simple4" qsCatId="simple" csTypeId="urn:microsoft.com/office/officeart/2005/8/colors/colorful4" csCatId="colorful" phldr="1"/>
      <dgm:spPr>
        <a:scene3d>
          <a:camera prst="obliqueBottomLeft">
            <a:rot lat="0" lon="0" rev="0"/>
          </a:camera>
          <a:lightRig rig="chilly" dir="t"/>
        </a:scene3d>
      </dgm:spPr>
      <dgm:t>
        <a:bodyPr/>
        <a:lstStyle/>
        <a:p>
          <a:endParaRPr lang="en-US"/>
        </a:p>
      </dgm:t>
    </dgm:pt>
    <dgm:pt modelId="{044C1AD8-6EEB-4C40-A250-A50ECA0CDA0A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>
          <a:glow rad="165100">
            <a:schemeClr val="accent6">
              <a:lumMod val="60000"/>
              <a:lumOff val="40000"/>
              <a:alpha val="75000"/>
            </a:schemeClr>
          </a:glow>
        </a:effectLst>
        <a:sp3d extrusionH="76200" contourW="12700" prstMaterial="softEdge">
          <a:bevelT w="196850" h="196850"/>
          <a:extrusionClr>
            <a:srgbClr val="00B8B8"/>
          </a:extrusionClr>
          <a:contourClr>
            <a:schemeClr val="accent6">
              <a:lumMod val="75000"/>
            </a:schemeClr>
          </a:contourClr>
        </a:sp3d>
      </dgm:spPr>
      <dgm:t>
        <a:bodyPr/>
        <a:lstStyle/>
        <a:p>
          <a:r>
            <a:rPr lang="ga-IE" sz="2800"/>
            <a:t>Cad is galar Parkinson ann?</a:t>
          </a:r>
        </a:p>
      </dgm:t>
    </dgm:pt>
    <dgm:pt modelId="{9D91528D-1F57-564B-ADB1-3BF944489215}" type="parTrans" cxnId="{9785C5C6-D318-D743-A426-4D405FAB1E9A}">
      <dgm:prSet/>
      <dgm:spPr/>
      <dgm:t>
        <a:bodyPr/>
        <a:lstStyle/>
        <a:p>
          <a:endParaRPr lang="en-US"/>
        </a:p>
      </dgm:t>
    </dgm:pt>
    <dgm:pt modelId="{49A8755F-F288-A342-94FB-7885F25542CA}" type="sibTrans" cxnId="{9785C5C6-D318-D743-A426-4D405FAB1E9A}">
      <dgm:prSet/>
      <dgm:spPr/>
      <dgm:t>
        <a:bodyPr/>
        <a:lstStyle/>
        <a:p>
          <a:endParaRPr lang="en-US"/>
        </a:p>
      </dgm:t>
    </dgm:pt>
    <dgm:pt modelId="{35A6028D-8736-BB4B-AE4A-7FB8BB154795}">
      <dgm:prSet phldrT="[Text]" custT="1"/>
      <dgm:spPr>
        <a:solidFill>
          <a:srgbClr val="0B9FAA"/>
        </a:solidFill>
        <a:effectLst>
          <a:glow rad="152400">
            <a:srgbClr val="00B8B8">
              <a:alpha val="75000"/>
            </a:srgbClr>
          </a:glow>
        </a:effectLst>
        <a:sp3d extrusionH="76200" contourW="12700" prstMaterial="softEdge">
          <a:bevelT w="165100" h="165100"/>
          <a:extrusionClr>
            <a:srgbClr val="00B8B8"/>
          </a:extrusionClr>
          <a:contourClr>
            <a:srgbClr val="00B8B8"/>
          </a:contourClr>
        </a:sp3d>
      </dgm:spPr>
      <dgm:t>
        <a:bodyPr anchor="ctr"/>
        <a:lstStyle/>
        <a:p>
          <a:pPr marL="108000"/>
          <a:r>
            <a:rPr lang="ga-IE" sz="2800" b="1" i="0">
              <a:solidFill>
                <a:schemeClr val="accent6">
                  <a:lumMod val="75000"/>
                </a:schemeClr>
              </a:solidFill>
              <a:latin typeface="Avenir Next"/>
            </a:rPr>
            <a:t>Cad is néarón ann?</a:t>
          </a:r>
        </a:p>
      </dgm:t>
    </dgm:pt>
    <dgm:pt modelId="{5DC9DE79-EB06-DE40-95DA-911F4396D953}" type="parTrans" cxnId="{8140A72A-29A7-D447-B842-8F6DFFD809EE}">
      <dgm:prSet/>
      <dgm:spPr>
        <a:solidFill>
          <a:srgbClr val="EAFFFF"/>
        </a:solidFill>
        <a:sp3d extrusionH="76200" prstMaterial="softEdge">
          <a:extrusionClr>
            <a:srgbClr val="00B8B8"/>
          </a:extrusionClr>
        </a:sp3d>
      </dgm:spPr>
      <dgm:t>
        <a:bodyPr/>
        <a:lstStyle/>
        <a:p>
          <a:endParaRPr lang="en-US"/>
        </a:p>
      </dgm:t>
    </dgm:pt>
    <dgm:pt modelId="{648C7552-6A81-644A-A1C0-8EEF539DEC3C}" type="sibTrans" cxnId="{8140A72A-29A7-D447-B842-8F6DFFD809EE}">
      <dgm:prSet/>
      <dgm:spPr>
        <a:solidFill>
          <a:srgbClr val="EAFFFF"/>
        </a:solidFill>
        <a:sp3d extrusionH="76200" prstMaterial="softEdge">
          <a:extrusionClr>
            <a:srgbClr val="00B8B8"/>
          </a:extrusionClr>
        </a:sp3d>
      </dgm:spPr>
      <dgm:t>
        <a:bodyPr/>
        <a:lstStyle/>
        <a:p>
          <a:endParaRPr lang="en-US"/>
        </a:p>
      </dgm:t>
    </dgm:pt>
    <dgm:pt modelId="{2608228F-D108-DE47-AD1A-C1FD72B27EB5}">
      <dgm:prSet phldrT="[Text]" custT="1"/>
      <dgm:spPr>
        <a:solidFill>
          <a:srgbClr val="0B9FAA"/>
        </a:solidFill>
        <a:effectLst>
          <a:glow rad="101600">
            <a:srgbClr val="4CCDCD">
              <a:alpha val="75000"/>
            </a:srgbClr>
          </a:glow>
        </a:effectLst>
        <a:sp3d extrusionH="76200" contourW="12700" prstMaterial="softEdge">
          <a:bevelT w="165100" h="165100"/>
          <a:extrusionClr>
            <a:srgbClr val="00B8B8"/>
          </a:extrusionClr>
          <a:contourClr>
            <a:srgbClr val="00B8B8"/>
          </a:contourClr>
        </a:sp3d>
      </dgm:spPr>
      <dgm:t>
        <a:bodyPr anchor="ctr"/>
        <a:lstStyle/>
        <a:p>
          <a:pPr marL="108000"/>
          <a:r>
            <a:rPr lang="ga-IE" sz="2800">
              <a:solidFill>
                <a:schemeClr val="bg1"/>
              </a:solidFill>
              <a:latin typeface="Avenir Next"/>
            </a:rPr>
            <a:t>Conas a sheolann an inchinn teachtaireachtaí chuig an gcolainn?</a:t>
          </a:r>
        </a:p>
      </dgm:t>
    </dgm:pt>
    <dgm:pt modelId="{1D087E80-7C80-4D48-BA48-7D389FCF17BF}" type="parTrans" cxnId="{4C173C2C-72B2-F941-88E2-2368AD4ED8DF}">
      <dgm:prSet/>
      <dgm:spPr/>
      <dgm:t>
        <a:bodyPr/>
        <a:lstStyle/>
        <a:p>
          <a:endParaRPr lang="en-US"/>
        </a:p>
      </dgm:t>
    </dgm:pt>
    <dgm:pt modelId="{48CEE6B8-4C12-3E4F-B358-1F009423558A}" type="sibTrans" cxnId="{4C173C2C-72B2-F941-88E2-2368AD4ED8DF}">
      <dgm:prSet/>
      <dgm:spPr/>
      <dgm:t>
        <a:bodyPr/>
        <a:lstStyle/>
        <a:p>
          <a:endParaRPr lang="en-US"/>
        </a:p>
      </dgm:t>
    </dgm:pt>
    <dgm:pt modelId="{4CE41F8D-454B-9346-A1D1-0CD74518EFA7}" type="pres">
      <dgm:prSet presAssocID="{3718B6B4-4BC6-FE4B-91EE-DDAB32845AE7}" presName="Name0" presStyleCnt="0">
        <dgm:presLayoutVars>
          <dgm:dir/>
          <dgm:animLvl val="lvl"/>
          <dgm:resizeHandles val="exact"/>
        </dgm:presLayoutVars>
      </dgm:prSet>
      <dgm:spPr/>
    </dgm:pt>
    <dgm:pt modelId="{F6E793BA-F41F-C54D-8E32-9681B7741BC1}" type="pres">
      <dgm:prSet presAssocID="{044C1AD8-6EEB-4C40-A250-A50ECA0CDA0A}" presName="vertFlow" presStyleCnt="0"/>
      <dgm:spPr>
        <a:sp3d extrusionH="76200" prstMaterial="softEdge">
          <a:extrusionClr>
            <a:srgbClr val="00B8B8"/>
          </a:extrusionClr>
        </a:sp3d>
      </dgm:spPr>
    </dgm:pt>
    <dgm:pt modelId="{F60E1508-7565-E24A-A951-1385D333938A}" type="pres">
      <dgm:prSet presAssocID="{044C1AD8-6EEB-4C40-A250-A50ECA0CDA0A}" presName="header" presStyleLbl="node1" presStyleIdx="0" presStyleCnt="1"/>
      <dgm:spPr/>
    </dgm:pt>
    <dgm:pt modelId="{95141AB6-A778-7B48-A1A3-560B18735D86}" type="pres">
      <dgm:prSet presAssocID="{5DC9DE79-EB06-DE40-95DA-911F4396D953}" presName="parTrans" presStyleLbl="sibTrans2D1" presStyleIdx="0" presStyleCnt="2"/>
      <dgm:spPr/>
    </dgm:pt>
    <dgm:pt modelId="{44D10881-52C3-4347-87C2-03DEF5D9D186}" type="pres">
      <dgm:prSet presAssocID="{35A6028D-8736-BB4B-AE4A-7FB8BB154795}" presName="child" presStyleLbl="alignAccFollowNode1" presStyleIdx="0" presStyleCnt="2" custScaleY="122860">
        <dgm:presLayoutVars>
          <dgm:chMax val="0"/>
          <dgm:bulletEnabled val="1"/>
        </dgm:presLayoutVars>
      </dgm:prSet>
      <dgm:spPr/>
    </dgm:pt>
    <dgm:pt modelId="{7A9D2EDB-A9B1-AE44-A38C-2490D826349F}" type="pres">
      <dgm:prSet presAssocID="{648C7552-6A81-644A-A1C0-8EEF539DEC3C}" presName="sibTrans" presStyleLbl="sibTrans2D1" presStyleIdx="1" presStyleCnt="2"/>
      <dgm:spPr/>
    </dgm:pt>
    <dgm:pt modelId="{BA317BD3-8FFF-B748-BD0B-C162BFCA1E01}" type="pres">
      <dgm:prSet presAssocID="{2608228F-D108-DE47-AD1A-C1FD72B27EB5}" presName="child" presStyleLbl="alignAccFollowNode1" presStyleIdx="1" presStyleCnt="2" custScaleY="120310">
        <dgm:presLayoutVars>
          <dgm:chMax val="0"/>
          <dgm:bulletEnabled val="1"/>
        </dgm:presLayoutVars>
      </dgm:prSet>
      <dgm:spPr/>
    </dgm:pt>
  </dgm:ptLst>
  <dgm:cxnLst>
    <dgm:cxn modelId="{8C18740D-D172-4B6A-8614-16B2E1E73E67}" type="presOf" srcId="{044C1AD8-6EEB-4C40-A250-A50ECA0CDA0A}" destId="{F60E1508-7565-E24A-A951-1385D333938A}" srcOrd="0" destOrd="0" presId="urn:microsoft.com/office/officeart/2005/8/layout/lProcess1"/>
    <dgm:cxn modelId="{75D11C1D-4906-4727-868E-5E83DBB0E734}" type="presOf" srcId="{648C7552-6A81-644A-A1C0-8EEF539DEC3C}" destId="{7A9D2EDB-A9B1-AE44-A38C-2490D826349F}" srcOrd="0" destOrd="0" presId="urn:microsoft.com/office/officeart/2005/8/layout/lProcess1"/>
    <dgm:cxn modelId="{16C63421-9C83-4ADA-A08F-57D4D104E3D8}" type="presOf" srcId="{3718B6B4-4BC6-FE4B-91EE-DDAB32845AE7}" destId="{4CE41F8D-454B-9346-A1D1-0CD74518EFA7}" srcOrd="0" destOrd="0" presId="urn:microsoft.com/office/officeart/2005/8/layout/lProcess1"/>
    <dgm:cxn modelId="{8140A72A-29A7-D447-B842-8F6DFFD809EE}" srcId="{044C1AD8-6EEB-4C40-A250-A50ECA0CDA0A}" destId="{35A6028D-8736-BB4B-AE4A-7FB8BB154795}" srcOrd="0" destOrd="0" parTransId="{5DC9DE79-EB06-DE40-95DA-911F4396D953}" sibTransId="{648C7552-6A81-644A-A1C0-8EEF539DEC3C}"/>
    <dgm:cxn modelId="{4C173C2C-72B2-F941-88E2-2368AD4ED8DF}" srcId="{044C1AD8-6EEB-4C40-A250-A50ECA0CDA0A}" destId="{2608228F-D108-DE47-AD1A-C1FD72B27EB5}" srcOrd="1" destOrd="0" parTransId="{1D087E80-7C80-4D48-BA48-7D389FCF17BF}" sibTransId="{48CEE6B8-4C12-3E4F-B358-1F009423558A}"/>
    <dgm:cxn modelId="{8F77A860-B360-497C-99CB-50B87867F8B0}" type="presOf" srcId="{5DC9DE79-EB06-DE40-95DA-911F4396D953}" destId="{95141AB6-A778-7B48-A1A3-560B18735D86}" srcOrd="0" destOrd="0" presId="urn:microsoft.com/office/officeart/2005/8/layout/lProcess1"/>
    <dgm:cxn modelId="{4C510C72-6514-4022-AA70-B215174B242A}" type="presOf" srcId="{2608228F-D108-DE47-AD1A-C1FD72B27EB5}" destId="{BA317BD3-8FFF-B748-BD0B-C162BFCA1E01}" srcOrd="0" destOrd="0" presId="urn:microsoft.com/office/officeart/2005/8/layout/lProcess1"/>
    <dgm:cxn modelId="{9785C5C6-D318-D743-A426-4D405FAB1E9A}" srcId="{3718B6B4-4BC6-FE4B-91EE-DDAB32845AE7}" destId="{044C1AD8-6EEB-4C40-A250-A50ECA0CDA0A}" srcOrd="0" destOrd="0" parTransId="{9D91528D-1F57-564B-ADB1-3BF944489215}" sibTransId="{49A8755F-F288-A342-94FB-7885F25542CA}"/>
    <dgm:cxn modelId="{188E7AFD-CEAB-47CD-AF7C-AABC33F87074}" type="presOf" srcId="{35A6028D-8736-BB4B-AE4A-7FB8BB154795}" destId="{44D10881-52C3-4347-87C2-03DEF5D9D186}" srcOrd="0" destOrd="0" presId="urn:microsoft.com/office/officeart/2005/8/layout/lProcess1"/>
    <dgm:cxn modelId="{D2E8802F-643F-457B-901E-74182DF117F7}" type="presParOf" srcId="{4CE41F8D-454B-9346-A1D1-0CD74518EFA7}" destId="{F6E793BA-F41F-C54D-8E32-9681B7741BC1}" srcOrd="0" destOrd="0" presId="urn:microsoft.com/office/officeart/2005/8/layout/lProcess1"/>
    <dgm:cxn modelId="{BAD420B8-5AF1-4046-AA75-B3AD0B5CCFCC}" type="presParOf" srcId="{F6E793BA-F41F-C54D-8E32-9681B7741BC1}" destId="{F60E1508-7565-E24A-A951-1385D333938A}" srcOrd="0" destOrd="0" presId="urn:microsoft.com/office/officeart/2005/8/layout/lProcess1"/>
    <dgm:cxn modelId="{80FEBF30-8AB0-441F-BAE0-0B0EB80CD8D0}" type="presParOf" srcId="{F6E793BA-F41F-C54D-8E32-9681B7741BC1}" destId="{95141AB6-A778-7B48-A1A3-560B18735D86}" srcOrd="1" destOrd="0" presId="urn:microsoft.com/office/officeart/2005/8/layout/lProcess1"/>
    <dgm:cxn modelId="{4658A0B6-3F34-4D01-A99C-E7C965ADD7F9}" type="presParOf" srcId="{F6E793BA-F41F-C54D-8E32-9681B7741BC1}" destId="{44D10881-52C3-4347-87C2-03DEF5D9D186}" srcOrd="2" destOrd="0" presId="urn:microsoft.com/office/officeart/2005/8/layout/lProcess1"/>
    <dgm:cxn modelId="{B5528BFE-CCC9-4879-9F1B-7FD3766D94B3}" type="presParOf" srcId="{F6E793BA-F41F-C54D-8E32-9681B7741BC1}" destId="{7A9D2EDB-A9B1-AE44-A38C-2490D826349F}" srcOrd="3" destOrd="0" presId="urn:microsoft.com/office/officeart/2005/8/layout/lProcess1"/>
    <dgm:cxn modelId="{95BDD485-2E12-47DC-AB2C-75232697E215}" type="presParOf" srcId="{F6E793BA-F41F-C54D-8E32-9681B7741BC1}" destId="{BA317BD3-8FFF-B748-BD0B-C162BFCA1E01}" srcOrd="4" destOrd="0" presId="urn:microsoft.com/office/officeart/2005/8/layout/lProcess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008BB8-F362-3842-9289-5DCC45A37AEF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30DD73-A408-CE48-80B8-E09C9BBCCFFE}">
      <dgm:prSet custT="1"/>
      <dgm:spPr>
        <a:solidFill>
          <a:schemeClr val="accent4">
            <a:lumMod val="75000"/>
          </a:schemeClr>
        </a:solidFill>
        <a:effectLst>
          <a:outerShdw blurRad="50800" dist="50800" dir="16200000" sx="104000" sy="104000" algn="tl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  <a:sp3d prstMaterial="metal">
          <a:bevelT w="158750" h="158750"/>
        </a:sp3d>
      </dgm:spPr>
      <dgm:t>
        <a:bodyPr/>
        <a:lstStyle/>
        <a:p>
          <a:pPr marL="108000" rtl="0"/>
          <a:r>
            <a:rPr lang="ga-IE" sz="2800">
              <a:solidFill>
                <a:schemeClr val="bg1"/>
              </a:solidFill>
              <a:latin typeface="Avenir Next"/>
            </a:rPr>
            <a:t>Ar éirigh leis an bhfeiste leighis a rinne tú, dar leat? Cén fáth? </a:t>
          </a:r>
        </a:p>
      </dgm:t>
    </dgm:pt>
    <dgm:pt modelId="{3E152301-6E2B-8D4D-A7EA-30D6640573E9}" type="parTrans" cxnId="{0E956595-6ECD-4049-A56F-D6CD004C5B79}">
      <dgm:prSet/>
      <dgm:spPr/>
      <dgm:t>
        <a:bodyPr/>
        <a:lstStyle/>
        <a:p>
          <a:endParaRPr lang="en-US"/>
        </a:p>
      </dgm:t>
    </dgm:pt>
    <dgm:pt modelId="{C54F8F7F-9BAF-624D-AD1D-ED12445E62F2}" type="sibTrans" cxnId="{0E956595-6ECD-4049-A56F-D6CD004C5B79}">
      <dgm:prSet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EAD2DBC-C24C-AE45-8AC1-EBFA147D9A92}">
      <dgm:prSet custT="1"/>
      <dgm:spPr>
        <a:solidFill>
          <a:srgbClr val="E23BFF"/>
        </a:solidFill>
        <a:effectLst>
          <a:outerShdw blurRad="50800" dist="50800" dir="16200000" sx="104000" sy="104000" algn="tl" rotWithShape="0">
            <a:srgbClr val="000000">
              <a:alpha val="16000"/>
            </a:srgbClr>
          </a:outerShdw>
        </a:effectLst>
        <a:scene3d>
          <a:camera prst="orthographicFront"/>
          <a:lightRig rig="chilly" dir="t"/>
        </a:scene3d>
        <a:sp3d prstMaterial="metal">
          <a:bevelT w="158750" h="158750"/>
        </a:sp3d>
      </dgm:spPr>
      <dgm:t>
        <a:bodyPr/>
        <a:lstStyle/>
        <a:p>
          <a:pPr marL="108000" rtl="0"/>
          <a:r>
            <a:rPr lang="ga-IE" sz="2800">
              <a:solidFill>
                <a:schemeClr val="bg1"/>
              </a:solidFill>
              <a:latin typeface="Avenir Next"/>
            </a:rPr>
            <a:t>Cén feabhas a d'fhéadfá a chur ar an bhfeiste leighis?</a:t>
          </a:r>
          <a:r>
            <a:rPr lang="ga-IE" sz="2800">
              <a:solidFill>
                <a:schemeClr val="bg1"/>
              </a:solidFill>
            </a:rPr>
            <a:t> </a:t>
          </a:r>
        </a:p>
      </dgm:t>
    </dgm:pt>
    <dgm:pt modelId="{1224CAE1-C118-7343-9C75-42F81842499A}" type="parTrans" cxnId="{E00016AE-EE6F-8F4F-B17E-ED967544C90F}">
      <dgm:prSet/>
      <dgm:spPr/>
      <dgm:t>
        <a:bodyPr/>
        <a:lstStyle/>
        <a:p>
          <a:endParaRPr lang="en-US"/>
        </a:p>
      </dgm:t>
    </dgm:pt>
    <dgm:pt modelId="{2E416CBB-A91B-BC49-BD7A-B3F6B198AC68}" type="sibTrans" cxnId="{E00016AE-EE6F-8F4F-B17E-ED967544C90F}">
      <dgm:prSet/>
      <dgm:spPr/>
      <dgm:t>
        <a:bodyPr/>
        <a:lstStyle/>
        <a:p>
          <a:endParaRPr lang="en-US"/>
        </a:p>
      </dgm:t>
    </dgm:pt>
    <dgm:pt modelId="{747F08E2-4BF4-7943-A886-C6CA95240F5E}">
      <dgm:prSet custT="1"/>
      <dgm:spPr>
        <a:solidFill>
          <a:srgbClr val="FF6600"/>
        </a:solidFill>
        <a:effectLst>
          <a:outerShdw blurRad="111125" dist="50800" dir="16200000" sx="104000" sy="104000" algn="tl" rotWithShape="0">
            <a:srgbClr val="000000">
              <a:alpha val="15000"/>
            </a:srgbClr>
          </a:outerShdw>
        </a:effectLst>
        <a:scene3d>
          <a:camera prst="orthographicFront"/>
          <a:lightRig rig="chilly" dir="t"/>
        </a:scene3d>
        <a:sp3d prstMaterial="metal">
          <a:bevelT w="158750" h="158750"/>
        </a:sp3d>
      </dgm:spPr>
      <dgm:t>
        <a:bodyPr/>
        <a:lstStyle/>
        <a:p>
          <a:pPr marL="108000" rtl="0"/>
          <a:r>
            <a:rPr lang="ga-IE" sz="2800">
              <a:solidFill>
                <a:schemeClr val="bg1"/>
              </a:solidFill>
              <a:latin typeface="Avenir Next"/>
            </a:rPr>
            <a:t>Taispeáin d'fheiste leighis don chuid eile den rang.</a:t>
          </a:r>
        </a:p>
      </dgm:t>
    </dgm:pt>
    <dgm:pt modelId="{CA2407CB-8C09-054B-9266-A838BE021C06}" type="sibTrans" cxnId="{BBA509FC-6A60-1946-B870-F0466BCFC848}">
      <dgm:prSet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B108C96-C4F0-F440-8A39-486968E494FB}" type="parTrans" cxnId="{BBA509FC-6A60-1946-B870-F0466BCFC848}">
      <dgm:prSet/>
      <dgm:spPr/>
      <dgm:t>
        <a:bodyPr/>
        <a:lstStyle/>
        <a:p>
          <a:endParaRPr lang="en-US"/>
        </a:p>
      </dgm:t>
    </dgm:pt>
    <dgm:pt modelId="{5C9CE17E-24D8-F14F-AED3-457BF93C83EC}" type="pres">
      <dgm:prSet presAssocID="{94008BB8-F362-3842-9289-5DCC45A37AEF}" presName="outerComposite" presStyleCnt="0">
        <dgm:presLayoutVars>
          <dgm:chMax val="5"/>
          <dgm:dir/>
          <dgm:resizeHandles val="exact"/>
        </dgm:presLayoutVars>
      </dgm:prSet>
      <dgm:spPr/>
    </dgm:pt>
    <dgm:pt modelId="{2353B9BF-989B-D346-9545-2168352BCF7A}" type="pres">
      <dgm:prSet presAssocID="{94008BB8-F362-3842-9289-5DCC45A37AEF}" presName="dummyMaxCanvas" presStyleCnt="0">
        <dgm:presLayoutVars/>
      </dgm:prSet>
      <dgm:spPr/>
    </dgm:pt>
    <dgm:pt modelId="{3D0900E3-BA3D-0442-A015-13C2D084C3A5}" type="pres">
      <dgm:prSet presAssocID="{94008BB8-F362-3842-9289-5DCC45A37AEF}" presName="ThreeNodes_1" presStyleLbl="node1" presStyleIdx="0" presStyleCnt="3" custLinFactNeighborX="-338" custLinFactNeighborY="4480">
        <dgm:presLayoutVars>
          <dgm:bulletEnabled val="1"/>
        </dgm:presLayoutVars>
      </dgm:prSet>
      <dgm:spPr/>
    </dgm:pt>
    <dgm:pt modelId="{6C86E5F8-2571-3E43-84BD-A96AD7B4DC76}" type="pres">
      <dgm:prSet presAssocID="{94008BB8-F362-3842-9289-5DCC45A37AEF}" presName="ThreeNodes_2" presStyleLbl="node1" presStyleIdx="1" presStyleCnt="3">
        <dgm:presLayoutVars>
          <dgm:bulletEnabled val="1"/>
        </dgm:presLayoutVars>
      </dgm:prSet>
      <dgm:spPr/>
    </dgm:pt>
    <dgm:pt modelId="{BF8712B6-C85B-664C-A32C-7263595E4254}" type="pres">
      <dgm:prSet presAssocID="{94008BB8-F362-3842-9289-5DCC45A37AEF}" presName="ThreeNodes_3" presStyleLbl="node1" presStyleIdx="2" presStyleCnt="3">
        <dgm:presLayoutVars>
          <dgm:bulletEnabled val="1"/>
        </dgm:presLayoutVars>
      </dgm:prSet>
      <dgm:spPr/>
    </dgm:pt>
    <dgm:pt modelId="{93004B33-EAD2-FC42-B42C-2B2C6E21063C}" type="pres">
      <dgm:prSet presAssocID="{94008BB8-F362-3842-9289-5DCC45A37AEF}" presName="ThreeConn_1-2" presStyleLbl="fgAccFollowNode1" presStyleIdx="0" presStyleCnt="2">
        <dgm:presLayoutVars>
          <dgm:bulletEnabled val="1"/>
        </dgm:presLayoutVars>
      </dgm:prSet>
      <dgm:spPr/>
    </dgm:pt>
    <dgm:pt modelId="{378ECE75-E48C-874A-B857-6F1AD3A22010}" type="pres">
      <dgm:prSet presAssocID="{94008BB8-F362-3842-9289-5DCC45A37AEF}" presName="ThreeConn_2-3" presStyleLbl="fgAccFollowNode1" presStyleIdx="1" presStyleCnt="2">
        <dgm:presLayoutVars>
          <dgm:bulletEnabled val="1"/>
        </dgm:presLayoutVars>
      </dgm:prSet>
      <dgm:spPr/>
    </dgm:pt>
    <dgm:pt modelId="{165977DF-5F38-D04F-8581-F7F4157B4E75}" type="pres">
      <dgm:prSet presAssocID="{94008BB8-F362-3842-9289-5DCC45A37AEF}" presName="ThreeNodes_1_text" presStyleLbl="node1" presStyleIdx="2" presStyleCnt="3">
        <dgm:presLayoutVars>
          <dgm:bulletEnabled val="1"/>
        </dgm:presLayoutVars>
      </dgm:prSet>
      <dgm:spPr/>
    </dgm:pt>
    <dgm:pt modelId="{C82A9D1F-D071-1D4B-97F7-0950BD44B6EE}" type="pres">
      <dgm:prSet presAssocID="{94008BB8-F362-3842-9289-5DCC45A37AEF}" presName="ThreeNodes_2_text" presStyleLbl="node1" presStyleIdx="2" presStyleCnt="3">
        <dgm:presLayoutVars>
          <dgm:bulletEnabled val="1"/>
        </dgm:presLayoutVars>
      </dgm:prSet>
      <dgm:spPr/>
    </dgm:pt>
    <dgm:pt modelId="{8994F41F-BFBC-ED42-951A-01B34C64F457}" type="pres">
      <dgm:prSet presAssocID="{94008BB8-F362-3842-9289-5DCC45A37A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204FF04-2412-4851-922A-411954ECDDF8}" type="presOf" srcId="{94008BB8-F362-3842-9289-5DCC45A37AEF}" destId="{5C9CE17E-24D8-F14F-AED3-457BF93C83EC}" srcOrd="0" destOrd="0" presId="urn:microsoft.com/office/officeart/2005/8/layout/vProcess5"/>
    <dgm:cxn modelId="{E9BA2627-B41F-4825-8664-EFFFA68D210E}" type="presOf" srcId="{9230DD73-A408-CE48-80B8-E09C9BBCCFFE}" destId="{165977DF-5F38-D04F-8581-F7F4157B4E75}" srcOrd="1" destOrd="0" presId="urn:microsoft.com/office/officeart/2005/8/layout/vProcess5"/>
    <dgm:cxn modelId="{BAACE428-6B43-4A54-B8CB-DD41E6718ED8}" type="presOf" srcId="{9230DD73-A408-CE48-80B8-E09C9BBCCFFE}" destId="{3D0900E3-BA3D-0442-A015-13C2D084C3A5}" srcOrd="0" destOrd="0" presId="urn:microsoft.com/office/officeart/2005/8/layout/vProcess5"/>
    <dgm:cxn modelId="{2D409F29-F736-46A1-8806-522EC5A97881}" type="presOf" srcId="{C54F8F7F-9BAF-624D-AD1D-ED12445E62F2}" destId="{93004B33-EAD2-FC42-B42C-2B2C6E21063C}" srcOrd="0" destOrd="0" presId="urn:microsoft.com/office/officeart/2005/8/layout/vProcess5"/>
    <dgm:cxn modelId="{14CCB72C-6287-479C-A620-4376D519434D}" type="presOf" srcId="{EEAD2DBC-C24C-AE45-8AC1-EBFA147D9A92}" destId="{BF8712B6-C85B-664C-A32C-7263595E4254}" srcOrd="0" destOrd="0" presId="urn:microsoft.com/office/officeart/2005/8/layout/vProcess5"/>
    <dgm:cxn modelId="{E834635B-03A2-485B-A734-4FA8A9D87F05}" type="presOf" srcId="{747F08E2-4BF4-7943-A886-C6CA95240F5E}" destId="{C82A9D1F-D071-1D4B-97F7-0950BD44B6EE}" srcOrd="1" destOrd="0" presId="urn:microsoft.com/office/officeart/2005/8/layout/vProcess5"/>
    <dgm:cxn modelId="{0E956595-6ECD-4049-A56F-D6CD004C5B79}" srcId="{94008BB8-F362-3842-9289-5DCC45A37AEF}" destId="{9230DD73-A408-CE48-80B8-E09C9BBCCFFE}" srcOrd="0" destOrd="0" parTransId="{3E152301-6E2B-8D4D-A7EA-30D6640573E9}" sibTransId="{C54F8F7F-9BAF-624D-AD1D-ED12445E62F2}"/>
    <dgm:cxn modelId="{E00016AE-EE6F-8F4F-B17E-ED967544C90F}" srcId="{94008BB8-F362-3842-9289-5DCC45A37AEF}" destId="{EEAD2DBC-C24C-AE45-8AC1-EBFA147D9A92}" srcOrd="2" destOrd="0" parTransId="{1224CAE1-C118-7343-9C75-42F81842499A}" sibTransId="{2E416CBB-A91B-BC49-BD7A-B3F6B198AC68}"/>
    <dgm:cxn modelId="{4DF689C9-9726-43A6-B2FC-EC4294E27922}" type="presOf" srcId="{747F08E2-4BF4-7943-A886-C6CA95240F5E}" destId="{6C86E5F8-2571-3E43-84BD-A96AD7B4DC76}" srcOrd="0" destOrd="0" presId="urn:microsoft.com/office/officeart/2005/8/layout/vProcess5"/>
    <dgm:cxn modelId="{8E8970E7-9D81-4E5D-8AE0-1E7B39DCF9DE}" type="presOf" srcId="{EEAD2DBC-C24C-AE45-8AC1-EBFA147D9A92}" destId="{8994F41F-BFBC-ED42-951A-01B34C64F457}" srcOrd="1" destOrd="0" presId="urn:microsoft.com/office/officeart/2005/8/layout/vProcess5"/>
    <dgm:cxn modelId="{4B2705FA-3865-4062-824C-1672AE898730}" type="presOf" srcId="{CA2407CB-8C09-054B-9266-A838BE021C06}" destId="{378ECE75-E48C-874A-B857-6F1AD3A22010}" srcOrd="0" destOrd="0" presId="urn:microsoft.com/office/officeart/2005/8/layout/vProcess5"/>
    <dgm:cxn modelId="{BBA509FC-6A60-1946-B870-F0466BCFC848}" srcId="{94008BB8-F362-3842-9289-5DCC45A37AEF}" destId="{747F08E2-4BF4-7943-A886-C6CA95240F5E}" srcOrd="1" destOrd="0" parTransId="{3B108C96-C4F0-F440-8A39-486968E494FB}" sibTransId="{CA2407CB-8C09-054B-9266-A838BE021C06}"/>
    <dgm:cxn modelId="{C20BF330-5BBE-43AD-920C-C52D2999CD20}" type="presParOf" srcId="{5C9CE17E-24D8-F14F-AED3-457BF93C83EC}" destId="{2353B9BF-989B-D346-9545-2168352BCF7A}" srcOrd="0" destOrd="0" presId="urn:microsoft.com/office/officeart/2005/8/layout/vProcess5"/>
    <dgm:cxn modelId="{E1A06D61-AD9F-4F3A-9B26-D2508861B9A3}" type="presParOf" srcId="{5C9CE17E-24D8-F14F-AED3-457BF93C83EC}" destId="{3D0900E3-BA3D-0442-A015-13C2D084C3A5}" srcOrd="1" destOrd="0" presId="urn:microsoft.com/office/officeart/2005/8/layout/vProcess5"/>
    <dgm:cxn modelId="{163D9BF2-8B11-4ED3-82C1-5CAF3ED83E8E}" type="presParOf" srcId="{5C9CE17E-24D8-F14F-AED3-457BF93C83EC}" destId="{6C86E5F8-2571-3E43-84BD-A96AD7B4DC76}" srcOrd="2" destOrd="0" presId="urn:microsoft.com/office/officeart/2005/8/layout/vProcess5"/>
    <dgm:cxn modelId="{FB70BB50-98E7-4CD7-9D26-97D56466E732}" type="presParOf" srcId="{5C9CE17E-24D8-F14F-AED3-457BF93C83EC}" destId="{BF8712B6-C85B-664C-A32C-7263595E4254}" srcOrd="3" destOrd="0" presId="urn:microsoft.com/office/officeart/2005/8/layout/vProcess5"/>
    <dgm:cxn modelId="{8D8D3CB8-A9C1-4C3D-A4CA-98EC7368B207}" type="presParOf" srcId="{5C9CE17E-24D8-F14F-AED3-457BF93C83EC}" destId="{93004B33-EAD2-FC42-B42C-2B2C6E21063C}" srcOrd="4" destOrd="0" presId="urn:microsoft.com/office/officeart/2005/8/layout/vProcess5"/>
    <dgm:cxn modelId="{0F321D23-39AA-4879-A7A5-34B77CC7BDB2}" type="presParOf" srcId="{5C9CE17E-24D8-F14F-AED3-457BF93C83EC}" destId="{378ECE75-E48C-874A-B857-6F1AD3A22010}" srcOrd="5" destOrd="0" presId="urn:microsoft.com/office/officeart/2005/8/layout/vProcess5"/>
    <dgm:cxn modelId="{9B4D8E60-C88B-43CD-8D6C-732F35E8DA25}" type="presParOf" srcId="{5C9CE17E-24D8-F14F-AED3-457BF93C83EC}" destId="{165977DF-5F38-D04F-8581-F7F4157B4E75}" srcOrd="6" destOrd="0" presId="urn:microsoft.com/office/officeart/2005/8/layout/vProcess5"/>
    <dgm:cxn modelId="{E9162D39-892E-4773-8E1B-6B571B3D97F8}" type="presParOf" srcId="{5C9CE17E-24D8-F14F-AED3-457BF93C83EC}" destId="{C82A9D1F-D071-1D4B-97F7-0950BD44B6EE}" srcOrd="7" destOrd="0" presId="urn:microsoft.com/office/officeart/2005/8/layout/vProcess5"/>
    <dgm:cxn modelId="{70511DB7-B63B-4603-B8A7-E25B489B0FAA}" type="presParOf" srcId="{5C9CE17E-24D8-F14F-AED3-457BF93C83EC}" destId="{8994F41F-BFBC-ED42-951A-01B34C64F457}" srcOrd="8" destOrd="0" presId="urn:microsoft.com/office/officeart/2005/8/layout/vProcess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49ED8-3408-5A41-B71B-80B3D969A26F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EAC39-3867-644B-8B5B-A041E6DF57A8}">
      <dgm:prSet custT="1"/>
      <dgm:spPr>
        <a:solidFill>
          <a:srgbClr val="108087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brightRoom" dir="t"/>
        </a:scene3d>
        <a:sp3d prstMaterial="dkEdge">
          <a:bevelT w="177800" h="190500"/>
          <a:bevelB w="127000"/>
        </a:sp3d>
      </dgm:spPr>
      <dgm:t>
        <a:bodyPr/>
        <a:lstStyle/>
        <a:p>
          <a:pPr rtl="0"/>
          <a:r>
            <a:rPr lang="ga-IE" sz="2000">
              <a:solidFill>
                <a:schemeClr val="bg1"/>
              </a:solidFill>
              <a:latin typeface="Avenir Next"/>
            </a:rPr>
            <a:t>Tugtar an </a:t>
          </a:r>
          <a:r>
            <a:rPr lang="ga-IE" sz="2000" b="1" i="0">
              <a:solidFill>
                <a:schemeClr val="bg1"/>
              </a:solidFill>
              <a:latin typeface="Avenir Next"/>
            </a:rPr>
            <a:t>sionapsa</a:t>
          </a:r>
          <a:r>
            <a:rPr lang="ga-IE" sz="2000">
              <a:solidFill>
                <a:schemeClr val="bg1"/>
              </a:solidFill>
              <a:latin typeface="Avenir Next"/>
            </a:rPr>
            <a:t> ar an áit a dtagann dhá néarón le chéile</a:t>
          </a:r>
        </a:p>
      </dgm:t>
    </dgm:pt>
    <dgm:pt modelId="{5366C60B-9BF3-8C4F-9E4A-8B823236E973}" type="parTrans" cxnId="{0823DF11-80D3-634B-89F3-D8B0E90C37A2}">
      <dgm:prSet/>
      <dgm:spPr/>
      <dgm:t>
        <a:bodyPr/>
        <a:lstStyle/>
        <a:p>
          <a:endParaRPr lang="en-US"/>
        </a:p>
      </dgm:t>
    </dgm:pt>
    <dgm:pt modelId="{2237BB3A-8EFA-904B-8BB4-5CEB487F4530}" type="sibTrans" cxnId="{0823DF11-80D3-634B-89F3-D8B0E90C37A2}">
      <dgm:prSet/>
      <dgm:spPr/>
      <dgm:t>
        <a:bodyPr/>
        <a:lstStyle/>
        <a:p>
          <a:endParaRPr lang="en-US"/>
        </a:p>
      </dgm:t>
    </dgm:pt>
    <dgm:pt modelId="{3DDC878B-8FFF-3040-BBED-53B0F6E93D26}">
      <dgm:prSet custT="1"/>
      <dgm:spPr>
        <a:solidFill>
          <a:srgbClr val="008000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flood" dir="t"/>
        </a:scene3d>
        <a:sp3d prstMaterial="dkEdge">
          <a:bevelT w="152400" h="152400"/>
        </a:sp3d>
      </dgm:spPr>
      <dgm:t>
        <a:bodyPr/>
        <a:lstStyle/>
        <a:p>
          <a:pPr rtl="0"/>
          <a:r>
            <a:rPr lang="ga-IE" sz="2000" dirty="0">
              <a:solidFill>
                <a:schemeClr val="bg1"/>
              </a:solidFill>
              <a:latin typeface="Avenir Next"/>
            </a:rPr>
            <a:t>Bearna idir na </a:t>
          </a:r>
          <a:r>
            <a:rPr lang="ga-IE" sz="2000" b="1" dirty="0">
              <a:solidFill>
                <a:schemeClr val="bg1"/>
              </a:solidFill>
              <a:latin typeface="Avenir Next"/>
            </a:rPr>
            <a:t>néaróin</a:t>
          </a:r>
          <a:r>
            <a:rPr lang="ga-IE" sz="2000" dirty="0">
              <a:solidFill>
                <a:schemeClr val="bg1"/>
              </a:solidFill>
              <a:latin typeface="Avenir Next"/>
            </a:rPr>
            <a:t> nár mhór do theachtaireacht léim trasna is ea an sionapsa</a:t>
          </a:r>
        </a:p>
      </dgm:t>
    </dgm:pt>
    <dgm:pt modelId="{C60C86D9-3A11-3840-8BFA-F1ECA70B2687}" type="parTrans" cxnId="{CE72A368-405B-494E-9C64-B7870F008E54}">
      <dgm:prSet/>
      <dgm:spPr/>
      <dgm:t>
        <a:bodyPr/>
        <a:lstStyle/>
        <a:p>
          <a:endParaRPr lang="en-US"/>
        </a:p>
      </dgm:t>
    </dgm:pt>
    <dgm:pt modelId="{D49FFE21-B2AA-5646-AFCC-C4D04060CB5E}" type="sibTrans" cxnId="{CE72A368-405B-494E-9C64-B7870F008E54}">
      <dgm:prSet/>
      <dgm:spPr/>
      <dgm:t>
        <a:bodyPr/>
        <a:lstStyle/>
        <a:p>
          <a:endParaRPr lang="en-US"/>
        </a:p>
      </dgm:t>
    </dgm:pt>
    <dgm:pt modelId="{1E7D60A0-C2D4-624E-81BC-4C1A585EB0B4}">
      <dgm:prSet custT="1"/>
      <dgm:spPr>
        <a:solidFill>
          <a:srgbClr val="FEC827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flood" dir="t"/>
        </a:scene3d>
        <a:sp3d prstMaterial="dkEdge">
          <a:bevelT w="152400" h="152400"/>
        </a:sp3d>
      </dgm:spPr>
      <dgm:t>
        <a:bodyPr/>
        <a:lstStyle/>
        <a:p>
          <a:pPr rtl="0"/>
          <a:r>
            <a:rPr lang="ga-IE" sz="2000" dirty="0">
              <a:solidFill>
                <a:schemeClr val="bg1"/>
              </a:solidFill>
              <a:latin typeface="Avenir Next"/>
            </a:rPr>
            <a:t>Iompraíonn ceimiceáin, ar a dtugtar </a:t>
          </a:r>
          <a:r>
            <a:rPr lang="ga-IE" sz="2000" b="1" dirty="0">
              <a:solidFill>
                <a:schemeClr val="bg1"/>
              </a:solidFill>
              <a:latin typeface="Avenir Next"/>
            </a:rPr>
            <a:t>néara-tharchuradóirí</a:t>
          </a:r>
          <a:r>
            <a:rPr lang="ga-IE" sz="2000" dirty="0">
              <a:solidFill>
                <a:schemeClr val="bg1"/>
              </a:solidFill>
              <a:latin typeface="Avenir Next"/>
            </a:rPr>
            <a:t>,</a:t>
          </a:r>
          <a:r>
            <a:rPr lang="ga-IE" sz="2000" dirty="0">
              <a:solidFill>
                <a:srgbClr val="FF00FF"/>
              </a:solidFill>
              <a:latin typeface="Avenir Next"/>
            </a:rPr>
            <a:t> </a:t>
          </a:r>
          <a:r>
            <a:rPr lang="ga-IE" sz="2000" dirty="0">
              <a:solidFill>
                <a:schemeClr val="bg1"/>
              </a:solidFill>
              <a:latin typeface="Avenir Next"/>
            </a:rPr>
            <a:t>na teachtaireachtaí trasna na mbearnaí</a:t>
          </a:r>
        </a:p>
      </dgm:t>
    </dgm:pt>
    <dgm:pt modelId="{44E90D7F-690C-E149-B4DD-FC80FECDD6E7}" type="parTrans" cxnId="{0060523A-DE38-534F-9825-8C71AB087618}">
      <dgm:prSet/>
      <dgm:spPr/>
      <dgm:t>
        <a:bodyPr/>
        <a:lstStyle/>
        <a:p>
          <a:endParaRPr lang="en-US"/>
        </a:p>
      </dgm:t>
    </dgm:pt>
    <dgm:pt modelId="{009847BD-34F2-7445-AF5F-F003076311F7}" type="sibTrans" cxnId="{0060523A-DE38-534F-9825-8C71AB087618}">
      <dgm:prSet/>
      <dgm:spPr/>
      <dgm:t>
        <a:bodyPr/>
        <a:lstStyle/>
        <a:p>
          <a:endParaRPr lang="en-US"/>
        </a:p>
      </dgm:t>
    </dgm:pt>
    <dgm:pt modelId="{8F81062F-DF7D-C94E-8FBB-8B989FD29CD3}">
      <dgm:prSet/>
      <dgm:spPr>
        <a:solidFill>
          <a:srgbClr val="24234D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flood" dir="t"/>
        </a:scene3d>
        <a:sp3d prstMaterial="dkEdge">
          <a:bevelT w="152400" h="152400"/>
        </a:sp3d>
      </dgm:spPr>
      <dgm:t>
        <a:bodyPr/>
        <a:lstStyle/>
        <a:p>
          <a:pPr rtl="0"/>
          <a:r>
            <a:rPr lang="ga-IE">
              <a:solidFill>
                <a:schemeClr val="bg1"/>
              </a:solidFill>
              <a:latin typeface="Avenir Next"/>
            </a:rPr>
            <a:t>Is cineál </a:t>
          </a:r>
          <a:r>
            <a:rPr lang="ga-IE" b="1">
              <a:solidFill>
                <a:schemeClr val="bg1"/>
              </a:solidFill>
              <a:latin typeface="Avenir Next"/>
            </a:rPr>
            <a:t>néara-tharchuradóir</a:t>
          </a:r>
          <a:r>
            <a:rPr lang="ga-IE">
              <a:solidFill>
                <a:schemeClr val="bg1"/>
              </a:solidFill>
              <a:latin typeface="Avenir Next"/>
            </a:rPr>
            <a:t> </a:t>
          </a:r>
          <a:r>
            <a:rPr lang="ga-IE" b="0">
              <a:solidFill>
                <a:schemeClr val="bg1"/>
              </a:solidFill>
              <a:latin typeface="Avenir Next"/>
            </a:rPr>
            <a:t>san inchinn</a:t>
          </a:r>
          <a:r>
            <a:rPr lang="ga-IE">
              <a:solidFill>
                <a:schemeClr val="bg1"/>
              </a:solidFill>
              <a:latin typeface="Avenir Next"/>
            </a:rPr>
            <a:t> é </a:t>
          </a:r>
          <a:r>
            <a:rPr lang="ga-IE" b="1">
              <a:solidFill>
                <a:schemeClr val="bg1"/>
              </a:solidFill>
              <a:latin typeface="Avenir Next"/>
            </a:rPr>
            <a:t>dopaimín</a:t>
          </a:r>
        </a:p>
      </dgm:t>
    </dgm:pt>
    <dgm:pt modelId="{DD89221E-A16B-2848-8970-337FF8E9100F}" type="parTrans" cxnId="{A3E9C1ED-DE9B-6848-B361-2D470DBF3BE9}">
      <dgm:prSet/>
      <dgm:spPr/>
      <dgm:t>
        <a:bodyPr/>
        <a:lstStyle/>
        <a:p>
          <a:endParaRPr lang="en-US"/>
        </a:p>
      </dgm:t>
    </dgm:pt>
    <dgm:pt modelId="{8D9B14B6-DF36-A545-8A72-5C864F9CAD2D}" type="sibTrans" cxnId="{A3E9C1ED-DE9B-6848-B361-2D470DBF3BE9}">
      <dgm:prSet/>
      <dgm:spPr/>
      <dgm:t>
        <a:bodyPr/>
        <a:lstStyle/>
        <a:p>
          <a:endParaRPr lang="en-US"/>
        </a:p>
      </dgm:t>
    </dgm:pt>
    <dgm:pt modelId="{099E0223-6558-F24D-81EE-B8E808567FAC}" type="pres">
      <dgm:prSet presAssocID="{85E49ED8-3408-5A41-B71B-80B3D969A26F}" presName="compositeShape" presStyleCnt="0">
        <dgm:presLayoutVars>
          <dgm:dir/>
          <dgm:resizeHandles/>
        </dgm:presLayoutVars>
      </dgm:prSet>
      <dgm:spPr/>
    </dgm:pt>
    <dgm:pt modelId="{9F359B2F-C5BD-CE46-80CA-ABD49D3542FC}" type="pres">
      <dgm:prSet presAssocID="{85E49ED8-3408-5A41-B71B-80B3D969A26F}" presName="pyramid" presStyleLbl="node1" presStyleIdx="0" presStyleCnt="1" custScaleX="87379" custLinFactNeighborX="8753"/>
      <dgm:spPr>
        <a:solidFill>
          <a:schemeClr val="bg1">
            <a:alpha val="0"/>
          </a:schemeClr>
        </a:solidFill>
        <a:scene3d>
          <a:camera prst="orthographicFront"/>
          <a:lightRig rig="flood" dir="t"/>
        </a:scene3d>
        <a:sp3d prstMaterial="dkEdge"/>
      </dgm:spPr>
    </dgm:pt>
    <dgm:pt modelId="{204A54CA-5ACC-594E-AB1A-A68F8C5B5DF9}" type="pres">
      <dgm:prSet presAssocID="{85E49ED8-3408-5A41-B71B-80B3D969A26F}" presName="theList" presStyleCnt="0"/>
      <dgm:spPr/>
    </dgm:pt>
    <dgm:pt modelId="{37E0AA72-DD95-6C43-AB5A-F17D003F783C}" type="pres">
      <dgm:prSet presAssocID="{2F6EAC39-3867-644B-8B5B-A041E6DF57A8}" presName="aNode" presStyleLbl="fgAcc1" presStyleIdx="0" presStyleCnt="4" custScaleX="111094" custLinFactNeighborX="-9368">
        <dgm:presLayoutVars>
          <dgm:bulletEnabled val="1"/>
        </dgm:presLayoutVars>
      </dgm:prSet>
      <dgm:spPr/>
    </dgm:pt>
    <dgm:pt modelId="{FCACA708-1909-6A45-AEEC-7928DB35FF61}" type="pres">
      <dgm:prSet presAssocID="{2F6EAC39-3867-644B-8B5B-A041E6DF57A8}" presName="aSpace" presStyleCnt="0"/>
      <dgm:spPr/>
    </dgm:pt>
    <dgm:pt modelId="{AA6CD124-8E9C-4D4C-AFD4-B501E3113AF4}" type="pres">
      <dgm:prSet presAssocID="{3DDC878B-8FFF-3040-BBED-53B0F6E93D26}" presName="aNode" presStyleLbl="fgAcc1" presStyleIdx="1" presStyleCnt="4" custScaleX="110098" custLinFactNeighborX="-9661" custLinFactNeighborY="-17127">
        <dgm:presLayoutVars>
          <dgm:bulletEnabled val="1"/>
        </dgm:presLayoutVars>
      </dgm:prSet>
      <dgm:spPr/>
    </dgm:pt>
    <dgm:pt modelId="{B9CCDD89-924A-C84F-984A-64152FB49666}" type="pres">
      <dgm:prSet presAssocID="{3DDC878B-8FFF-3040-BBED-53B0F6E93D26}" presName="aSpace" presStyleCnt="0"/>
      <dgm:spPr/>
    </dgm:pt>
    <dgm:pt modelId="{BA6CC5F4-0D27-7443-9295-A9116917B071}" type="pres">
      <dgm:prSet presAssocID="{1E7D60A0-C2D4-624E-81BC-4C1A585EB0B4}" presName="aNode" presStyleLbl="fgAcc1" presStyleIdx="2" presStyleCnt="4" custScaleX="110100" custLinFactNeighborX="-9953" custLinFactNeighborY="-8564">
        <dgm:presLayoutVars>
          <dgm:bulletEnabled val="1"/>
        </dgm:presLayoutVars>
      </dgm:prSet>
      <dgm:spPr/>
    </dgm:pt>
    <dgm:pt modelId="{645CF533-CA9F-7F4A-BAAB-DBA55C114B5F}" type="pres">
      <dgm:prSet presAssocID="{1E7D60A0-C2D4-624E-81BC-4C1A585EB0B4}" presName="aSpace" presStyleCnt="0"/>
      <dgm:spPr/>
    </dgm:pt>
    <dgm:pt modelId="{E96E425D-F9AC-DE44-9665-58ADDE3B2B1D}" type="pres">
      <dgm:prSet presAssocID="{8F81062F-DF7D-C94E-8FBB-8B989FD29CD3}" presName="aNode" presStyleLbl="fgAcc1" presStyleIdx="3" presStyleCnt="4" custScaleX="107603" custLinFactNeighborX="-10246" custLinFactNeighborY="-34256">
        <dgm:presLayoutVars>
          <dgm:bulletEnabled val="1"/>
        </dgm:presLayoutVars>
      </dgm:prSet>
      <dgm:spPr/>
    </dgm:pt>
    <dgm:pt modelId="{6CA18C4B-5D90-E74A-BB2E-FEC4FFAE7423}" type="pres">
      <dgm:prSet presAssocID="{8F81062F-DF7D-C94E-8FBB-8B989FD29CD3}" presName="aSpace" presStyleCnt="0"/>
      <dgm:spPr/>
    </dgm:pt>
  </dgm:ptLst>
  <dgm:cxnLst>
    <dgm:cxn modelId="{0823DF11-80D3-634B-89F3-D8B0E90C37A2}" srcId="{85E49ED8-3408-5A41-B71B-80B3D969A26F}" destId="{2F6EAC39-3867-644B-8B5B-A041E6DF57A8}" srcOrd="0" destOrd="0" parTransId="{5366C60B-9BF3-8C4F-9E4A-8B823236E973}" sibTransId="{2237BB3A-8EFA-904B-8BB4-5CEB487F4530}"/>
    <dgm:cxn modelId="{88D86019-E873-46F2-BA21-C0E1E32E5D6A}" type="presOf" srcId="{3DDC878B-8FFF-3040-BBED-53B0F6E93D26}" destId="{AA6CD124-8E9C-4D4C-AFD4-B501E3113AF4}" srcOrd="0" destOrd="0" presId="urn:microsoft.com/office/officeart/2005/8/layout/pyramid2"/>
    <dgm:cxn modelId="{4CA64D34-9285-47FB-AD66-E210E0B18318}" type="presOf" srcId="{1E7D60A0-C2D4-624E-81BC-4C1A585EB0B4}" destId="{BA6CC5F4-0D27-7443-9295-A9116917B071}" srcOrd="0" destOrd="0" presId="urn:microsoft.com/office/officeart/2005/8/layout/pyramid2"/>
    <dgm:cxn modelId="{0060523A-DE38-534F-9825-8C71AB087618}" srcId="{85E49ED8-3408-5A41-B71B-80B3D969A26F}" destId="{1E7D60A0-C2D4-624E-81BC-4C1A585EB0B4}" srcOrd="2" destOrd="0" parTransId="{44E90D7F-690C-E149-B4DD-FC80FECDD6E7}" sibTransId="{009847BD-34F2-7445-AF5F-F003076311F7}"/>
    <dgm:cxn modelId="{CE72A368-405B-494E-9C64-B7870F008E54}" srcId="{85E49ED8-3408-5A41-B71B-80B3D969A26F}" destId="{3DDC878B-8FFF-3040-BBED-53B0F6E93D26}" srcOrd="1" destOrd="0" parTransId="{C60C86D9-3A11-3840-8BFA-F1ECA70B2687}" sibTransId="{D49FFE21-B2AA-5646-AFCC-C4D04060CB5E}"/>
    <dgm:cxn modelId="{9AC2D685-56DA-4551-9E27-A34639B85476}" type="presOf" srcId="{2F6EAC39-3867-644B-8B5B-A041E6DF57A8}" destId="{37E0AA72-DD95-6C43-AB5A-F17D003F783C}" srcOrd="0" destOrd="0" presId="urn:microsoft.com/office/officeart/2005/8/layout/pyramid2"/>
    <dgm:cxn modelId="{55753CB7-C0C6-49DE-BEAD-2CD9B6CF554D}" type="presOf" srcId="{85E49ED8-3408-5A41-B71B-80B3D969A26F}" destId="{099E0223-6558-F24D-81EE-B8E808567FAC}" srcOrd="0" destOrd="0" presId="urn:microsoft.com/office/officeart/2005/8/layout/pyramid2"/>
    <dgm:cxn modelId="{C49559B7-F46D-43B7-A9F8-06307FA4E2B2}" type="presOf" srcId="{8F81062F-DF7D-C94E-8FBB-8B989FD29CD3}" destId="{E96E425D-F9AC-DE44-9665-58ADDE3B2B1D}" srcOrd="0" destOrd="0" presId="urn:microsoft.com/office/officeart/2005/8/layout/pyramid2"/>
    <dgm:cxn modelId="{A3E9C1ED-DE9B-6848-B361-2D470DBF3BE9}" srcId="{85E49ED8-3408-5A41-B71B-80B3D969A26F}" destId="{8F81062F-DF7D-C94E-8FBB-8B989FD29CD3}" srcOrd="3" destOrd="0" parTransId="{DD89221E-A16B-2848-8970-337FF8E9100F}" sibTransId="{8D9B14B6-DF36-A545-8A72-5C864F9CAD2D}"/>
    <dgm:cxn modelId="{05DB05DB-5E58-47E0-BD1C-3206758C4E75}" type="presParOf" srcId="{099E0223-6558-F24D-81EE-B8E808567FAC}" destId="{9F359B2F-C5BD-CE46-80CA-ABD49D3542FC}" srcOrd="0" destOrd="0" presId="urn:microsoft.com/office/officeart/2005/8/layout/pyramid2"/>
    <dgm:cxn modelId="{BF8624E5-6227-4B7A-8B39-E6E545071080}" type="presParOf" srcId="{099E0223-6558-F24D-81EE-B8E808567FAC}" destId="{204A54CA-5ACC-594E-AB1A-A68F8C5B5DF9}" srcOrd="1" destOrd="0" presId="urn:microsoft.com/office/officeart/2005/8/layout/pyramid2"/>
    <dgm:cxn modelId="{7E65434E-B559-4157-911E-A447EC9DD7B9}" type="presParOf" srcId="{204A54CA-5ACC-594E-AB1A-A68F8C5B5DF9}" destId="{37E0AA72-DD95-6C43-AB5A-F17D003F783C}" srcOrd="0" destOrd="0" presId="urn:microsoft.com/office/officeart/2005/8/layout/pyramid2"/>
    <dgm:cxn modelId="{4B9297CB-D743-45F2-A66D-15A9F974336E}" type="presParOf" srcId="{204A54CA-5ACC-594E-AB1A-A68F8C5B5DF9}" destId="{FCACA708-1909-6A45-AEEC-7928DB35FF61}" srcOrd="1" destOrd="0" presId="urn:microsoft.com/office/officeart/2005/8/layout/pyramid2"/>
    <dgm:cxn modelId="{06FFEED9-CCF2-4BFA-9655-3D7630136A28}" type="presParOf" srcId="{204A54CA-5ACC-594E-AB1A-A68F8C5B5DF9}" destId="{AA6CD124-8E9C-4D4C-AFD4-B501E3113AF4}" srcOrd="2" destOrd="0" presId="urn:microsoft.com/office/officeart/2005/8/layout/pyramid2"/>
    <dgm:cxn modelId="{D1145F14-A440-492F-A4E1-ED6DEB236D2C}" type="presParOf" srcId="{204A54CA-5ACC-594E-AB1A-A68F8C5B5DF9}" destId="{B9CCDD89-924A-C84F-984A-64152FB49666}" srcOrd="3" destOrd="0" presId="urn:microsoft.com/office/officeart/2005/8/layout/pyramid2"/>
    <dgm:cxn modelId="{B2017A7F-95AD-42FB-99AE-90AEA4494A07}" type="presParOf" srcId="{204A54CA-5ACC-594E-AB1A-A68F8C5B5DF9}" destId="{BA6CC5F4-0D27-7443-9295-A9116917B071}" srcOrd="4" destOrd="0" presId="urn:microsoft.com/office/officeart/2005/8/layout/pyramid2"/>
    <dgm:cxn modelId="{44D65F39-CA42-4942-B83F-F2CF7AE3F3CD}" type="presParOf" srcId="{204A54CA-5ACC-594E-AB1A-A68F8C5B5DF9}" destId="{645CF533-CA9F-7F4A-BAAB-DBA55C114B5F}" srcOrd="5" destOrd="0" presId="urn:microsoft.com/office/officeart/2005/8/layout/pyramid2"/>
    <dgm:cxn modelId="{96E2562D-FD4C-47E0-9AF5-CD8A0EAEE1EE}" type="presParOf" srcId="{204A54CA-5ACC-594E-AB1A-A68F8C5B5DF9}" destId="{E96E425D-F9AC-DE44-9665-58ADDE3B2B1D}" srcOrd="6" destOrd="0" presId="urn:microsoft.com/office/officeart/2005/8/layout/pyramid2"/>
    <dgm:cxn modelId="{CECA6605-01D1-412C-BF7C-A4B3F75F9B5B}" type="presParOf" srcId="{204A54CA-5ACC-594E-AB1A-A68F8C5B5DF9}" destId="{6CA18C4B-5D90-E74A-BB2E-FEC4FFAE7423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6513C-DCF3-5049-9218-43BDC2C81C10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A6D00-DAF4-3A4E-8504-FF26BD502C3A}">
      <dgm:prSet custT="1"/>
      <dgm:spPr>
        <a:solidFill>
          <a:srgbClr val="303069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400" dirty="0">
              <a:solidFill>
                <a:schemeClr val="bg1"/>
              </a:solidFill>
              <a:latin typeface="Avenir Next"/>
            </a:rPr>
            <a:t>Tosaíonn </a:t>
          </a:r>
          <a:r>
            <a:rPr lang="ga-IE" sz="2400" b="1" dirty="0">
              <a:solidFill>
                <a:schemeClr val="bg1"/>
              </a:solidFill>
              <a:latin typeface="Avenir Next"/>
            </a:rPr>
            <a:t>néaróin</a:t>
          </a:r>
          <a:r>
            <a:rPr lang="ga-IE" sz="2400" dirty="0">
              <a:solidFill>
                <a:schemeClr val="bg1"/>
              </a:solidFill>
              <a:latin typeface="Avenir Next"/>
            </a:rPr>
            <a:t> a dhéanann </a:t>
          </a:r>
          <a:r>
            <a:rPr lang="ga-IE" sz="2400" b="1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dirty="0">
              <a:solidFill>
                <a:schemeClr val="bg1"/>
              </a:solidFill>
              <a:latin typeface="Avenir Next"/>
            </a:rPr>
            <a:t> ag fáil bháis</a:t>
          </a:r>
        </a:p>
      </dgm:t>
    </dgm:pt>
    <dgm:pt modelId="{1198ACB1-1B80-6447-9F4B-D91D80C1B37E}" type="parTrans" cxnId="{ECE882EE-136E-A94C-8214-C624AE13D51F}">
      <dgm:prSet/>
      <dgm:spPr/>
      <dgm:t>
        <a:bodyPr/>
        <a:lstStyle/>
        <a:p>
          <a:endParaRPr lang="en-US"/>
        </a:p>
      </dgm:t>
    </dgm:pt>
    <dgm:pt modelId="{DA000F0A-7DC5-5643-967C-B87703039176}" type="sibTrans" cxnId="{ECE882EE-136E-A94C-8214-C624AE13D51F}">
      <dgm:prSet/>
      <dgm:spPr/>
      <dgm:t>
        <a:bodyPr/>
        <a:lstStyle/>
        <a:p>
          <a:endParaRPr lang="en-US"/>
        </a:p>
      </dgm:t>
    </dgm:pt>
    <dgm:pt modelId="{45FD9B36-74A2-6E43-AA3C-6328DF657C14}">
      <dgm:prSet custT="1"/>
      <dgm:spPr>
        <a:solidFill>
          <a:srgbClr val="FF6600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threePt" dir="t"/>
        </a:scene3d>
        <a:sp3d>
          <a:bevelT w="152400" h="146050"/>
        </a:sp3d>
      </dgm:spPr>
      <dgm:t>
        <a:bodyPr/>
        <a:lstStyle/>
        <a:p>
          <a:pPr rtl="0"/>
          <a:r>
            <a:rPr lang="ga-IE" sz="2400" dirty="0">
              <a:solidFill>
                <a:schemeClr val="bg1"/>
              </a:solidFill>
              <a:latin typeface="Avenir Next"/>
            </a:rPr>
            <a:t>Cuireann </a:t>
          </a:r>
          <a:r>
            <a:rPr lang="ga-IE" sz="2400" b="1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dirty="0">
              <a:solidFill>
                <a:schemeClr val="bg1"/>
              </a:solidFill>
              <a:latin typeface="Avenir Next"/>
            </a:rPr>
            <a:t> in iúl don inchinn matáin a bhogadh</a:t>
          </a:r>
        </a:p>
      </dgm:t>
    </dgm:pt>
    <dgm:pt modelId="{9E3197E4-8845-DE4C-8E39-A40EC5DC93C1}" type="parTrans" cxnId="{2F4696D4-AB2B-0342-90F9-3A62BC5C5DB2}">
      <dgm:prSet/>
      <dgm:spPr/>
      <dgm:t>
        <a:bodyPr/>
        <a:lstStyle/>
        <a:p>
          <a:endParaRPr lang="en-US"/>
        </a:p>
      </dgm:t>
    </dgm:pt>
    <dgm:pt modelId="{6CD5361C-9F54-574F-95E3-09CEDCC8A39E}" type="sibTrans" cxnId="{2F4696D4-AB2B-0342-90F9-3A62BC5C5DB2}">
      <dgm:prSet/>
      <dgm:spPr/>
      <dgm:t>
        <a:bodyPr/>
        <a:lstStyle/>
        <a:p>
          <a:endParaRPr lang="en-US"/>
        </a:p>
      </dgm:t>
    </dgm:pt>
    <dgm:pt modelId="{3C0E5585-8EBA-794F-9019-B5464F151097}">
      <dgm:prSet custT="1"/>
      <dgm:spPr>
        <a:solidFill>
          <a:srgbClr val="4CCDCD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400" dirty="0">
              <a:solidFill>
                <a:schemeClr val="bg1"/>
              </a:solidFill>
              <a:latin typeface="Avenir Next"/>
            </a:rPr>
            <a:t>Má bhíonn leibhéil </a:t>
          </a:r>
          <a:r>
            <a:rPr lang="ga-IE" sz="2400" b="1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dirty="0">
              <a:solidFill>
                <a:schemeClr val="bg1"/>
              </a:solidFill>
              <a:latin typeface="Avenir Next"/>
            </a:rPr>
            <a:t> ró-íseal, ní bhogfaidh na matáin mar ba chóir dóibh</a:t>
          </a:r>
          <a:endParaRPr lang="ga-IE" sz="2200" dirty="0">
            <a:solidFill>
              <a:schemeClr val="bg1"/>
            </a:solidFill>
            <a:latin typeface="Avenir Next"/>
          </a:endParaRPr>
        </a:p>
      </dgm:t>
    </dgm:pt>
    <dgm:pt modelId="{600ADAFD-C7A7-9C4E-9158-5C9AFC7A0F71}" type="parTrans" cxnId="{349D0C7E-5CBC-B940-9BFA-8F563D3ECF5E}">
      <dgm:prSet/>
      <dgm:spPr/>
      <dgm:t>
        <a:bodyPr/>
        <a:lstStyle/>
        <a:p>
          <a:endParaRPr lang="en-US"/>
        </a:p>
      </dgm:t>
    </dgm:pt>
    <dgm:pt modelId="{019F80E5-714C-9B4B-A0FE-7254D4843FDB}" type="sibTrans" cxnId="{349D0C7E-5CBC-B940-9BFA-8F563D3ECF5E}">
      <dgm:prSet/>
      <dgm:spPr/>
      <dgm:t>
        <a:bodyPr/>
        <a:lstStyle/>
        <a:p>
          <a:endParaRPr lang="en-US"/>
        </a:p>
      </dgm:t>
    </dgm:pt>
    <dgm:pt modelId="{B27B707A-6600-084A-A412-3C9FD6D31547}">
      <dgm:prSet custT="1"/>
      <dgm:spPr>
        <a:solidFill>
          <a:srgbClr val="FF00FF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400" dirty="0">
              <a:solidFill>
                <a:schemeClr val="bg1"/>
              </a:solidFill>
              <a:latin typeface="Avenir Next"/>
            </a:rPr>
            <a:t>Is é an toradh a bhíonn ar leibhéil ísle </a:t>
          </a:r>
          <a:r>
            <a:rPr lang="ga-IE" sz="2400" b="1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dirty="0">
              <a:solidFill>
                <a:srgbClr val="A3CC50"/>
              </a:solidFill>
              <a:latin typeface="Avenir Next"/>
            </a:rPr>
            <a:t> </a:t>
          </a:r>
          <a:r>
            <a:rPr lang="ga-IE" sz="2400" dirty="0">
              <a:solidFill>
                <a:schemeClr val="bg1"/>
              </a:solidFill>
              <a:latin typeface="Avenir Next"/>
            </a:rPr>
            <a:t>go mbíonn an cholainn ag crith, ailt righin, duine ag siúl go mall agus go leor comharthaí sóirt eile</a:t>
          </a:r>
        </a:p>
      </dgm:t>
    </dgm:pt>
    <dgm:pt modelId="{9547AD33-0C77-774A-A04A-B7CA0145B667}" type="parTrans" cxnId="{7F22476A-6BAC-E243-88E8-F241154C59B3}">
      <dgm:prSet/>
      <dgm:spPr/>
      <dgm:t>
        <a:bodyPr/>
        <a:lstStyle/>
        <a:p>
          <a:endParaRPr lang="en-US"/>
        </a:p>
      </dgm:t>
    </dgm:pt>
    <dgm:pt modelId="{9573BD0C-BD77-3545-8096-6B177FA56FD6}" type="sibTrans" cxnId="{7F22476A-6BAC-E243-88E8-F241154C59B3}">
      <dgm:prSet/>
      <dgm:spPr/>
      <dgm:t>
        <a:bodyPr/>
        <a:lstStyle/>
        <a:p>
          <a:endParaRPr lang="en-US"/>
        </a:p>
      </dgm:t>
    </dgm:pt>
    <dgm:pt modelId="{8ADCB61C-9344-134F-B413-87B29E6C1E5B}" type="pres">
      <dgm:prSet presAssocID="{CF36513C-DCF3-5049-9218-43BDC2C81C1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204AF5B-DEC5-E649-8CBC-8B67D74797AE}" type="pres">
      <dgm:prSet presAssocID="{B06A6D00-DAF4-3A4E-8504-FF26BD502C3A}" presName="circle1" presStyleLbl="node1" presStyleIdx="0" presStyleCnt="4" custLinFactNeighborX="6210" custLinFactNeighborY="265"/>
      <dgm:spPr>
        <a:solidFill>
          <a:srgbClr val="303069"/>
        </a:solidFill>
        <a:scene3d>
          <a:camera prst="orthographicFront"/>
          <a:lightRig rig="threePt" dir="t"/>
        </a:scene3d>
        <a:sp3d>
          <a:bevelT w="152400" h="152400"/>
        </a:sp3d>
      </dgm:spPr>
    </dgm:pt>
    <dgm:pt modelId="{FDD12A92-4FD5-AD47-AFEA-E2CAEE34FC34}" type="pres">
      <dgm:prSet presAssocID="{B06A6D00-DAF4-3A4E-8504-FF26BD502C3A}" presName="space" presStyleCnt="0"/>
      <dgm:spPr/>
    </dgm:pt>
    <dgm:pt modelId="{E4FADBA9-D041-D047-8A43-845CD632E2D1}" type="pres">
      <dgm:prSet presAssocID="{B06A6D00-DAF4-3A4E-8504-FF26BD502C3A}" presName="rect1" presStyleLbl="alignAcc1" presStyleIdx="0" presStyleCnt="4" custLinFactNeighborX="-418" custLinFactNeighborY="539"/>
      <dgm:spPr/>
    </dgm:pt>
    <dgm:pt modelId="{C61801AC-A606-7844-AF04-1BD63CBB2BD3}" type="pres">
      <dgm:prSet presAssocID="{45FD9B36-74A2-6E43-AA3C-6328DF657C14}" presName="vertSpace2" presStyleLbl="node1" presStyleIdx="0" presStyleCnt="4"/>
      <dgm:spPr/>
    </dgm:pt>
    <dgm:pt modelId="{3E57A28B-91A0-884F-82C9-E2FDAE40776A}" type="pres">
      <dgm:prSet presAssocID="{45FD9B36-74A2-6E43-AA3C-6328DF657C14}" presName="circle2" presStyleLbl="node1" presStyleIdx="1" presStyleCnt="4"/>
      <dgm:spPr>
        <a:solidFill>
          <a:srgbClr val="FF6600"/>
        </a:solidFill>
        <a:scene3d>
          <a:camera prst="orthographicFront"/>
          <a:lightRig rig="threePt" dir="t"/>
        </a:scene3d>
        <a:sp3d>
          <a:bevelT w="152400" h="152400"/>
        </a:sp3d>
      </dgm:spPr>
    </dgm:pt>
    <dgm:pt modelId="{B5132D0A-79CA-9842-AD12-3337766ADA14}" type="pres">
      <dgm:prSet presAssocID="{45FD9B36-74A2-6E43-AA3C-6328DF657C14}" presName="rect2" presStyleLbl="alignAcc1" presStyleIdx="1" presStyleCnt="4"/>
      <dgm:spPr/>
    </dgm:pt>
    <dgm:pt modelId="{5ADE60C3-D294-CD4A-99E3-C5854E410193}" type="pres">
      <dgm:prSet presAssocID="{3C0E5585-8EBA-794F-9019-B5464F151097}" presName="vertSpace3" presStyleLbl="node1" presStyleIdx="1" presStyleCnt="4"/>
      <dgm:spPr/>
    </dgm:pt>
    <dgm:pt modelId="{DC1347B3-B3FE-6046-994E-1E2F9128AC8B}" type="pres">
      <dgm:prSet presAssocID="{3C0E5585-8EBA-794F-9019-B5464F151097}" presName="circle3" presStyleLbl="node1" presStyleIdx="2" presStyleCnt="4"/>
      <dgm:spPr>
        <a:solidFill>
          <a:srgbClr val="4CCDCD"/>
        </a:solidFill>
        <a:scene3d>
          <a:camera prst="orthographicFront"/>
          <a:lightRig rig="threePt" dir="t"/>
        </a:scene3d>
        <a:sp3d>
          <a:bevelT w="152400" h="152400"/>
        </a:sp3d>
      </dgm:spPr>
    </dgm:pt>
    <dgm:pt modelId="{42F8CDF3-C1F6-B148-B029-FA9A2A040EA0}" type="pres">
      <dgm:prSet presAssocID="{3C0E5585-8EBA-794F-9019-B5464F151097}" presName="rect3" presStyleLbl="alignAcc1" presStyleIdx="2" presStyleCnt="4" custLinFactNeighborX="138" custLinFactNeighborY="-1135"/>
      <dgm:spPr/>
    </dgm:pt>
    <dgm:pt modelId="{0CF039D3-0FDA-5A41-A99C-A4C3A88B3DE4}" type="pres">
      <dgm:prSet presAssocID="{B27B707A-6600-084A-A412-3C9FD6D31547}" presName="vertSpace4" presStyleLbl="node1" presStyleIdx="2" presStyleCnt="4"/>
      <dgm:spPr/>
    </dgm:pt>
    <dgm:pt modelId="{4FAF1520-8C73-5E47-9E42-AB4E5D891752}" type="pres">
      <dgm:prSet presAssocID="{B27B707A-6600-084A-A412-3C9FD6D31547}" presName="circle4" presStyleLbl="node1" presStyleIdx="3" presStyleCnt="4"/>
      <dgm:spPr>
        <a:solidFill>
          <a:srgbClr val="FF00FF"/>
        </a:solidFill>
        <a:scene3d>
          <a:camera prst="orthographicFront"/>
          <a:lightRig rig="threePt" dir="t"/>
        </a:scene3d>
        <a:sp3d>
          <a:bevelT w="152400" h="152400"/>
        </a:sp3d>
      </dgm:spPr>
    </dgm:pt>
    <dgm:pt modelId="{159442E4-68F4-D848-893C-5737A5D767D1}" type="pres">
      <dgm:prSet presAssocID="{B27B707A-6600-084A-A412-3C9FD6D31547}" presName="rect4" presStyleLbl="alignAcc1" presStyleIdx="3" presStyleCnt="4"/>
      <dgm:spPr/>
    </dgm:pt>
    <dgm:pt modelId="{16E48F65-F3D9-334A-8F92-32586EA894CC}" type="pres">
      <dgm:prSet presAssocID="{B06A6D00-DAF4-3A4E-8504-FF26BD502C3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E0CA1B4C-9CC5-5F46-A83D-D503BB6C2314}" type="pres">
      <dgm:prSet presAssocID="{45FD9B36-74A2-6E43-AA3C-6328DF657C14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504F6BA-373C-9E4D-9150-BC224F73A2FF}" type="pres">
      <dgm:prSet presAssocID="{3C0E5585-8EBA-794F-9019-B5464F15109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49DAF44E-2AA7-804E-991D-87D8D3A60CC8}" type="pres">
      <dgm:prSet presAssocID="{B27B707A-6600-084A-A412-3C9FD6D3154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FA480001-9F02-804D-8224-1FF118B27A58}" type="presOf" srcId="{3C0E5585-8EBA-794F-9019-B5464F151097}" destId="{42F8CDF3-C1F6-B148-B029-FA9A2A040EA0}" srcOrd="0" destOrd="0" presId="urn:microsoft.com/office/officeart/2005/8/layout/target3"/>
    <dgm:cxn modelId="{71DAF21C-8F30-074A-B51D-15088AF41D44}" type="presOf" srcId="{B27B707A-6600-084A-A412-3C9FD6D31547}" destId="{159442E4-68F4-D848-893C-5737A5D767D1}" srcOrd="0" destOrd="0" presId="urn:microsoft.com/office/officeart/2005/8/layout/target3"/>
    <dgm:cxn modelId="{B03E1C29-0B1E-C442-AC09-54BD55758BA2}" type="presOf" srcId="{CF36513C-DCF3-5049-9218-43BDC2C81C10}" destId="{8ADCB61C-9344-134F-B413-87B29E6C1E5B}" srcOrd="0" destOrd="0" presId="urn:microsoft.com/office/officeart/2005/8/layout/target3"/>
    <dgm:cxn modelId="{FCCEC029-046A-AA43-8AA2-88A79B4466ED}" type="presOf" srcId="{45FD9B36-74A2-6E43-AA3C-6328DF657C14}" destId="{B5132D0A-79CA-9842-AD12-3337766ADA14}" srcOrd="0" destOrd="0" presId="urn:microsoft.com/office/officeart/2005/8/layout/target3"/>
    <dgm:cxn modelId="{7F22476A-6BAC-E243-88E8-F241154C59B3}" srcId="{CF36513C-DCF3-5049-9218-43BDC2C81C10}" destId="{B27B707A-6600-084A-A412-3C9FD6D31547}" srcOrd="3" destOrd="0" parTransId="{9547AD33-0C77-774A-A04A-B7CA0145B667}" sibTransId="{9573BD0C-BD77-3545-8096-6B177FA56FD6}"/>
    <dgm:cxn modelId="{FBCFE66D-E26A-844C-A721-F2E9BEEC0AC9}" type="presOf" srcId="{B06A6D00-DAF4-3A4E-8504-FF26BD502C3A}" destId="{16E48F65-F3D9-334A-8F92-32586EA894CC}" srcOrd="1" destOrd="0" presId="urn:microsoft.com/office/officeart/2005/8/layout/target3"/>
    <dgm:cxn modelId="{349D0C7E-5CBC-B940-9BFA-8F563D3ECF5E}" srcId="{CF36513C-DCF3-5049-9218-43BDC2C81C10}" destId="{3C0E5585-8EBA-794F-9019-B5464F151097}" srcOrd="2" destOrd="0" parTransId="{600ADAFD-C7A7-9C4E-9158-5C9AFC7A0F71}" sibTransId="{019F80E5-714C-9B4B-A0FE-7254D4843FDB}"/>
    <dgm:cxn modelId="{B835D39C-2E6F-AB46-80EC-B8E352FD503F}" type="presOf" srcId="{B27B707A-6600-084A-A412-3C9FD6D31547}" destId="{49DAF44E-2AA7-804E-991D-87D8D3A60CC8}" srcOrd="1" destOrd="0" presId="urn:microsoft.com/office/officeart/2005/8/layout/target3"/>
    <dgm:cxn modelId="{7777D4AA-2952-6945-AC3C-8C5B37C1CADC}" type="presOf" srcId="{3C0E5585-8EBA-794F-9019-B5464F151097}" destId="{A504F6BA-373C-9E4D-9150-BC224F73A2FF}" srcOrd="1" destOrd="0" presId="urn:microsoft.com/office/officeart/2005/8/layout/target3"/>
    <dgm:cxn modelId="{7C2853AD-B1AC-5245-8979-44FB0DAA9079}" type="presOf" srcId="{45FD9B36-74A2-6E43-AA3C-6328DF657C14}" destId="{E0CA1B4C-9CC5-5F46-A83D-D503BB6C2314}" srcOrd="1" destOrd="0" presId="urn:microsoft.com/office/officeart/2005/8/layout/target3"/>
    <dgm:cxn modelId="{56842AC0-6AEB-E642-91D2-9BC7D4F4875C}" type="presOf" srcId="{B06A6D00-DAF4-3A4E-8504-FF26BD502C3A}" destId="{E4FADBA9-D041-D047-8A43-845CD632E2D1}" srcOrd="0" destOrd="0" presId="urn:microsoft.com/office/officeart/2005/8/layout/target3"/>
    <dgm:cxn modelId="{2F4696D4-AB2B-0342-90F9-3A62BC5C5DB2}" srcId="{CF36513C-DCF3-5049-9218-43BDC2C81C10}" destId="{45FD9B36-74A2-6E43-AA3C-6328DF657C14}" srcOrd="1" destOrd="0" parTransId="{9E3197E4-8845-DE4C-8E39-A40EC5DC93C1}" sibTransId="{6CD5361C-9F54-574F-95E3-09CEDCC8A39E}"/>
    <dgm:cxn modelId="{ECE882EE-136E-A94C-8214-C624AE13D51F}" srcId="{CF36513C-DCF3-5049-9218-43BDC2C81C10}" destId="{B06A6D00-DAF4-3A4E-8504-FF26BD502C3A}" srcOrd="0" destOrd="0" parTransId="{1198ACB1-1B80-6447-9F4B-D91D80C1B37E}" sibTransId="{DA000F0A-7DC5-5643-967C-B87703039176}"/>
    <dgm:cxn modelId="{BFA86FB6-0474-FD4F-A6D3-1CCCF3C2A166}" type="presParOf" srcId="{8ADCB61C-9344-134F-B413-87B29E6C1E5B}" destId="{8204AF5B-DEC5-E649-8CBC-8B67D74797AE}" srcOrd="0" destOrd="0" presId="urn:microsoft.com/office/officeart/2005/8/layout/target3"/>
    <dgm:cxn modelId="{079A7255-5D3F-214A-A377-F07C33412CCA}" type="presParOf" srcId="{8ADCB61C-9344-134F-B413-87B29E6C1E5B}" destId="{FDD12A92-4FD5-AD47-AFEA-E2CAEE34FC34}" srcOrd="1" destOrd="0" presId="urn:microsoft.com/office/officeart/2005/8/layout/target3"/>
    <dgm:cxn modelId="{6E68DF69-47F3-5D4F-B2EA-095BA065C382}" type="presParOf" srcId="{8ADCB61C-9344-134F-B413-87B29E6C1E5B}" destId="{E4FADBA9-D041-D047-8A43-845CD632E2D1}" srcOrd="2" destOrd="0" presId="urn:microsoft.com/office/officeart/2005/8/layout/target3"/>
    <dgm:cxn modelId="{7413FC60-2A40-544C-9993-499C4D6C132F}" type="presParOf" srcId="{8ADCB61C-9344-134F-B413-87B29E6C1E5B}" destId="{C61801AC-A606-7844-AF04-1BD63CBB2BD3}" srcOrd="3" destOrd="0" presId="urn:microsoft.com/office/officeart/2005/8/layout/target3"/>
    <dgm:cxn modelId="{4276253A-0557-8846-B4F3-80B7D485285D}" type="presParOf" srcId="{8ADCB61C-9344-134F-B413-87B29E6C1E5B}" destId="{3E57A28B-91A0-884F-82C9-E2FDAE40776A}" srcOrd="4" destOrd="0" presId="urn:microsoft.com/office/officeart/2005/8/layout/target3"/>
    <dgm:cxn modelId="{8B86587F-B877-9643-92C2-7D5F2809881B}" type="presParOf" srcId="{8ADCB61C-9344-134F-B413-87B29E6C1E5B}" destId="{B5132D0A-79CA-9842-AD12-3337766ADA14}" srcOrd="5" destOrd="0" presId="urn:microsoft.com/office/officeart/2005/8/layout/target3"/>
    <dgm:cxn modelId="{AE8369C3-36FD-2243-A350-DBE21F758543}" type="presParOf" srcId="{8ADCB61C-9344-134F-B413-87B29E6C1E5B}" destId="{5ADE60C3-D294-CD4A-99E3-C5854E410193}" srcOrd="6" destOrd="0" presId="urn:microsoft.com/office/officeart/2005/8/layout/target3"/>
    <dgm:cxn modelId="{C5B5BAB4-9182-1043-9FA8-77862240418C}" type="presParOf" srcId="{8ADCB61C-9344-134F-B413-87B29E6C1E5B}" destId="{DC1347B3-B3FE-6046-994E-1E2F9128AC8B}" srcOrd="7" destOrd="0" presId="urn:microsoft.com/office/officeart/2005/8/layout/target3"/>
    <dgm:cxn modelId="{68A45F4C-40D1-454F-9DA6-89C5765EFF8B}" type="presParOf" srcId="{8ADCB61C-9344-134F-B413-87B29E6C1E5B}" destId="{42F8CDF3-C1F6-B148-B029-FA9A2A040EA0}" srcOrd="8" destOrd="0" presId="urn:microsoft.com/office/officeart/2005/8/layout/target3"/>
    <dgm:cxn modelId="{34D1FF99-D04C-0B45-A4F4-FC2CAF84B7ED}" type="presParOf" srcId="{8ADCB61C-9344-134F-B413-87B29E6C1E5B}" destId="{0CF039D3-0FDA-5A41-A99C-A4C3A88B3DE4}" srcOrd="9" destOrd="0" presId="urn:microsoft.com/office/officeart/2005/8/layout/target3"/>
    <dgm:cxn modelId="{7B202BC9-A773-A340-8330-A97446907862}" type="presParOf" srcId="{8ADCB61C-9344-134F-B413-87B29E6C1E5B}" destId="{4FAF1520-8C73-5E47-9E42-AB4E5D891752}" srcOrd="10" destOrd="0" presId="urn:microsoft.com/office/officeart/2005/8/layout/target3"/>
    <dgm:cxn modelId="{4D282BEF-A727-8D4E-8B40-BCB8E1E16B47}" type="presParOf" srcId="{8ADCB61C-9344-134F-B413-87B29E6C1E5B}" destId="{159442E4-68F4-D848-893C-5737A5D767D1}" srcOrd="11" destOrd="0" presId="urn:microsoft.com/office/officeart/2005/8/layout/target3"/>
    <dgm:cxn modelId="{52738AAF-01DC-F843-A94B-7C93EF02B318}" type="presParOf" srcId="{8ADCB61C-9344-134F-B413-87B29E6C1E5B}" destId="{16E48F65-F3D9-334A-8F92-32586EA894CC}" srcOrd="12" destOrd="0" presId="urn:microsoft.com/office/officeart/2005/8/layout/target3"/>
    <dgm:cxn modelId="{E0943D28-18CE-1A4B-AB08-11748E6E4383}" type="presParOf" srcId="{8ADCB61C-9344-134F-B413-87B29E6C1E5B}" destId="{E0CA1B4C-9CC5-5F46-A83D-D503BB6C2314}" srcOrd="13" destOrd="0" presId="urn:microsoft.com/office/officeart/2005/8/layout/target3"/>
    <dgm:cxn modelId="{5F38F1C0-5C47-564E-AD62-856DC58BAE6F}" type="presParOf" srcId="{8ADCB61C-9344-134F-B413-87B29E6C1E5B}" destId="{A504F6BA-373C-9E4D-9150-BC224F73A2FF}" srcOrd="14" destOrd="0" presId="urn:microsoft.com/office/officeart/2005/8/layout/target3"/>
    <dgm:cxn modelId="{866BB9D5-BD68-6848-A786-AEF7173A09B8}" type="presParOf" srcId="{8ADCB61C-9344-134F-B413-87B29E6C1E5B}" destId="{49DAF44E-2AA7-804E-991D-87D8D3A60CC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AD6420-F1C0-874E-BF2F-6C25F09B6F5C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C780-E22A-A949-A0D7-140FC0A6F1E6}">
      <dgm:prSet phldrT="[Text]"/>
      <dgm:spPr>
        <a:solidFill>
          <a:srgbClr val="A3CC50"/>
        </a:solidFill>
      </dgm:spPr>
      <dgm:t>
        <a:bodyPr/>
        <a:lstStyle/>
        <a:p>
          <a:r>
            <a:rPr lang="ga-IE" dirty="0">
              <a:latin typeface="Avenir Next"/>
              <a:cs typeface="Arial" panose="020B0604020202020204" pitchFamily="34" charset="0"/>
            </a:rPr>
            <a:t>Scaoileann struchtúr san inchinn ar a dtugtar an </a:t>
          </a:r>
          <a:r>
            <a:rPr lang="ga-IE" b="1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substantia nigra</a:t>
          </a:r>
          <a:r>
            <a:rPr lang="ga-IE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 </a:t>
          </a:r>
          <a:r>
            <a:rPr lang="ga-IE" b="1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dopamine</a:t>
          </a:r>
          <a:r>
            <a:rPr lang="ga-IE" dirty="0">
              <a:latin typeface="Avenir Next"/>
              <a:cs typeface="Arial" panose="020B0604020202020204" pitchFamily="34" charset="0"/>
            </a:rPr>
            <a:t> amach</a:t>
          </a:r>
        </a:p>
      </dgm:t>
    </dgm:pt>
    <dgm:pt modelId="{EE393916-8D2B-484F-A79A-DB38CF384F42}" type="parTrans" cxnId="{36E311ED-DC4E-854E-9722-7677B6382D3C}">
      <dgm:prSet/>
      <dgm:spPr/>
      <dgm:t>
        <a:bodyPr/>
        <a:lstStyle/>
        <a:p>
          <a:endParaRPr lang="en-US"/>
        </a:p>
      </dgm:t>
    </dgm:pt>
    <dgm:pt modelId="{A635BB8C-EEC0-7546-AC74-A2CCA9BFAE03}" type="sibTrans" cxnId="{36E311ED-DC4E-854E-9722-7677B6382D3C}">
      <dgm:prSet/>
      <dgm:spPr/>
      <dgm:t>
        <a:bodyPr/>
        <a:lstStyle/>
        <a:p>
          <a:endParaRPr lang="en-US"/>
        </a:p>
      </dgm:t>
    </dgm:pt>
    <dgm:pt modelId="{DAF6F358-0489-FF44-AA51-11993D6C23DF}">
      <dgm:prSet custT="1"/>
      <dgm:spPr>
        <a:solidFill>
          <a:srgbClr val="A3CC50"/>
        </a:solidFill>
      </dgm:spPr>
      <dgm:t>
        <a:bodyPr/>
        <a:lstStyle/>
        <a:p>
          <a:r>
            <a:rPr lang="ga-IE" sz="1800" dirty="0">
              <a:latin typeface="Avenir Next"/>
              <a:cs typeface="Arial" panose="020B0604020202020204" pitchFamily="34" charset="0"/>
            </a:rPr>
            <a:t>Nuair a bhíonn </a:t>
          </a:r>
          <a:r>
            <a:rPr lang="ga-IE" sz="1800" b="1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galar Parkinson</a:t>
          </a:r>
          <a:r>
            <a:rPr lang="ga-IE" sz="1800" dirty="0">
              <a:latin typeface="Avenir Next"/>
              <a:cs typeface="Arial" panose="020B0604020202020204" pitchFamily="34" charset="0"/>
            </a:rPr>
            <a:t>, ar dhuine bíonn dochar déanta do na </a:t>
          </a:r>
          <a:r>
            <a:rPr lang="ga-IE" sz="1800" b="1" dirty="0">
              <a:latin typeface="Avenir Next"/>
              <a:cs typeface="Arial" panose="020B0604020202020204" pitchFamily="34" charset="0"/>
            </a:rPr>
            <a:t>néaróin</a:t>
          </a:r>
          <a:r>
            <a:rPr lang="ga-IE" sz="1800" dirty="0">
              <a:latin typeface="Avenir Next"/>
              <a:cs typeface="Arial" panose="020B0604020202020204" pitchFamily="34" charset="0"/>
            </a:rPr>
            <a:t> sa </a:t>
          </a:r>
          <a:r>
            <a:rPr lang="ga-IE" sz="1800" b="1" dirty="0">
              <a:latin typeface="Avenir Next"/>
              <a:cs typeface="Arial" panose="020B0604020202020204" pitchFamily="34" charset="0"/>
            </a:rPr>
            <a:t>substantia nigra </a:t>
          </a:r>
          <a:r>
            <a:rPr lang="ga-IE" sz="1800" dirty="0">
              <a:latin typeface="Avenir Next"/>
              <a:cs typeface="Arial" panose="020B0604020202020204" pitchFamily="34" charset="0"/>
            </a:rPr>
            <a:t>rud a fhágann nach scaoiltear dóthain </a:t>
          </a:r>
          <a:r>
            <a:rPr lang="ga-IE" sz="1800" b="1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dopaimín</a:t>
          </a:r>
          <a:r>
            <a:rPr lang="ga-IE" sz="1800" dirty="0">
              <a:latin typeface="Avenir Next"/>
              <a:cs typeface="Arial" panose="020B0604020202020204" pitchFamily="34" charset="0"/>
            </a:rPr>
            <a:t> amach</a:t>
          </a:r>
        </a:p>
      </dgm:t>
    </dgm:pt>
    <dgm:pt modelId="{EF6199E4-58B2-BA4B-8207-E76A375ADDF1}" type="parTrans" cxnId="{8AA91964-1FF2-4343-B032-27447165AE40}">
      <dgm:prSet/>
      <dgm:spPr/>
      <dgm:t>
        <a:bodyPr/>
        <a:lstStyle/>
        <a:p>
          <a:endParaRPr lang="en-US"/>
        </a:p>
      </dgm:t>
    </dgm:pt>
    <dgm:pt modelId="{0C8E120D-415A-6049-A88C-2336BB37C577}" type="sibTrans" cxnId="{8AA91964-1FF2-4343-B032-27447165AE40}">
      <dgm:prSet/>
      <dgm:spPr/>
      <dgm:t>
        <a:bodyPr/>
        <a:lstStyle/>
        <a:p>
          <a:endParaRPr lang="en-US"/>
        </a:p>
      </dgm:t>
    </dgm:pt>
    <dgm:pt modelId="{2F0626A0-1C9F-4641-A81A-915621BD70FB}" type="pres">
      <dgm:prSet presAssocID="{E9AD6420-F1C0-874E-BF2F-6C25F09B6F5C}" presName="compositeShape" presStyleCnt="0">
        <dgm:presLayoutVars>
          <dgm:chMax val="7"/>
          <dgm:dir/>
          <dgm:resizeHandles val="exact"/>
        </dgm:presLayoutVars>
      </dgm:prSet>
      <dgm:spPr/>
    </dgm:pt>
    <dgm:pt modelId="{65155DFC-4B7A-7A40-A9B9-4275676BBB10}" type="pres">
      <dgm:prSet presAssocID="{E9AD6420-F1C0-874E-BF2F-6C25F09B6F5C}" presName="wedge1" presStyleLbl="node1" presStyleIdx="0" presStyleCnt="2" custScaleX="76737" custScaleY="73928" custLinFactNeighborX="32114" custLinFactNeighborY="-475"/>
      <dgm:spPr/>
    </dgm:pt>
    <dgm:pt modelId="{F1A9038D-2934-0340-B812-59DB97889869}" type="pres">
      <dgm:prSet presAssocID="{E9AD6420-F1C0-874E-BF2F-6C25F09B6F5C}" presName="dummy1a" presStyleCnt="0"/>
      <dgm:spPr/>
    </dgm:pt>
    <dgm:pt modelId="{177CCC47-689C-8049-B1AC-774C3115FF56}" type="pres">
      <dgm:prSet presAssocID="{E9AD6420-F1C0-874E-BF2F-6C25F09B6F5C}" presName="dummy1b" presStyleCnt="0"/>
      <dgm:spPr/>
    </dgm:pt>
    <dgm:pt modelId="{DAFE9870-F31E-2A49-B4AC-830E9C3814EE}" type="pres">
      <dgm:prSet presAssocID="{E9AD6420-F1C0-874E-BF2F-6C25F09B6F5C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05C27B8-8015-9541-8F2B-48C348D869E8}" type="pres">
      <dgm:prSet presAssocID="{E9AD6420-F1C0-874E-BF2F-6C25F09B6F5C}" presName="wedge2" presStyleLbl="node1" presStyleIdx="1" presStyleCnt="2" custScaleX="83665" custScaleY="76913" custLinFactNeighborX="-44790" custLinFactNeighborY="2888"/>
      <dgm:spPr/>
    </dgm:pt>
    <dgm:pt modelId="{E97D44AC-4927-BE4C-9560-2260D578F5BB}" type="pres">
      <dgm:prSet presAssocID="{E9AD6420-F1C0-874E-BF2F-6C25F09B6F5C}" presName="dummy2a" presStyleCnt="0"/>
      <dgm:spPr/>
    </dgm:pt>
    <dgm:pt modelId="{07C83609-8244-6441-9B55-AA30C42BA058}" type="pres">
      <dgm:prSet presAssocID="{E9AD6420-F1C0-874E-BF2F-6C25F09B6F5C}" presName="dummy2b" presStyleCnt="0"/>
      <dgm:spPr/>
    </dgm:pt>
    <dgm:pt modelId="{2A8100B0-1F0F-6C40-98E0-2CBFB997F94A}" type="pres">
      <dgm:prSet presAssocID="{E9AD6420-F1C0-874E-BF2F-6C25F09B6F5C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CAADF31-8F78-D543-A6B7-8667E312633B}" type="pres">
      <dgm:prSet presAssocID="{A635BB8C-EEC0-7546-AC74-A2CCA9BFAE03}" presName="arrowWedge1" presStyleLbl="fgSibTrans2D1" presStyleIdx="0" presStyleCnt="2" custFlipHor="0" custScaleX="85108" custScaleY="78518" custLinFactNeighborX="-3883" custLinFactNeighborY="421"/>
      <dgm:spPr>
        <a:solidFill>
          <a:schemeClr val="bg1">
            <a:lumMod val="75000"/>
          </a:schemeClr>
        </a:solidFill>
        <a:scene3d>
          <a:camera prst="orthographicFront"/>
          <a:lightRig rig="freezing" dir="t"/>
        </a:scene3d>
        <a:sp3d prstMaterial="metal">
          <a:bevelT w="152400"/>
          <a:bevelB w="158750"/>
        </a:sp3d>
      </dgm:spPr>
    </dgm:pt>
    <dgm:pt modelId="{0B87AA86-4DD4-F84B-842C-98B33FADC505}" type="pres">
      <dgm:prSet presAssocID="{0C8E120D-415A-6049-A88C-2336BB37C577}" presName="arrowWedge2" presStyleLbl="fgSibTrans2D1" presStyleIdx="1" presStyleCnt="2" custScaleX="92735" custScaleY="78499" custLinFactNeighborX="3809" custLinFactNeighborY="-1552"/>
      <dgm:spPr>
        <a:solidFill>
          <a:schemeClr val="bg1">
            <a:lumMod val="75000"/>
          </a:schemeClr>
        </a:solidFill>
        <a:scene3d>
          <a:camera prst="orthographicFront"/>
          <a:lightRig rig="chilly" dir="t"/>
        </a:scene3d>
        <a:sp3d prstMaterial="metal">
          <a:bevelT w="146050"/>
        </a:sp3d>
      </dgm:spPr>
    </dgm:pt>
  </dgm:ptLst>
  <dgm:cxnLst>
    <dgm:cxn modelId="{A4461303-424A-9942-AF70-A0B27AFECCA1}" type="presOf" srcId="{E9E2C780-E22A-A949-A0D7-140FC0A6F1E6}" destId="{DAFE9870-F31E-2A49-B4AC-830E9C3814EE}" srcOrd="1" destOrd="0" presId="urn:microsoft.com/office/officeart/2005/8/layout/cycle8"/>
    <dgm:cxn modelId="{C16C1412-B680-E14A-BA96-DEE96C88825A}" type="presOf" srcId="{E9E2C780-E22A-A949-A0D7-140FC0A6F1E6}" destId="{65155DFC-4B7A-7A40-A9B9-4275676BBB10}" srcOrd="0" destOrd="0" presId="urn:microsoft.com/office/officeart/2005/8/layout/cycle8"/>
    <dgm:cxn modelId="{F74EA72B-9AA9-4A46-A413-540F4EACFC47}" type="presOf" srcId="{DAF6F358-0489-FF44-AA51-11993D6C23DF}" destId="{A05C27B8-8015-9541-8F2B-48C348D869E8}" srcOrd="0" destOrd="0" presId="urn:microsoft.com/office/officeart/2005/8/layout/cycle8"/>
    <dgm:cxn modelId="{EABAC032-CF31-B34A-885E-C44989D2853D}" type="presOf" srcId="{E9AD6420-F1C0-874E-BF2F-6C25F09B6F5C}" destId="{2F0626A0-1C9F-4641-A81A-915621BD70FB}" srcOrd="0" destOrd="0" presId="urn:microsoft.com/office/officeart/2005/8/layout/cycle8"/>
    <dgm:cxn modelId="{8AA91964-1FF2-4343-B032-27447165AE40}" srcId="{E9AD6420-F1C0-874E-BF2F-6C25F09B6F5C}" destId="{DAF6F358-0489-FF44-AA51-11993D6C23DF}" srcOrd="1" destOrd="0" parTransId="{EF6199E4-58B2-BA4B-8207-E76A375ADDF1}" sibTransId="{0C8E120D-415A-6049-A88C-2336BB37C577}"/>
    <dgm:cxn modelId="{54D6F4E1-2ABB-7B44-8740-356822F645A6}" type="presOf" srcId="{DAF6F358-0489-FF44-AA51-11993D6C23DF}" destId="{2A8100B0-1F0F-6C40-98E0-2CBFB997F94A}" srcOrd="1" destOrd="0" presId="urn:microsoft.com/office/officeart/2005/8/layout/cycle8"/>
    <dgm:cxn modelId="{36E311ED-DC4E-854E-9722-7677B6382D3C}" srcId="{E9AD6420-F1C0-874E-BF2F-6C25F09B6F5C}" destId="{E9E2C780-E22A-A949-A0D7-140FC0A6F1E6}" srcOrd="0" destOrd="0" parTransId="{EE393916-8D2B-484F-A79A-DB38CF384F42}" sibTransId="{A635BB8C-EEC0-7546-AC74-A2CCA9BFAE03}"/>
    <dgm:cxn modelId="{80ECB6B3-F1AA-ED4D-9235-238BB10BEAAE}" type="presParOf" srcId="{2F0626A0-1C9F-4641-A81A-915621BD70FB}" destId="{65155DFC-4B7A-7A40-A9B9-4275676BBB10}" srcOrd="0" destOrd="0" presId="urn:microsoft.com/office/officeart/2005/8/layout/cycle8"/>
    <dgm:cxn modelId="{89953369-C612-B248-A39A-D9CD030A2EC2}" type="presParOf" srcId="{2F0626A0-1C9F-4641-A81A-915621BD70FB}" destId="{F1A9038D-2934-0340-B812-59DB97889869}" srcOrd="1" destOrd="0" presId="urn:microsoft.com/office/officeart/2005/8/layout/cycle8"/>
    <dgm:cxn modelId="{480A654F-4FAF-8D4A-BA05-D5FDC5D45972}" type="presParOf" srcId="{2F0626A0-1C9F-4641-A81A-915621BD70FB}" destId="{177CCC47-689C-8049-B1AC-774C3115FF56}" srcOrd="2" destOrd="0" presId="urn:microsoft.com/office/officeart/2005/8/layout/cycle8"/>
    <dgm:cxn modelId="{CB73BF3F-DF53-564B-8B2D-C592C7C04D70}" type="presParOf" srcId="{2F0626A0-1C9F-4641-A81A-915621BD70FB}" destId="{DAFE9870-F31E-2A49-B4AC-830E9C3814EE}" srcOrd="3" destOrd="0" presId="urn:microsoft.com/office/officeart/2005/8/layout/cycle8"/>
    <dgm:cxn modelId="{A2F95DF5-920B-354A-AE93-05E08CEEC3CD}" type="presParOf" srcId="{2F0626A0-1C9F-4641-A81A-915621BD70FB}" destId="{A05C27B8-8015-9541-8F2B-48C348D869E8}" srcOrd="4" destOrd="0" presId="urn:microsoft.com/office/officeart/2005/8/layout/cycle8"/>
    <dgm:cxn modelId="{8A4CB4A9-87AC-F444-B1D8-384058FFC948}" type="presParOf" srcId="{2F0626A0-1C9F-4641-A81A-915621BD70FB}" destId="{E97D44AC-4927-BE4C-9560-2260D578F5BB}" srcOrd="5" destOrd="0" presId="urn:microsoft.com/office/officeart/2005/8/layout/cycle8"/>
    <dgm:cxn modelId="{85E5F768-48D9-FB49-B1DF-68F844E8430B}" type="presParOf" srcId="{2F0626A0-1C9F-4641-A81A-915621BD70FB}" destId="{07C83609-8244-6441-9B55-AA30C42BA058}" srcOrd="6" destOrd="0" presId="urn:microsoft.com/office/officeart/2005/8/layout/cycle8"/>
    <dgm:cxn modelId="{B2650503-8BF4-354F-B360-5513FDFFDF00}" type="presParOf" srcId="{2F0626A0-1C9F-4641-A81A-915621BD70FB}" destId="{2A8100B0-1F0F-6C40-98E0-2CBFB997F94A}" srcOrd="7" destOrd="0" presId="urn:microsoft.com/office/officeart/2005/8/layout/cycle8"/>
    <dgm:cxn modelId="{BE5C0032-9685-EE42-998D-514B398EAB0C}" type="presParOf" srcId="{2F0626A0-1C9F-4641-A81A-915621BD70FB}" destId="{DCAADF31-8F78-D543-A6B7-8667E312633B}" srcOrd="8" destOrd="0" presId="urn:microsoft.com/office/officeart/2005/8/layout/cycle8"/>
    <dgm:cxn modelId="{C1330EAC-D496-B847-BD3B-1A8056C59D4F}" type="presParOf" srcId="{2F0626A0-1C9F-4641-A81A-915621BD70FB}" destId="{0B87AA86-4DD4-F84B-842C-98B33FADC505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900A2-E221-EB49-BD4F-0AC08C4A2F41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9920C-D957-3148-B439-E806581E9281}">
      <dgm:prSet custT="1"/>
      <dgm:spPr>
        <a:solidFill>
          <a:schemeClr val="bg2">
            <a:lumMod val="50000"/>
          </a:schemeClr>
        </a:solidFill>
        <a:effectLst>
          <a:glow rad="1778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000" dirty="0"/>
            <a:t>Cuirtear leictreoid go domhain san inchinn le máinliacht</a:t>
          </a:r>
        </a:p>
      </dgm:t>
    </dgm:pt>
    <dgm:pt modelId="{3A0A44E9-9F2C-5644-AEAB-98684DDEF7BE}" type="parTrans" cxnId="{7058CBD3-26B0-9345-A2FA-83588DC1DE57}">
      <dgm:prSet/>
      <dgm:spPr/>
      <dgm:t>
        <a:bodyPr/>
        <a:lstStyle/>
        <a:p>
          <a:endParaRPr lang="en-US"/>
        </a:p>
      </dgm:t>
    </dgm:pt>
    <dgm:pt modelId="{E0882DBD-FB00-7D40-B9BA-FF4FD619DEFC}" type="sibTrans" cxnId="{7058CBD3-26B0-9345-A2FA-83588DC1DE57}">
      <dgm:prSet/>
      <dgm:spPr/>
      <dgm:t>
        <a:bodyPr/>
        <a:lstStyle/>
        <a:p>
          <a:endParaRPr lang="en-US"/>
        </a:p>
      </dgm:t>
    </dgm:pt>
    <dgm:pt modelId="{385499B3-9312-5045-9948-732E980A0386}">
      <dgm:prSet custT="1"/>
      <dgm:spPr>
        <a:solidFill>
          <a:srgbClr val="0B9FAA"/>
        </a:solidFill>
        <a:effectLst>
          <a:glow rad="266700">
            <a:srgbClr val="00B8B8">
              <a:alpha val="75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000" dirty="0"/>
            <a:t>Tá an leictreoid i gceangal de chadhnra a chuirtear isteach faoin gcraiceann faoi bhun an dealracháin</a:t>
          </a:r>
          <a:r>
            <a:rPr lang="ga-IE" sz="1900" dirty="0"/>
            <a:t> </a:t>
          </a:r>
        </a:p>
      </dgm:t>
    </dgm:pt>
    <dgm:pt modelId="{513F1DFF-2684-FE47-A908-6120A12127D9}" type="parTrans" cxnId="{9DE9F370-F3C9-B741-96D7-D5C3AB171467}">
      <dgm:prSet/>
      <dgm:spPr/>
      <dgm:t>
        <a:bodyPr/>
        <a:lstStyle/>
        <a:p>
          <a:endParaRPr lang="en-US"/>
        </a:p>
      </dgm:t>
    </dgm:pt>
    <dgm:pt modelId="{E602D7D9-6642-454F-AA0C-A96BB8487C89}" type="sibTrans" cxnId="{9DE9F370-F3C9-B741-96D7-D5C3AB171467}">
      <dgm:prSet/>
      <dgm:spPr/>
      <dgm:t>
        <a:bodyPr/>
        <a:lstStyle/>
        <a:p>
          <a:endParaRPr lang="en-US"/>
        </a:p>
      </dgm:t>
    </dgm:pt>
    <dgm:pt modelId="{DE4E7D53-7A51-B941-BFD0-7306347050C0}">
      <dgm:prSet custT="1"/>
      <dgm:spPr>
        <a:solidFill>
          <a:schemeClr val="bg2">
            <a:lumMod val="50000"/>
          </a:schemeClr>
        </a:solidFill>
        <a:effectLst>
          <a:glow rad="2286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000" dirty="0"/>
            <a:t>Seoltar comharthaí leictreacha chun gníomhaíocht san inchinn a rialú</a:t>
          </a:r>
        </a:p>
      </dgm:t>
    </dgm:pt>
    <dgm:pt modelId="{BD723902-9DB7-2440-B443-335B41BEBEC7}" type="parTrans" cxnId="{7886C86F-BF0B-234A-8D50-B8F82E6B7566}">
      <dgm:prSet/>
      <dgm:spPr/>
      <dgm:t>
        <a:bodyPr/>
        <a:lstStyle/>
        <a:p>
          <a:endParaRPr lang="en-US"/>
        </a:p>
      </dgm:t>
    </dgm:pt>
    <dgm:pt modelId="{5F4C6012-EF7E-D742-9577-1F29E8BF4AA4}" type="sibTrans" cxnId="{7886C86F-BF0B-234A-8D50-B8F82E6B7566}">
      <dgm:prSet/>
      <dgm:spPr/>
      <dgm:t>
        <a:bodyPr/>
        <a:lstStyle/>
        <a:p>
          <a:endParaRPr lang="en-US"/>
        </a:p>
      </dgm:t>
    </dgm:pt>
    <dgm:pt modelId="{DB14733B-BFF1-E049-9B82-6C153A21EC3F}">
      <dgm:prSet custT="1"/>
      <dgm:spPr>
        <a:solidFill>
          <a:srgbClr val="0B9FAA"/>
        </a:solidFill>
        <a:effectLst>
          <a:glow rad="190500">
            <a:srgbClr val="4CCDCD">
              <a:alpha val="75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ga-IE" sz="2000" dirty="0"/>
            <a:t>Feidhmíonn sé mar a bheadh séadaire don inchinn</a:t>
          </a:r>
        </a:p>
      </dgm:t>
    </dgm:pt>
    <dgm:pt modelId="{A257E794-89E6-7A40-A995-720DC6BB8B88}" type="parTrans" cxnId="{C4024C8C-53AB-F645-A33F-DBA5D7296D66}">
      <dgm:prSet/>
      <dgm:spPr/>
      <dgm:t>
        <a:bodyPr/>
        <a:lstStyle/>
        <a:p>
          <a:endParaRPr lang="en-US"/>
        </a:p>
      </dgm:t>
    </dgm:pt>
    <dgm:pt modelId="{BDD3E9CE-BC78-ED41-B496-718C61A1F67F}" type="sibTrans" cxnId="{C4024C8C-53AB-F645-A33F-DBA5D7296D66}">
      <dgm:prSet/>
      <dgm:spPr/>
      <dgm:t>
        <a:bodyPr/>
        <a:lstStyle/>
        <a:p>
          <a:endParaRPr lang="en-US"/>
        </a:p>
      </dgm:t>
    </dgm:pt>
    <dgm:pt modelId="{45FEF124-A8B6-0F45-8394-EF124CBCAB6E}" type="pres">
      <dgm:prSet presAssocID="{26E900A2-E221-EB49-BD4F-0AC08C4A2F41}" presName="cycle" presStyleCnt="0">
        <dgm:presLayoutVars>
          <dgm:dir/>
          <dgm:resizeHandles val="exact"/>
        </dgm:presLayoutVars>
      </dgm:prSet>
      <dgm:spPr/>
    </dgm:pt>
    <dgm:pt modelId="{59EBCA03-F752-9C44-A37A-76A9A144853D}" type="pres">
      <dgm:prSet presAssocID="{6779920C-D957-3148-B439-E806581E9281}" presName="node" presStyleLbl="node1" presStyleIdx="0" presStyleCnt="4" custScaleX="135829" custScaleY="70726" custRadScaleRad="102960" custRadScaleInc="-11417">
        <dgm:presLayoutVars>
          <dgm:bulletEnabled val="1"/>
        </dgm:presLayoutVars>
      </dgm:prSet>
      <dgm:spPr/>
    </dgm:pt>
    <dgm:pt modelId="{0D295283-ECD3-0049-942F-EF1F3B580006}" type="pres">
      <dgm:prSet presAssocID="{6779920C-D957-3148-B439-E806581E9281}" presName="spNode" presStyleCnt="0"/>
      <dgm:spPr/>
    </dgm:pt>
    <dgm:pt modelId="{CBB9172B-7195-C949-8CD9-5E00A86CD2AE}" type="pres">
      <dgm:prSet presAssocID="{E0882DBD-FB00-7D40-B9BA-FF4FD619DEFC}" presName="sibTrans" presStyleLbl="sibTrans1D1" presStyleIdx="0" presStyleCnt="4"/>
      <dgm:spPr/>
    </dgm:pt>
    <dgm:pt modelId="{A57E067E-F1A0-804C-8495-6049E7624172}" type="pres">
      <dgm:prSet presAssocID="{385499B3-9312-5045-9948-732E980A0386}" presName="node" presStyleLbl="node1" presStyleIdx="1" presStyleCnt="4" custScaleX="113713" custScaleY="115394" custRadScaleRad="130729" custRadScaleInc="5657">
        <dgm:presLayoutVars>
          <dgm:bulletEnabled val="1"/>
        </dgm:presLayoutVars>
      </dgm:prSet>
      <dgm:spPr/>
    </dgm:pt>
    <dgm:pt modelId="{B4CED6E3-C03E-0447-A4A4-DA763A3CA6F0}" type="pres">
      <dgm:prSet presAssocID="{385499B3-9312-5045-9948-732E980A0386}" presName="spNode" presStyleCnt="0"/>
      <dgm:spPr/>
    </dgm:pt>
    <dgm:pt modelId="{B49CC024-79A0-A649-8886-0522C3B74FEE}" type="pres">
      <dgm:prSet presAssocID="{E602D7D9-6642-454F-AA0C-A96BB8487C89}" presName="sibTrans" presStyleLbl="sibTrans1D1" presStyleIdx="1" presStyleCnt="4"/>
      <dgm:spPr/>
    </dgm:pt>
    <dgm:pt modelId="{0A88782A-6355-404F-8F8D-B48788F2326D}" type="pres">
      <dgm:prSet presAssocID="{DE4E7D53-7A51-B941-BFD0-7306347050C0}" presName="node" presStyleLbl="node1" presStyleIdx="2" presStyleCnt="4" custScaleX="155920" custScaleY="69604" custRadScaleRad="106494" custRadScaleInc="29">
        <dgm:presLayoutVars>
          <dgm:bulletEnabled val="1"/>
        </dgm:presLayoutVars>
      </dgm:prSet>
      <dgm:spPr/>
    </dgm:pt>
    <dgm:pt modelId="{7DE165D2-E16C-5142-BB40-772602A8B19E}" type="pres">
      <dgm:prSet presAssocID="{DE4E7D53-7A51-B941-BFD0-7306347050C0}" presName="spNode" presStyleCnt="0"/>
      <dgm:spPr/>
    </dgm:pt>
    <dgm:pt modelId="{A96F80B9-E23F-D04C-B1E7-27CB3DB07ADD}" type="pres">
      <dgm:prSet presAssocID="{5F4C6012-EF7E-D742-9577-1F29E8BF4AA4}" presName="sibTrans" presStyleLbl="sibTrans1D1" presStyleIdx="2" presStyleCnt="4"/>
      <dgm:spPr/>
    </dgm:pt>
    <dgm:pt modelId="{EFE30ECD-5700-D347-A7B4-9752F6ACC3A3}" type="pres">
      <dgm:prSet presAssocID="{DB14733B-BFF1-E049-9B82-6C153A21EC3F}" presName="node" presStyleLbl="node1" presStyleIdx="3" presStyleCnt="4" custScaleX="124276" custScaleY="92230" custRadScaleRad="129833" custRadScaleInc="-7431">
        <dgm:presLayoutVars>
          <dgm:bulletEnabled val="1"/>
        </dgm:presLayoutVars>
      </dgm:prSet>
      <dgm:spPr/>
    </dgm:pt>
    <dgm:pt modelId="{33B44689-9864-9C4B-A23C-F9BA9D8A83AF}" type="pres">
      <dgm:prSet presAssocID="{DB14733B-BFF1-E049-9B82-6C153A21EC3F}" presName="spNode" presStyleCnt="0"/>
      <dgm:spPr/>
    </dgm:pt>
    <dgm:pt modelId="{03380804-AE1D-594F-88EE-9C068341D236}" type="pres">
      <dgm:prSet presAssocID="{BDD3E9CE-BC78-ED41-B496-718C61A1F67F}" presName="sibTrans" presStyleLbl="sibTrans1D1" presStyleIdx="3" presStyleCnt="4"/>
      <dgm:spPr/>
    </dgm:pt>
  </dgm:ptLst>
  <dgm:cxnLst>
    <dgm:cxn modelId="{C412DE04-C142-9A45-9BC7-404C51FC8F51}" type="presOf" srcId="{26E900A2-E221-EB49-BD4F-0AC08C4A2F41}" destId="{45FEF124-A8B6-0F45-8394-EF124CBCAB6E}" srcOrd="0" destOrd="0" presId="urn:microsoft.com/office/officeart/2005/8/layout/cycle6"/>
    <dgm:cxn modelId="{312E0063-42D0-0C41-8462-00B7FD6C2FA7}" type="presOf" srcId="{E0882DBD-FB00-7D40-B9BA-FF4FD619DEFC}" destId="{CBB9172B-7195-C949-8CD9-5E00A86CD2AE}" srcOrd="0" destOrd="0" presId="urn:microsoft.com/office/officeart/2005/8/layout/cycle6"/>
    <dgm:cxn modelId="{7886C86F-BF0B-234A-8D50-B8F82E6B7566}" srcId="{26E900A2-E221-EB49-BD4F-0AC08C4A2F41}" destId="{DE4E7D53-7A51-B941-BFD0-7306347050C0}" srcOrd="2" destOrd="0" parTransId="{BD723902-9DB7-2440-B443-335B41BEBEC7}" sibTransId="{5F4C6012-EF7E-D742-9577-1F29E8BF4AA4}"/>
    <dgm:cxn modelId="{9DE9F370-F3C9-B741-96D7-D5C3AB171467}" srcId="{26E900A2-E221-EB49-BD4F-0AC08C4A2F41}" destId="{385499B3-9312-5045-9948-732E980A0386}" srcOrd="1" destOrd="0" parTransId="{513F1DFF-2684-FE47-A908-6120A12127D9}" sibTransId="{E602D7D9-6642-454F-AA0C-A96BB8487C89}"/>
    <dgm:cxn modelId="{4A2D4552-1FBC-D04B-89A1-E825E7D9691E}" type="presOf" srcId="{5F4C6012-EF7E-D742-9577-1F29E8BF4AA4}" destId="{A96F80B9-E23F-D04C-B1E7-27CB3DB07ADD}" srcOrd="0" destOrd="0" presId="urn:microsoft.com/office/officeart/2005/8/layout/cycle6"/>
    <dgm:cxn modelId="{55374D79-5905-0D44-A6E4-1C3B1611373E}" type="presOf" srcId="{385499B3-9312-5045-9948-732E980A0386}" destId="{A57E067E-F1A0-804C-8495-6049E7624172}" srcOrd="0" destOrd="0" presId="urn:microsoft.com/office/officeart/2005/8/layout/cycle6"/>
    <dgm:cxn modelId="{3317B77C-8FF0-C348-9525-2AE125F0F972}" type="presOf" srcId="{DE4E7D53-7A51-B941-BFD0-7306347050C0}" destId="{0A88782A-6355-404F-8F8D-B48788F2326D}" srcOrd="0" destOrd="0" presId="urn:microsoft.com/office/officeart/2005/8/layout/cycle6"/>
    <dgm:cxn modelId="{C4024C8C-53AB-F645-A33F-DBA5D7296D66}" srcId="{26E900A2-E221-EB49-BD4F-0AC08C4A2F41}" destId="{DB14733B-BFF1-E049-9B82-6C153A21EC3F}" srcOrd="3" destOrd="0" parTransId="{A257E794-89E6-7A40-A995-720DC6BB8B88}" sibTransId="{BDD3E9CE-BC78-ED41-B496-718C61A1F67F}"/>
    <dgm:cxn modelId="{8459B2A9-1596-F44B-AAF0-2E27144E11D5}" type="presOf" srcId="{6779920C-D957-3148-B439-E806581E9281}" destId="{59EBCA03-F752-9C44-A37A-76A9A144853D}" srcOrd="0" destOrd="0" presId="urn:microsoft.com/office/officeart/2005/8/layout/cycle6"/>
    <dgm:cxn modelId="{7058CBD3-26B0-9345-A2FA-83588DC1DE57}" srcId="{26E900A2-E221-EB49-BD4F-0AC08C4A2F41}" destId="{6779920C-D957-3148-B439-E806581E9281}" srcOrd="0" destOrd="0" parTransId="{3A0A44E9-9F2C-5644-AEAB-98684DDEF7BE}" sibTransId="{E0882DBD-FB00-7D40-B9BA-FF4FD619DEFC}"/>
    <dgm:cxn modelId="{97B333DD-5D5A-9843-9D7E-CFFB198530FE}" type="presOf" srcId="{E602D7D9-6642-454F-AA0C-A96BB8487C89}" destId="{B49CC024-79A0-A649-8886-0522C3B74FEE}" srcOrd="0" destOrd="0" presId="urn:microsoft.com/office/officeart/2005/8/layout/cycle6"/>
    <dgm:cxn modelId="{BBC44CE9-05F9-2041-BBF4-C94C40325AB2}" type="presOf" srcId="{DB14733B-BFF1-E049-9B82-6C153A21EC3F}" destId="{EFE30ECD-5700-D347-A7B4-9752F6ACC3A3}" srcOrd="0" destOrd="0" presId="urn:microsoft.com/office/officeart/2005/8/layout/cycle6"/>
    <dgm:cxn modelId="{8155C6F7-9602-2943-8A4E-A27AE1712EB6}" type="presOf" srcId="{BDD3E9CE-BC78-ED41-B496-718C61A1F67F}" destId="{03380804-AE1D-594F-88EE-9C068341D236}" srcOrd="0" destOrd="0" presId="urn:microsoft.com/office/officeart/2005/8/layout/cycle6"/>
    <dgm:cxn modelId="{F6E50B38-FA2B-4142-B2B7-BD89B9546FE7}" type="presParOf" srcId="{45FEF124-A8B6-0F45-8394-EF124CBCAB6E}" destId="{59EBCA03-F752-9C44-A37A-76A9A144853D}" srcOrd="0" destOrd="0" presId="urn:microsoft.com/office/officeart/2005/8/layout/cycle6"/>
    <dgm:cxn modelId="{93DB8896-8D46-6147-8EB2-EB7AC2D42220}" type="presParOf" srcId="{45FEF124-A8B6-0F45-8394-EF124CBCAB6E}" destId="{0D295283-ECD3-0049-942F-EF1F3B580006}" srcOrd="1" destOrd="0" presId="urn:microsoft.com/office/officeart/2005/8/layout/cycle6"/>
    <dgm:cxn modelId="{E3C960F9-A1C5-2E46-BA55-C1B78A6C285B}" type="presParOf" srcId="{45FEF124-A8B6-0F45-8394-EF124CBCAB6E}" destId="{CBB9172B-7195-C949-8CD9-5E00A86CD2AE}" srcOrd="2" destOrd="0" presId="urn:microsoft.com/office/officeart/2005/8/layout/cycle6"/>
    <dgm:cxn modelId="{3B1559A3-B96D-CB42-B926-E64A49C851B6}" type="presParOf" srcId="{45FEF124-A8B6-0F45-8394-EF124CBCAB6E}" destId="{A57E067E-F1A0-804C-8495-6049E7624172}" srcOrd="3" destOrd="0" presId="urn:microsoft.com/office/officeart/2005/8/layout/cycle6"/>
    <dgm:cxn modelId="{8129F8F1-F19B-F241-8C38-BF193BA8E88E}" type="presParOf" srcId="{45FEF124-A8B6-0F45-8394-EF124CBCAB6E}" destId="{B4CED6E3-C03E-0447-A4A4-DA763A3CA6F0}" srcOrd="4" destOrd="0" presId="urn:microsoft.com/office/officeart/2005/8/layout/cycle6"/>
    <dgm:cxn modelId="{59AA5F82-D37E-9C4E-BAE3-091FE31CBCB5}" type="presParOf" srcId="{45FEF124-A8B6-0F45-8394-EF124CBCAB6E}" destId="{B49CC024-79A0-A649-8886-0522C3B74FEE}" srcOrd="5" destOrd="0" presId="urn:microsoft.com/office/officeart/2005/8/layout/cycle6"/>
    <dgm:cxn modelId="{95E6C1D8-17C6-064D-A336-4E7340CA4210}" type="presParOf" srcId="{45FEF124-A8B6-0F45-8394-EF124CBCAB6E}" destId="{0A88782A-6355-404F-8F8D-B48788F2326D}" srcOrd="6" destOrd="0" presId="urn:microsoft.com/office/officeart/2005/8/layout/cycle6"/>
    <dgm:cxn modelId="{F56EA77A-A2E2-8446-8C65-F859305D5DA6}" type="presParOf" srcId="{45FEF124-A8B6-0F45-8394-EF124CBCAB6E}" destId="{7DE165D2-E16C-5142-BB40-772602A8B19E}" srcOrd="7" destOrd="0" presId="urn:microsoft.com/office/officeart/2005/8/layout/cycle6"/>
    <dgm:cxn modelId="{BB695B5C-F848-E248-879E-0AC43FE1EDED}" type="presParOf" srcId="{45FEF124-A8B6-0F45-8394-EF124CBCAB6E}" destId="{A96F80B9-E23F-D04C-B1E7-27CB3DB07ADD}" srcOrd="8" destOrd="0" presId="urn:microsoft.com/office/officeart/2005/8/layout/cycle6"/>
    <dgm:cxn modelId="{F2221A26-492C-6249-9DAC-E646919F2895}" type="presParOf" srcId="{45FEF124-A8B6-0F45-8394-EF124CBCAB6E}" destId="{EFE30ECD-5700-D347-A7B4-9752F6ACC3A3}" srcOrd="9" destOrd="0" presId="urn:microsoft.com/office/officeart/2005/8/layout/cycle6"/>
    <dgm:cxn modelId="{56D6DFA9-4FBB-B943-8791-37805F0ECF50}" type="presParOf" srcId="{45FEF124-A8B6-0F45-8394-EF124CBCAB6E}" destId="{33B44689-9864-9C4B-A23C-F9BA9D8A83AF}" srcOrd="10" destOrd="0" presId="urn:microsoft.com/office/officeart/2005/8/layout/cycle6"/>
    <dgm:cxn modelId="{1D245A50-EBF8-FE4B-8324-468EC359744E}" type="presParOf" srcId="{45FEF124-A8B6-0F45-8394-EF124CBCAB6E}" destId="{03380804-AE1D-594F-88EE-9C068341D236}" srcOrd="11" destOrd="0" presId="urn:microsoft.com/office/officeart/2005/8/layout/cycle6"/>
  </dgm:cxnLst>
  <dgm:bg>
    <a:noFill/>
    <a:effectLst>
      <a:glow rad="292100">
        <a:schemeClr val="accent5">
          <a:lumMod val="60000"/>
          <a:lumOff val="40000"/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35D10E-6C25-3843-8FEB-2B1F365B1B70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818CA-D158-5A41-A78E-95951F169A4D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/>
          <a:r>
            <a:rPr lang="ga-IE" sz="1800" dirty="0">
              <a:solidFill>
                <a:schemeClr val="bg1">
                  <a:lumMod val="95000"/>
                </a:schemeClr>
              </a:solidFill>
              <a:latin typeface="Avenir Next"/>
            </a:rPr>
            <a:t>Déanann na daltaí obair i ngrúpaí </a:t>
          </a:r>
          <a:r>
            <a:rPr lang="en-IE" sz="1800" dirty="0">
              <a:solidFill>
                <a:schemeClr val="bg1">
                  <a:lumMod val="95000"/>
                </a:schemeClr>
              </a:solidFill>
              <a:latin typeface="Avenir Next"/>
            </a:rPr>
            <a:t>de </a:t>
          </a:r>
          <a:r>
            <a:rPr lang="ga-IE" sz="1800" dirty="0">
              <a:solidFill>
                <a:schemeClr val="bg1">
                  <a:lumMod val="95000"/>
                </a:schemeClr>
              </a:solidFill>
              <a:latin typeface="Avenir Next"/>
            </a:rPr>
            <a:t>3 nó 4</a:t>
          </a:r>
        </a:p>
      </dgm:t>
    </dgm:pt>
    <dgm:pt modelId="{4FBC6BE3-C4C6-004B-B8A5-8490C656A04E}" type="parTrans" cxnId="{6F5013A5-53E0-EA4A-9966-99F145D63A9A}">
      <dgm:prSet/>
      <dgm:spPr/>
      <dgm:t>
        <a:bodyPr/>
        <a:lstStyle/>
        <a:p>
          <a:endParaRPr lang="en-US"/>
        </a:p>
      </dgm:t>
    </dgm:pt>
    <dgm:pt modelId="{4656B697-F130-3040-8B00-547605A0358A}" type="sibTrans" cxnId="{6F5013A5-53E0-EA4A-9966-99F145D63A9A}">
      <dgm:prSet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B255B41-9BDB-3F4F-AF7F-12EE264258AB}">
      <dgm:prSet custT="1"/>
      <dgm:spPr>
        <a:solidFill>
          <a:srgbClr val="18586C"/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algn="ctr" rtl="0">
            <a:spcAft>
              <a:spcPts val="0"/>
            </a:spcAft>
          </a:pPr>
          <a:endParaRPr lang="en-US" sz="1600" dirty="0">
            <a:solidFill>
              <a:schemeClr val="bg1">
                <a:lumMod val="95000"/>
              </a:schemeClr>
            </a:solidFill>
            <a:latin typeface="Avenir Next"/>
          </a:endParaRPr>
        </a:p>
        <a:p>
          <a:pPr algn="ctr" rtl="0">
            <a:spcAft>
              <a:spcPts val="0"/>
            </a:spcAft>
          </a:pPr>
          <a:endParaRPr lang="en-US" sz="1600" dirty="0">
            <a:solidFill>
              <a:schemeClr val="bg1">
                <a:lumMod val="95000"/>
              </a:schemeClr>
            </a:solidFill>
            <a:latin typeface="Avenir Next"/>
          </a:endParaRPr>
        </a:p>
        <a:p>
          <a:pPr algn="ctr" rtl="0">
            <a:spcAft>
              <a:spcPts val="0"/>
            </a:spcAft>
          </a:pPr>
          <a:r>
            <a:rPr lang="ga-IE" sz="1800" dirty="0">
              <a:solidFill>
                <a:schemeClr val="bg1">
                  <a:lumMod val="95000"/>
                </a:schemeClr>
              </a:solidFill>
              <a:latin typeface="Avenir Next"/>
            </a:rPr>
            <a:t>Ní mór do dhaltaí</a:t>
          </a:r>
        </a:p>
        <a:p>
          <a:pPr algn="ctr" rtl="0">
            <a:spcAft>
              <a:spcPts val="0"/>
            </a:spcAft>
          </a:pPr>
          <a:r>
            <a:rPr lang="ga-IE" sz="2700" dirty="0"/>
            <a:t>		</a:t>
          </a:r>
        </a:p>
      </dgm:t>
    </dgm:pt>
    <dgm:pt modelId="{82BE8C4B-C56E-6E4D-95B7-7CB17306E6AC}" type="parTrans" cxnId="{743D640B-AD73-E642-95E9-34A581D3EAC6}">
      <dgm:prSet/>
      <dgm:spPr/>
      <dgm:t>
        <a:bodyPr/>
        <a:lstStyle/>
        <a:p>
          <a:endParaRPr lang="en-US"/>
        </a:p>
      </dgm:t>
    </dgm:pt>
    <dgm:pt modelId="{F6B24190-4E6E-3F4F-A22F-ED1261BB56A0}" type="sibTrans" cxnId="{743D640B-AD73-E642-95E9-34A581D3EAC6}">
      <dgm:prSet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F820966-A78B-3345-BFD4-52C8087A04E4}">
      <dgm:prSet custT="1"/>
      <dgm:spPr>
        <a:solidFill>
          <a:srgbClr val="30C0ED"/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/>
          <a:r>
            <a:rPr lang="ga-IE" sz="1800" dirty="0">
              <a:solidFill>
                <a:schemeClr val="bg1"/>
              </a:solidFill>
              <a:latin typeface="Avenir Next"/>
            </a:rPr>
            <a:t>1. Pleanáil</a:t>
          </a:r>
        </a:p>
      </dgm:t>
    </dgm:pt>
    <dgm:pt modelId="{AC6BE4A4-9753-F246-A33A-6C68062072ED}" type="parTrans" cxnId="{6EF4AA94-8FFB-C044-BD5A-2695A77F3B68}">
      <dgm:prSet/>
      <dgm:spPr/>
      <dgm:t>
        <a:bodyPr/>
        <a:lstStyle/>
        <a:p>
          <a:endParaRPr lang="en-US"/>
        </a:p>
      </dgm:t>
    </dgm:pt>
    <dgm:pt modelId="{947F1ABF-0CC0-A745-9F91-551611C0E890}" type="sibTrans" cxnId="{6EF4AA94-8FFB-C044-BD5A-2695A77F3B68}">
      <dgm:prSet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82550"/>
        </a:sp3d>
      </dgm:spPr>
      <dgm:t>
        <a:bodyPr/>
        <a:lstStyle/>
        <a:p>
          <a:endParaRPr lang="en-US"/>
        </a:p>
      </dgm:t>
    </dgm:pt>
    <dgm:pt modelId="{53BCA963-2044-A54F-BDF9-6EF750890E47}">
      <dgm:prSet custT="1"/>
      <dgm:spPr>
        <a:solidFill>
          <a:srgbClr val="A2CB4F"/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>
            <a:spcAft>
              <a:spcPts val="0"/>
            </a:spcAft>
          </a:pPr>
          <a:r>
            <a:rPr lang="ga-IE" sz="1800" dirty="0">
              <a:solidFill>
                <a:schemeClr val="bg1"/>
              </a:solidFill>
              <a:latin typeface="Avenir Next"/>
            </a:rPr>
            <a:t>2.</a:t>
          </a:r>
          <a:endParaRPr lang="en-GB" sz="1800" dirty="0">
            <a:solidFill>
              <a:schemeClr val="bg1"/>
            </a:solidFill>
            <a:latin typeface="Avenir Next"/>
          </a:endParaRPr>
        </a:p>
        <a:p>
          <a:pPr rtl="0">
            <a:spcAft>
              <a:spcPct val="35000"/>
            </a:spcAft>
          </a:pPr>
          <a:r>
            <a:rPr lang="ga-IE" sz="1800" dirty="0">
              <a:solidFill>
                <a:schemeClr val="bg1"/>
              </a:solidFill>
              <a:latin typeface="Avenir Next"/>
            </a:rPr>
            <a:t>Tógáil</a:t>
          </a:r>
        </a:p>
      </dgm:t>
    </dgm:pt>
    <dgm:pt modelId="{7FCDF527-CC32-D641-9813-FA97E2A164B2}" type="parTrans" cxnId="{6FEDBB05-3004-8E44-8144-99AF9597CA84}">
      <dgm:prSet/>
      <dgm:spPr/>
      <dgm:t>
        <a:bodyPr/>
        <a:lstStyle/>
        <a:p>
          <a:endParaRPr lang="en-US"/>
        </a:p>
      </dgm:t>
    </dgm:pt>
    <dgm:pt modelId="{1448C426-9BAB-D446-B9EE-E8E0E5227DB1}" type="sibTrans" cxnId="{6FEDBB05-3004-8E44-8144-99AF9597CA84}">
      <dgm:prSet/>
      <dgm:spPr/>
      <dgm:t>
        <a:bodyPr/>
        <a:lstStyle/>
        <a:p>
          <a:endParaRPr lang="en-US"/>
        </a:p>
      </dgm:t>
    </dgm:pt>
    <dgm:pt modelId="{49A4F29D-DAAF-2D4C-B721-1B3DD84032C1}">
      <dgm:prSet custT="1"/>
      <dgm:spPr>
        <a:solidFill>
          <a:srgbClr val="FF6600"/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>
            <a:spcAft>
              <a:spcPts val="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3.</a:t>
          </a:r>
          <a:endParaRPr lang="en-GB" sz="18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 rtl="0">
            <a:spcAft>
              <a:spcPct val="3500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Tástáil</a:t>
          </a:r>
        </a:p>
      </dgm:t>
    </dgm:pt>
    <dgm:pt modelId="{EB9AB346-189C-7F47-8550-54FDBF040836}" type="parTrans" cxnId="{18420C7C-6F2F-DC4F-AD1D-87E815AB2387}">
      <dgm:prSet/>
      <dgm:spPr/>
      <dgm:t>
        <a:bodyPr/>
        <a:lstStyle/>
        <a:p>
          <a:endParaRPr lang="en-US"/>
        </a:p>
      </dgm:t>
    </dgm:pt>
    <dgm:pt modelId="{909BCFF7-23FC-EA41-A75A-146720ADA92C}" type="sibTrans" cxnId="{18420C7C-6F2F-DC4F-AD1D-87E815AB2387}">
      <dgm:prSet/>
      <dgm:spPr/>
      <dgm:t>
        <a:bodyPr/>
        <a:lstStyle/>
        <a:p>
          <a:endParaRPr lang="en-US"/>
        </a:p>
      </dgm:t>
    </dgm:pt>
    <dgm:pt modelId="{4F7DFD00-79A5-F14D-A822-4F26A8CFAFB1}">
      <dgm:prSet custT="1"/>
      <dgm:spPr>
        <a:solidFill>
          <a:srgbClr val="800000"/>
        </a:solidFill>
        <a:scene3d>
          <a:camera prst="orthographicFront"/>
          <a:lightRig rig="threePt" dir="t"/>
        </a:scene3d>
        <a:sp3d>
          <a:bevelT w="165100" h="18415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4. Measúnú</a:t>
          </a:r>
        </a:p>
      </dgm:t>
    </dgm:pt>
    <dgm:pt modelId="{FD66FDED-4BD5-264D-9422-29263C703DF0}" type="parTrans" cxnId="{73F295A1-E1DF-E740-986C-5ADDE517311C}">
      <dgm:prSet/>
      <dgm:spPr/>
      <dgm:t>
        <a:bodyPr/>
        <a:lstStyle/>
        <a:p>
          <a:endParaRPr lang="en-US"/>
        </a:p>
      </dgm:t>
    </dgm:pt>
    <dgm:pt modelId="{6E5DABA7-580F-0A46-8502-E4B5D61E7F65}" type="sibTrans" cxnId="{73F295A1-E1DF-E740-986C-5ADDE517311C}">
      <dgm:prSet/>
      <dgm:spPr/>
      <dgm:t>
        <a:bodyPr/>
        <a:lstStyle/>
        <a:p>
          <a:endParaRPr lang="en-US"/>
        </a:p>
      </dgm:t>
    </dgm:pt>
    <dgm:pt modelId="{D91A7800-1E32-B743-B383-7478BEF74316}">
      <dgm:prSet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 prstMaterial="plastic">
          <a:bevelT w="158750" h="158750"/>
        </a:sp3d>
      </dgm:spPr>
      <dgm:t>
        <a:bodyPr/>
        <a:lstStyle/>
        <a:p>
          <a:pPr rtl="0"/>
          <a:r>
            <a:rPr lang="ga-IE" sz="1800" dirty="0">
              <a:solidFill>
                <a:schemeClr val="bg1"/>
              </a:solidFill>
              <a:latin typeface="Avenir Next"/>
            </a:rPr>
            <a:t>Sprioc: Feiste leighis a dhearadh a rachadh go domhain isteach san inchinn chun spreagadh inchinne domhain a dhéanamh </a:t>
          </a:r>
        </a:p>
      </dgm:t>
    </dgm:pt>
    <dgm:pt modelId="{0AD478CA-BD1D-5B43-9510-3262E84EC3A9}" type="sibTrans" cxnId="{E4A199AA-D45A-D348-AA3E-92FE6BF729FB}">
      <dgm:prSet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4C955F0-F869-544F-B4A4-CA46AE53B89C}" type="parTrans" cxnId="{E4A199AA-D45A-D348-AA3E-92FE6BF729FB}">
      <dgm:prSet/>
      <dgm:spPr/>
      <dgm:t>
        <a:bodyPr/>
        <a:lstStyle/>
        <a:p>
          <a:endParaRPr lang="en-US"/>
        </a:p>
      </dgm:t>
    </dgm:pt>
    <dgm:pt modelId="{5DEE8F77-367D-FC4A-9AAC-1F76D5CF6701}" type="pres">
      <dgm:prSet presAssocID="{7D35D10E-6C25-3843-8FEB-2B1F365B1B70}" presName="CompostProcess" presStyleCnt="0">
        <dgm:presLayoutVars>
          <dgm:dir/>
          <dgm:resizeHandles val="exact"/>
        </dgm:presLayoutVars>
      </dgm:prSet>
      <dgm:spPr/>
    </dgm:pt>
    <dgm:pt modelId="{B5876801-DCE6-2B4B-8AA1-20132EEBBE3A}" type="pres">
      <dgm:prSet presAssocID="{7D35D10E-6C25-3843-8FEB-2B1F365B1B70}" presName="arrow" presStyleLbl="bgShp" presStyleIdx="0" presStyleCnt="1"/>
      <dgm:spPr>
        <a:gradFill flip="none" rotWithShape="1">
          <a:gsLst>
            <a:gs pos="85000">
              <a:schemeClr val="bg1">
                <a:lumMod val="95000"/>
                <a:alpha val="30000"/>
              </a:schemeClr>
            </a:gs>
            <a:gs pos="100000">
              <a:srgbClr val="000000">
                <a:alpha val="30000"/>
              </a:srgbClr>
            </a:gs>
          </a:gsLst>
          <a:path path="circle">
            <a:fillToRect l="100000" t="100000"/>
          </a:path>
          <a:tileRect r="-100000" b="-100000"/>
        </a:gradFill>
        <a:scene3d>
          <a:camera prst="orthographicFront"/>
          <a:lightRig rig="brightRoom" dir="t"/>
        </a:scene3d>
        <a:sp3d contourW="12700" prstMaterial="softEdge">
          <a:bevelT/>
          <a:contourClr>
            <a:schemeClr val="bg2">
              <a:lumMod val="60000"/>
              <a:lumOff val="40000"/>
            </a:schemeClr>
          </a:contourClr>
        </a:sp3d>
      </dgm:spPr>
    </dgm:pt>
    <dgm:pt modelId="{92E680BB-91AE-C64D-AED1-48551FA9EE34}" type="pres">
      <dgm:prSet presAssocID="{7D35D10E-6C25-3843-8FEB-2B1F365B1B70}" presName="linearProcess" presStyleCnt="0"/>
      <dgm:spPr/>
    </dgm:pt>
    <dgm:pt modelId="{8F71831E-FF46-074B-AF0B-04E860D3FE66}" type="pres">
      <dgm:prSet presAssocID="{D91A7800-1E32-B743-B383-7478BEF74316}" presName="textNode" presStyleLbl="node1" presStyleIdx="0" presStyleCnt="7" custScaleX="152644" custScaleY="166311">
        <dgm:presLayoutVars>
          <dgm:bulletEnabled val="1"/>
        </dgm:presLayoutVars>
      </dgm:prSet>
      <dgm:spPr/>
    </dgm:pt>
    <dgm:pt modelId="{091FC1B7-C8F2-A643-BE42-3E943F0BEAE5}" type="pres">
      <dgm:prSet presAssocID="{0AD478CA-BD1D-5B43-9510-3262E84EC3A9}" presName="sibTrans" presStyleCnt="0"/>
      <dgm:spPr/>
    </dgm:pt>
    <dgm:pt modelId="{AC92CE46-8D7B-9145-8C6B-5EE4FE057B92}" type="pres">
      <dgm:prSet presAssocID="{66D818CA-D158-5A41-A78E-95951F169A4D}" presName="textNode" presStyleLbl="node1" presStyleIdx="1" presStyleCnt="7" custScaleX="111802" custScaleY="166329">
        <dgm:presLayoutVars>
          <dgm:bulletEnabled val="1"/>
        </dgm:presLayoutVars>
      </dgm:prSet>
      <dgm:spPr/>
    </dgm:pt>
    <dgm:pt modelId="{4F80039F-BB85-F34E-BFA5-BDECE3C3763F}" type="pres">
      <dgm:prSet presAssocID="{4656B697-F130-3040-8B00-547605A0358A}" presName="sibTrans" presStyleCnt="0"/>
      <dgm:spPr/>
    </dgm:pt>
    <dgm:pt modelId="{1111CC50-2007-6E4C-BA91-8A0E6D9DAF1B}" type="pres">
      <dgm:prSet presAssocID="{CB255B41-9BDB-3F4F-AF7F-12EE264258AB}" presName="textNode" presStyleLbl="node1" presStyleIdx="2" presStyleCnt="7" custScaleY="166329">
        <dgm:presLayoutVars>
          <dgm:bulletEnabled val="1"/>
        </dgm:presLayoutVars>
      </dgm:prSet>
      <dgm:spPr/>
    </dgm:pt>
    <dgm:pt modelId="{1150A7FA-9729-9F46-A7DC-5BE3BAEE0F7F}" type="pres">
      <dgm:prSet presAssocID="{F6B24190-4E6E-3F4F-A22F-ED1261BB56A0}" presName="sibTrans" presStyleCnt="0"/>
      <dgm:spPr/>
    </dgm:pt>
    <dgm:pt modelId="{D04DB89A-15A6-7B40-B75D-27B0273FD019}" type="pres">
      <dgm:prSet presAssocID="{8F820966-A78B-3345-BFD4-52C8087A04E4}" presName="textNode" presStyleLbl="node1" presStyleIdx="3" presStyleCnt="7">
        <dgm:presLayoutVars>
          <dgm:bulletEnabled val="1"/>
        </dgm:presLayoutVars>
      </dgm:prSet>
      <dgm:spPr/>
    </dgm:pt>
    <dgm:pt modelId="{6EA6745B-DBA0-9049-8398-16A71B3D7122}" type="pres">
      <dgm:prSet presAssocID="{947F1ABF-0CC0-A745-9F91-551611C0E890}" presName="sibTrans" presStyleCnt="0"/>
      <dgm:spPr/>
    </dgm:pt>
    <dgm:pt modelId="{D008A731-94BF-134F-B88D-1CBA65BE562F}" type="pres">
      <dgm:prSet presAssocID="{53BCA963-2044-A54F-BDF9-6EF750890E47}" presName="textNode" presStyleLbl="node1" presStyleIdx="4" presStyleCnt="7">
        <dgm:presLayoutVars>
          <dgm:bulletEnabled val="1"/>
        </dgm:presLayoutVars>
      </dgm:prSet>
      <dgm:spPr/>
    </dgm:pt>
    <dgm:pt modelId="{B4E35B89-FDD1-7B49-9DC4-B480830F2D8D}" type="pres">
      <dgm:prSet presAssocID="{1448C426-9BAB-D446-B9EE-E8E0E5227DB1}" presName="sibTrans" presStyleCnt="0"/>
      <dgm:spPr/>
    </dgm:pt>
    <dgm:pt modelId="{F56A055F-6AA7-7C44-ADC9-8CAD83BC2C67}" type="pres">
      <dgm:prSet presAssocID="{49A4F29D-DAAF-2D4C-B721-1B3DD84032C1}" presName="textNode" presStyleLbl="node1" presStyleIdx="5" presStyleCnt="7">
        <dgm:presLayoutVars>
          <dgm:bulletEnabled val="1"/>
        </dgm:presLayoutVars>
      </dgm:prSet>
      <dgm:spPr/>
    </dgm:pt>
    <dgm:pt modelId="{44F216AF-3C05-1C48-804C-BC8013F3A0CD}" type="pres">
      <dgm:prSet presAssocID="{909BCFF7-23FC-EA41-A75A-146720ADA92C}" presName="sibTrans" presStyleCnt="0"/>
      <dgm:spPr/>
    </dgm:pt>
    <dgm:pt modelId="{D100E35C-2442-6643-A318-E07F2310197D}" type="pres">
      <dgm:prSet presAssocID="{4F7DFD00-79A5-F14D-A822-4F26A8CFAFB1}" presName="textNode" presStyleLbl="node1" presStyleIdx="6" presStyleCnt="7" custScaleX="109650">
        <dgm:presLayoutVars>
          <dgm:bulletEnabled val="1"/>
        </dgm:presLayoutVars>
      </dgm:prSet>
      <dgm:spPr/>
    </dgm:pt>
  </dgm:ptLst>
  <dgm:cxnLst>
    <dgm:cxn modelId="{6FEDBB05-3004-8E44-8144-99AF9597CA84}" srcId="{7D35D10E-6C25-3843-8FEB-2B1F365B1B70}" destId="{53BCA963-2044-A54F-BDF9-6EF750890E47}" srcOrd="4" destOrd="0" parTransId="{7FCDF527-CC32-D641-9813-FA97E2A164B2}" sibTransId="{1448C426-9BAB-D446-B9EE-E8E0E5227DB1}"/>
    <dgm:cxn modelId="{743D640B-AD73-E642-95E9-34A581D3EAC6}" srcId="{7D35D10E-6C25-3843-8FEB-2B1F365B1B70}" destId="{CB255B41-9BDB-3F4F-AF7F-12EE264258AB}" srcOrd="2" destOrd="0" parTransId="{82BE8C4B-C56E-6E4D-95B7-7CB17306E6AC}" sibTransId="{F6B24190-4E6E-3F4F-A22F-ED1261BB56A0}"/>
    <dgm:cxn modelId="{4BA5231E-F4C6-4B2A-B683-746D747FF3EA}" type="presOf" srcId="{4F7DFD00-79A5-F14D-A822-4F26A8CFAFB1}" destId="{D100E35C-2442-6643-A318-E07F2310197D}" srcOrd="0" destOrd="0" presId="urn:microsoft.com/office/officeart/2005/8/layout/hProcess9"/>
    <dgm:cxn modelId="{0888062E-AC89-4A1B-B86C-A51B31217928}" type="presOf" srcId="{66D818CA-D158-5A41-A78E-95951F169A4D}" destId="{AC92CE46-8D7B-9145-8C6B-5EE4FE057B92}" srcOrd="0" destOrd="0" presId="urn:microsoft.com/office/officeart/2005/8/layout/hProcess9"/>
    <dgm:cxn modelId="{17869936-F9AF-4E68-AAE9-EA41FFF1127E}" type="presOf" srcId="{7D35D10E-6C25-3843-8FEB-2B1F365B1B70}" destId="{5DEE8F77-367D-FC4A-9AAC-1F76D5CF6701}" srcOrd="0" destOrd="0" presId="urn:microsoft.com/office/officeart/2005/8/layout/hProcess9"/>
    <dgm:cxn modelId="{08A8D975-A7B8-4E50-A7C7-6ED5698B1DD5}" type="presOf" srcId="{CB255B41-9BDB-3F4F-AF7F-12EE264258AB}" destId="{1111CC50-2007-6E4C-BA91-8A0E6D9DAF1B}" srcOrd="0" destOrd="0" presId="urn:microsoft.com/office/officeart/2005/8/layout/hProcess9"/>
    <dgm:cxn modelId="{D0FB8058-F853-4C76-96BD-F24FA6D56868}" type="presOf" srcId="{D91A7800-1E32-B743-B383-7478BEF74316}" destId="{8F71831E-FF46-074B-AF0B-04E860D3FE66}" srcOrd="0" destOrd="0" presId="urn:microsoft.com/office/officeart/2005/8/layout/hProcess9"/>
    <dgm:cxn modelId="{4B9E3B79-7AFB-44F9-9301-98480BD2E8B9}" type="presOf" srcId="{53BCA963-2044-A54F-BDF9-6EF750890E47}" destId="{D008A731-94BF-134F-B88D-1CBA65BE562F}" srcOrd="0" destOrd="0" presId="urn:microsoft.com/office/officeart/2005/8/layout/hProcess9"/>
    <dgm:cxn modelId="{18420C7C-6F2F-DC4F-AD1D-87E815AB2387}" srcId="{7D35D10E-6C25-3843-8FEB-2B1F365B1B70}" destId="{49A4F29D-DAAF-2D4C-B721-1B3DD84032C1}" srcOrd="5" destOrd="0" parTransId="{EB9AB346-189C-7F47-8550-54FDBF040836}" sibTransId="{909BCFF7-23FC-EA41-A75A-146720ADA92C}"/>
    <dgm:cxn modelId="{6EF4AA94-8FFB-C044-BD5A-2695A77F3B68}" srcId="{7D35D10E-6C25-3843-8FEB-2B1F365B1B70}" destId="{8F820966-A78B-3345-BFD4-52C8087A04E4}" srcOrd="3" destOrd="0" parTransId="{AC6BE4A4-9753-F246-A33A-6C68062072ED}" sibTransId="{947F1ABF-0CC0-A745-9F91-551611C0E890}"/>
    <dgm:cxn modelId="{73F295A1-E1DF-E740-986C-5ADDE517311C}" srcId="{7D35D10E-6C25-3843-8FEB-2B1F365B1B70}" destId="{4F7DFD00-79A5-F14D-A822-4F26A8CFAFB1}" srcOrd="6" destOrd="0" parTransId="{FD66FDED-4BD5-264D-9422-29263C703DF0}" sibTransId="{6E5DABA7-580F-0A46-8502-E4B5D61E7F65}"/>
    <dgm:cxn modelId="{6F5013A5-53E0-EA4A-9966-99F145D63A9A}" srcId="{7D35D10E-6C25-3843-8FEB-2B1F365B1B70}" destId="{66D818CA-D158-5A41-A78E-95951F169A4D}" srcOrd="1" destOrd="0" parTransId="{4FBC6BE3-C4C6-004B-B8A5-8490C656A04E}" sibTransId="{4656B697-F130-3040-8B00-547605A0358A}"/>
    <dgm:cxn modelId="{E4A199AA-D45A-D348-AA3E-92FE6BF729FB}" srcId="{7D35D10E-6C25-3843-8FEB-2B1F365B1B70}" destId="{D91A7800-1E32-B743-B383-7478BEF74316}" srcOrd="0" destOrd="0" parTransId="{F4C955F0-F869-544F-B4A4-CA46AE53B89C}" sibTransId="{0AD478CA-BD1D-5B43-9510-3262E84EC3A9}"/>
    <dgm:cxn modelId="{D7D79ABD-14DE-4777-A70A-8200DDC933C3}" type="presOf" srcId="{49A4F29D-DAAF-2D4C-B721-1B3DD84032C1}" destId="{F56A055F-6AA7-7C44-ADC9-8CAD83BC2C67}" srcOrd="0" destOrd="0" presId="urn:microsoft.com/office/officeart/2005/8/layout/hProcess9"/>
    <dgm:cxn modelId="{3B57F1F9-7911-4FD9-867A-B25ABA488B13}" type="presOf" srcId="{8F820966-A78B-3345-BFD4-52C8087A04E4}" destId="{D04DB89A-15A6-7B40-B75D-27B0273FD019}" srcOrd="0" destOrd="0" presId="urn:microsoft.com/office/officeart/2005/8/layout/hProcess9"/>
    <dgm:cxn modelId="{BE8AAFF3-6E8E-4619-B200-BC98D9A0B1B9}" type="presParOf" srcId="{5DEE8F77-367D-FC4A-9AAC-1F76D5CF6701}" destId="{B5876801-DCE6-2B4B-8AA1-20132EEBBE3A}" srcOrd="0" destOrd="0" presId="urn:microsoft.com/office/officeart/2005/8/layout/hProcess9"/>
    <dgm:cxn modelId="{25DA738D-599D-4614-8331-A092D8D46F0D}" type="presParOf" srcId="{5DEE8F77-367D-FC4A-9AAC-1F76D5CF6701}" destId="{92E680BB-91AE-C64D-AED1-48551FA9EE34}" srcOrd="1" destOrd="0" presId="urn:microsoft.com/office/officeart/2005/8/layout/hProcess9"/>
    <dgm:cxn modelId="{D84D83E8-22F7-43F6-9D2C-96F67B6E021E}" type="presParOf" srcId="{92E680BB-91AE-C64D-AED1-48551FA9EE34}" destId="{8F71831E-FF46-074B-AF0B-04E860D3FE66}" srcOrd="0" destOrd="0" presId="urn:microsoft.com/office/officeart/2005/8/layout/hProcess9"/>
    <dgm:cxn modelId="{66F80BED-0300-4947-B902-D0B122E2F0CB}" type="presParOf" srcId="{92E680BB-91AE-C64D-AED1-48551FA9EE34}" destId="{091FC1B7-C8F2-A643-BE42-3E943F0BEAE5}" srcOrd="1" destOrd="0" presId="urn:microsoft.com/office/officeart/2005/8/layout/hProcess9"/>
    <dgm:cxn modelId="{C3ABC9FE-92B9-4BD3-B91B-BD08286660B2}" type="presParOf" srcId="{92E680BB-91AE-C64D-AED1-48551FA9EE34}" destId="{AC92CE46-8D7B-9145-8C6B-5EE4FE057B92}" srcOrd="2" destOrd="0" presId="urn:microsoft.com/office/officeart/2005/8/layout/hProcess9"/>
    <dgm:cxn modelId="{388B008B-12AF-4843-9791-79D9FC56D545}" type="presParOf" srcId="{92E680BB-91AE-C64D-AED1-48551FA9EE34}" destId="{4F80039F-BB85-F34E-BFA5-BDECE3C3763F}" srcOrd="3" destOrd="0" presId="urn:microsoft.com/office/officeart/2005/8/layout/hProcess9"/>
    <dgm:cxn modelId="{A2DC31DA-515B-443B-8F7E-53C0212693C8}" type="presParOf" srcId="{92E680BB-91AE-C64D-AED1-48551FA9EE34}" destId="{1111CC50-2007-6E4C-BA91-8A0E6D9DAF1B}" srcOrd="4" destOrd="0" presId="urn:microsoft.com/office/officeart/2005/8/layout/hProcess9"/>
    <dgm:cxn modelId="{E3F1F027-3488-44F8-A08F-4923EA72E1AA}" type="presParOf" srcId="{92E680BB-91AE-C64D-AED1-48551FA9EE34}" destId="{1150A7FA-9729-9F46-A7DC-5BE3BAEE0F7F}" srcOrd="5" destOrd="0" presId="urn:microsoft.com/office/officeart/2005/8/layout/hProcess9"/>
    <dgm:cxn modelId="{CF071975-3754-40E7-84F3-AA182E0B2B24}" type="presParOf" srcId="{92E680BB-91AE-C64D-AED1-48551FA9EE34}" destId="{D04DB89A-15A6-7B40-B75D-27B0273FD019}" srcOrd="6" destOrd="0" presId="urn:microsoft.com/office/officeart/2005/8/layout/hProcess9"/>
    <dgm:cxn modelId="{D0D49F97-DD03-48C4-B098-39693C9394EB}" type="presParOf" srcId="{92E680BB-91AE-C64D-AED1-48551FA9EE34}" destId="{6EA6745B-DBA0-9049-8398-16A71B3D7122}" srcOrd="7" destOrd="0" presId="urn:microsoft.com/office/officeart/2005/8/layout/hProcess9"/>
    <dgm:cxn modelId="{6240BE49-A922-4B7F-B58E-7C9A9FB767AC}" type="presParOf" srcId="{92E680BB-91AE-C64D-AED1-48551FA9EE34}" destId="{D008A731-94BF-134F-B88D-1CBA65BE562F}" srcOrd="8" destOrd="0" presId="urn:microsoft.com/office/officeart/2005/8/layout/hProcess9"/>
    <dgm:cxn modelId="{4CDBD8D1-9040-417F-BA47-8B9BE5EC8C5A}" type="presParOf" srcId="{92E680BB-91AE-C64D-AED1-48551FA9EE34}" destId="{B4E35B89-FDD1-7B49-9DC4-B480830F2D8D}" srcOrd="9" destOrd="0" presId="urn:microsoft.com/office/officeart/2005/8/layout/hProcess9"/>
    <dgm:cxn modelId="{77749F46-7B1A-4E44-AB6E-590BACA6A60A}" type="presParOf" srcId="{92E680BB-91AE-C64D-AED1-48551FA9EE34}" destId="{F56A055F-6AA7-7C44-ADC9-8CAD83BC2C67}" srcOrd="10" destOrd="0" presId="urn:microsoft.com/office/officeart/2005/8/layout/hProcess9"/>
    <dgm:cxn modelId="{5776A6D9-53DD-42B9-B20D-B3135572F7D7}" type="presParOf" srcId="{92E680BB-91AE-C64D-AED1-48551FA9EE34}" destId="{44F216AF-3C05-1C48-804C-BC8013F3A0CD}" srcOrd="11" destOrd="0" presId="urn:microsoft.com/office/officeart/2005/8/layout/hProcess9"/>
    <dgm:cxn modelId="{77DEAE76-3DC2-496D-9541-2F8FF3817554}" type="presParOf" srcId="{92E680BB-91AE-C64D-AED1-48551FA9EE34}" destId="{D100E35C-2442-6643-A318-E07F2310197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EDB53-617A-0543-A3D8-FEBCFFA20924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3B768B-7A1D-B447-8F14-1BE0913E3076}">
      <dgm:prSet phldrT="[Text]"/>
      <dgm:spPr>
        <a:solidFill>
          <a:srgbClr val="E23BFF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effectLst>
          <a:glow rad="114300">
            <a:srgbClr val="E23BFF">
              <a:alpha val="61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ga-IE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Maidir leis an bhFeiste Leighis, ní mór dó:</a:t>
          </a:r>
        </a:p>
      </dgm:t>
    </dgm:pt>
    <dgm:pt modelId="{5F24A311-10E2-A148-B528-666E81F3F7B6}" type="parTrans" cxnId="{D6A5EC57-3BB6-4E4F-B5DB-AA2757C469E9}">
      <dgm:prSet/>
      <dgm:spPr/>
      <dgm:t>
        <a:bodyPr/>
        <a:lstStyle/>
        <a:p>
          <a:endParaRPr lang="en-US"/>
        </a:p>
      </dgm:t>
    </dgm:pt>
    <dgm:pt modelId="{D8EAA529-30F5-3742-B385-0F928282390C}" type="sibTrans" cxnId="{D6A5EC57-3BB6-4E4F-B5DB-AA2757C469E9}">
      <dgm:prSet/>
      <dgm:spPr/>
      <dgm:t>
        <a:bodyPr/>
        <a:lstStyle/>
        <a:p>
          <a:endParaRPr lang="en-US"/>
        </a:p>
      </dgm:t>
    </dgm:pt>
    <dgm:pt modelId="{1DB59632-DCFD-FD49-8C1A-A59EECF782DE}">
      <dgm:prSet/>
      <dgm:spPr>
        <a:solidFill>
          <a:srgbClr val="FF6600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effectLst>
          <a:glow rad="101600">
            <a:srgbClr val="FF6600">
              <a:alpha val="69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ga-IE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A bheith in ann dul go domhain isteach san inchinn</a:t>
          </a:r>
        </a:p>
      </dgm:t>
    </dgm:pt>
    <dgm:pt modelId="{12F2037B-5C0F-4D49-9D73-CF114356D0DF}" type="parTrans" cxnId="{9288D39D-F72F-C940-9DE5-AAD52464E6E7}">
      <dgm:prSet/>
      <dgm:spPr/>
      <dgm:t>
        <a:bodyPr/>
        <a:lstStyle/>
        <a:p>
          <a:endParaRPr lang="en-US"/>
        </a:p>
      </dgm:t>
    </dgm:pt>
    <dgm:pt modelId="{7C983EA4-3A5B-DF42-8DF9-05AB431F3D89}" type="sibTrans" cxnId="{9288D39D-F72F-C940-9DE5-AAD52464E6E7}">
      <dgm:prSet/>
      <dgm:spPr/>
      <dgm:t>
        <a:bodyPr/>
        <a:lstStyle/>
        <a:p>
          <a:endParaRPr lang="en-US"/>
        </a:p>
      </dgm:t>
    </dgm:pt>
    <dgm:pt modelId="{875FD184-3023-074C-87AB-C0A3C2185930}">
      <dgm:prSet/>
      <dgm:spPr>
        <a:solidFill>
          <a:srgbClr val="00B8B8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effectLst>
          <a:glow rad="101600">
            <a:srgbClr val="30C0ED">
              <a:alpha val="61000"/>
            </a:srgbClr>
          </a:glow>
          <a:softEdge rad="50800"/>
        </a:effectLst>
        <a:scene3d>
          <a:camera prst="orthographicFront"/>
          <a:lightRig rig="threePt" dir="t"/>
        </a:scene3d>
        <a:sp3d>
          <a:bevelT w="158750" h="165100"/>
        </a:sp3d>
      </dgm:spPr>
      <dgm:t>
        <a:bodyPr/>
        <a:lstStyle/>
        <a:p>
          <a:r>
            <a:rPr lang="ga-IE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Gan dochar a dhéanamh don inchinn</a:t>
          </a:r>
        </a:p>
      </dgm:t>
    </dgm:pt>
    <dgm:pt modelId="{46D930CC-E79F-D645-97D0-14F790C5A7A9}" type="parTrans" cxnId="{A86FBB97-44AB-0C42-A119-CEFCC9EE1C3C}">
      <dgm:prSet/>
      <dgm:spPr/>
      <dgm:t>
        <a:bodyPr/>
        <a:lstStyle/>
        <a:p>
          <a:endParaRPr lang="en-US"/>
        </a:p>
      </dgm:t>
    </dgm:pt>
    <dgm:pt modelId="{FCBCA0CB-E32E-0C45-8A65-77CEB5E7A0DF}" type="sibTrans" cxnId="{A86FBB97-44AB-0C42-A119-CEFCC9EE1C3C}">
      <dgm:prSet/>
      <dgm:spPr/>
      <dgm:t>
        <a:bodyPr/>
        <a:lstStyle/>
        <a:p>
          <a:endParaRPr lang="en-US"/>
        </a:p>
      </dgm:t>
    </dgm:pt>
    <dgm:pt modelId="{79393C99-44C2-0546-896B-00F2F6909A20}">
      <dgm:prSet/>
      <dgm:spPr>
        <a:solidFill>
          <a:srgbClr val="303069"/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  <a:effectLst>
          <a:glow rad="101600">
            <a:srgbClr val="24234D">
              <a:alpha val="51000"/>
            </a:srgbClr>
          </a:glow>
          <a:softEdge rad="12700"/>
        </a:effectLst>
        <a:scene3d>
          <a:camera prst="orthographicFront"/>
          <a:lightRig rig="threePt" dir="t"/>
        </a:scene3d>
        <a:sp3d>
          <a:bevelT w="152400" h="171450"/>
        </a:sp3d>
      </dgm:spPr>
      <dgm:t>
        <a:bodyPr/>
        <a:lstStyle/>
        <a:p>
          <a:r>
            <a:rPr lang="ga-IE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A bheith éasca a úsáid don mháinlia</a:t>
          </a:r>
        </a:p>
      </dgm:t>
    </dgm:pt>
    <dgm:pt modelId="{8CA352B0-A053-4541-97D9-60CEB326CFD5}" type="parTrans" cxnId="{7EB5AC50-0944-EA44-8040-8A2C7FB1DC1B}">
      <dgm:prSet/>
      <dgm:spPr/>
      <dgm:t>
        <a:bodyPr/>
        <a:lstStyle/>
        <a:p>
          <a:endParaRPr lang="en-US"/>
        </a:p>
      </dgm:t>
    </dgm:pt>
    <dgm:pt modelId="{463E709B-160A-0A43-8AEE-B40A9EBE3A28}" type="sibTrans" cxnId="{7EB5AC50-0944-EA44-8040-8A2C7FB1DC1B}">
      <dgm:prSet/>
      <dgm:spPr/>
      <dgm:t>
        <a:bodyPr/>
        <a:lstStyle/>
        <a:p>
          <a:endParaRPr lang="en-US"/>
        </a:p>
      </dgm:t>
    </dgm:pt>
    <dgm:pt modelId="{F386C747-B5FA-D341-8A4B-DCEBB0BFA067}" type="pres">
      <dgm:prSet presAssocID="{71EEDB53-617A-0543-A3D8-FEBCFFA20924}" presName="compositeShape" presStyleCnt="0">
        <dgm:presLayoutVars>
          <dgm:dir/>
          <dgm:resizeHandles/>
        </dgm:presLayoutVars>
      </dgm:prSet>
      <dgm:spPr/>
    </dgm:pt>
    <dgm:pt modelId="{7B6586EB-6794-6D47-93D1-D37C65419ED6}" type="pres">
      <dgm:prSet presAssocID="{71EEDB53-617A-0543-A3D8-FEBCFFA20924}" presName="pyramid" presStyleLbl="node1" presStyleIdx="0" presStyleCnt="1"/>
      <dgm:spPr>
        <a:solidFill>
          <a:schemeClr val="bg1">
            <a:lumMod val="85000"/>
          </a:schemeClr>
        </a:solidFill>
        <a:effectLst>
          <a:outerShdw blurRad="50800" dist="50800" dir="16200000" sx="87000" sy="87000" algn="tl" rotWithShape="0">
            <a:srgbClr val="000000">
              <a:alpha val="14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</dgm:pt>
    <dgm:pt modelId="{9BDF0D2E-60E7-2845-BA12-EE76FDEC1AB2}" type="pres">
      <dgm:prSet presAssocID="{71EEDB53-617A-0543-A3D8-FEBCFFA20924}" presName="theList" presStyleCnt="0"/>
      <dgm:spPr/>
    </dgm:pt>
    <dgm:pt modelId="{6517297E-47FE-F245-B5CE-1C502444B851}" type="pres">
      <dgm:prSet presAssocID="{113B768B-7A1D-B447-8F14-1BE0913E3076}" presName="aNode" presStyleLbl="fgAcc1" presStyleIdx="0" presStyleCnt="4">
        <dgm:presLayoutVars>
          <dgm:bulletEnabled val="1"/>
        </dgm:presLayoutVars>
      </dgm:prSet>
      <dgm:spPr/>
    </dgm:pt>
    <dgm:pt modelId="{08E82865-6969-BC4B-BB0A-CC1C61188027}" type="pres">
      <dgm:prSet presAssocID="{113B768B-7A1D-B447-8F14-1BE0913E3076}" presName="aSpace" presStyleCnt="0"/>
      <dgm:spPr/>
    </dgm:pt>
    <dgm:pt modelId="{1863AFE3-BE88-0544-8645-FFD69ACE663E}" type="pres">
      <dgm:prSet presAssocID="{1DB59632-DCFD-FD49-8C1A-A59EECF782DE}" presName="aNode" presStyleLbl="fgAcc1" presStyleIdx="1" presStyleCnt="4">
        <dgm:presLayoutVars>
          <dgm:bulletEnabled val="1"/>
        </dgm:presLayoutVars>
      </dgm:prSet>
      <dgm:spPr/>
    </dgm:pt>
    <dgm:pt modelId="{97B56870-7E19-B743-A48F-F4E454AFF6EC}" type="pres">
      <dgm:prSet presAssocID="{1DB59632-DCFD-FD49-8C1A-A59EECF782DE}" presName="aSpace" presStyleCnt="0"/>
      <dgm:spPr/>
    </dgm:pt>
    <dgm:pt modelId="{9661B541-8821-AF4D-B375-F719CC57B83A}" type="pres">
      <dgm:prSet presAssocID="{875FD184-3023-074C-87AB-C0A3C2185930}" presName="aNode" presStyleLbl="fgAcc1" presStyleIdx="2" presStyleCnt="4">
        <dgm:presLayoutVars>
          <dgm:bulletEnabled val="1"/>
        </dgm:presLayoutVars>
      </dgm:prSet>
      <dgm:spPr/>
    </dgm:pt>
    <dgm:pt modelId="{7A1B71D5-992E-2949-A49C-58D0280FC546}" type="pres">
      <dgm:prSet presAssocID="{875FD184-3023-074C-87AB-C0A3C2185930}" presName="aSpace" presStyleCnt="0"/>
      <dgm:spPr/>
    </dgm:pt>
    <dgm:pt modelId="{3CDA568A-7E82-AC4B-88C5-F2F925F38CF2}" type="pres">
      <dgm:prSet presAssocID="{79393C99-44C2-0546-896B-00F2F6909A20}" presName="aNode" presStyleLbl="fgAcc1" presStyleIdx="3" presStyleCnt="4" custLinFactNeighborX="-696" custLinFactNeighborY="10180">
        <dgm:presLayoutVars>
          <dgm:bulletEnabled val="1"/>
        </dgm:presLayoutVars>
      </dgm:prSet>
      <dgm:spPr/>
    </dgm:pt>
    <dgm:pt modelId="{A6B3D256-3202-F14E-8A45-BABF7A2CBFCF}" type="pres">
      <dgm:prSet presAssocID="{79393C99-44C2-0546-896B-00F2F6909A20}" presName="aSpace" presStyleCnt="0"/>
      <dgm:spPr/>
    </dgm:pt>
  </dgm:ptLst>
  <dgm:cxnLst>
    <dgm:cxn modelId="{A2688E14-14BB-43D7-907C-ACDE96AD0F3C}" type="presOf" srcId="{875FD184-3023-074C-87AB-C0A3C2185930}" destId="{9661B541-8821-AF4D-B375-F719CC57B83A}" srcOrd="0" destOrd="0" presId="urn:microsoft.com/office/officeart/2005/8/layout/pyramid2"/>
    <dgm:cxn modelId="{7EB5AC50-0944-EA44-8040-8A2C7FB1DC1B}" srcId="{71EEDB53-617A-0543-A3D8-FEBCFFA20924}" destId="{79393C99-44C2-0546-896B-00F2F6909A20}" srcOrd="3" destOrd="0" parTransId="{8CA352B0-A053-4541-97D9-60CEB326CFD5}" sibTransId="{463E709B-160A-0A43-8AEE-B40A9EBE3A28}"/>
    <dgm:cxn modelId="{D6A5EC57-3BB6-4E4F-B5DB-AA2757C469E9}" srcId="{71EEDB53-617A-0543-A3D8-FEBCFFA20924}" destId="{113B768B-7A1D-B447-8F14-1BE0913E3076}" srcOrd="0" destOrd="0" parTransId="{5F24A311-10E2-A148-B528-666E81F3F7B6}" sibTransId="{D8EAA529-30F5-3742-B385-0F928282390C}"/>
    <dgm:cxn modelId="{A86FBB97-44AB-0C42-A119-CEFCC9EE1C3C}" srcId="{71EEDB53-617A-0543-A3D8-FEBCFFA20924}" destId="{875FD184-3023-074C-87AB-C0A3C2185930}" srcOrd="2" destOrd="0" parTransId="{46D930CC-E79F-D645-97D0-14F790C5A7A9}" sibTransId="{FCBCA0CB-E32E-0C45-8A65-77CEB5E7A0DF}"/>
    <dgm:cxn modelId="{9288D39D-F72F-C940-9DE5-AAD52464E6E7}" srcId="{71EEDB53-617A-0543-A3D8-FEBCFFA20924}" destId="{1DB59632-DCFD-FD49-8C1A-A59EECF782DE}" srcOrd="1" destOrd="0" parTransId="{12F2037B-5C0F-4D49-9D73-CF114356D0DF}" sibTransId="{7C983EA4-3A5B-DF42-8DF9-05AB431F3D89}"/>
    <dgm:cxn modelId="{074434B7-0789-44A4-AEA9-11F2D1AAE7AF}" type="presOf" srcId="{1DB59632-DCFD-FD49-8C1A-A59EECF782DE}" destId="{1863AFE3-BE88-0544-8645-FFD69ACE663E}" srcOrd="0" destOrd="0" presId="urn:microsoft.com/office/officeart/2005/8/layout/pyramid2"/>
    <dgm:cxn modelId="{AB7655C9-4DBE-4B61-B362-41A9E6F3B3FA}" type="presOf" srcId="{113B768B-7A1D-B447-8F14-1BE0913E3076}" destId="{6517297E-47FE-F245-B5CE-1C502444B851}" srcOrd="0" destOrd="0" presId="urn:microsoft.com/office/officeart/2005/8/layout/pyramid2"/>
    <dgm:cxn modelId="{C49011D2-41A5-47FB-B73B-BEFF997DE5C4}" type="presOf" srcId="{71EEDB53-617A-0543-A3D8-FEBCFFA20924}" destId="{F386C747-B5FA-D341-8A4B-DCEBB0BFA067}" srcOrd="0" destOrd="0" presId="urn:microsoft.com/office/officeart/2005/8/layout/pyramid2"/>
    <dgm:cxn modelId="{0077D9EA-99C8-4386-A082-1E661703D28A}" type="presOf" srcId="{79393C99-44C2-0546-896B-00F2F6909A20}" destId="{3CDA568A-7E82-AC4B-88C5-F2F925F38CF2}" srcOrd="0" destOrd="0" presId="urn:microsoft.com/office/officeart/2005/8/layout/pyramid2"/>
    <dgm:cxn modelId="{B9BFEAF7-636B-4109-BEF7-5FF9FBEEC6CE}" type="presParOf" srcId="{F386C747-B5FA-D341-8A4B-DCEBB0BFA067}" destId="{7B6586EB-6794-6D47-93D1-D37C65419ED6}" srcOrd="0" destOrd="0" presId="urn:microsoft.com/office/officeart/2005/8/layout/pyramid2"/>
    <dgm:cxn modelId="{535A4DD2-FFA5-43B0-BCA2-5AA0E4092AF9}" type="presParOf" srcId="{F386C747-B5FA-D341-8A4B-DCEBB0BFA067}" destId="{9BDF0D2E-60E7-2845-BA12-EE76FDEC1AB2}" srcOrd="1" destOrd="0" presId="urn:microsoft.com/office/officeart/2005/8/layout/pyramid2"/>
    <dgm:cxn modelId="{6ACF93A5-772D-40CF-B6C6-6D62066CB40B}" type="presParOf" srcId="{9BDF0D2E-60E7-2845-BA12-EE76FDEC1AB2}" destId="{6517297E-47FE-F245-B5CE-1C502444B851}" srcOrd="0" destOrd="0" presId="urn:microsoft.com/office/officeart/2005/8/layout/pyramid2"/>
    <dgm:cxn modelId="{6E68595C-47D0-4421-A73D-C3C83D318EEB}" type="presParOf" srcId="{9BDF0D2E-60E7-2845-BA12-EE76FDEC1AB2}" destId="{08E82865-6969-BC4B-BB0A-CC1C61188027}" srcOrd="1" destOrd="0" presId="urn:microsoft.com/office/officeart/2005/8/layout/pyramid2"/>
    <dgm:cxn modelId="{15C3971A-8B13-4BF7-B215-010F70ECC876}" type="presParOf" srcId="{9BDF0D2E-60E7-2845-BA12-EE76FDEC1AB2}" destId="{1863AFE3-BE88-0544-8645-FFD69ACE663E}" srcOrd="2" destOrd="0" presId="urn:microsoft.com/office/officeart/2005/8/layout/pyramid2"/>
    <dgm:cxn modelId="{3736D118-B386-4FE9-B135-15126881D004}" type="presParOf" srcId="{9BDF0D2E-60E7-2845-BA12-EE76FDEC1AB2}" destId="{97B56870-7E19-B743-A48F-F4E454AFF6EC}" srcOrd="3" destOrd="0" presId="urn:microsoft.com/office/officeart/2005/8/layout/pyramid2"/>
    <dgm:cxn modelId="{BE926F87-37D1-42A6-B21C-64616445FA84}" type="presParOf" srcId="{9BDF0D2E-60E7-2845-BA12-EE76FDEC1AB2}" destId="{9661B541-8821-AF4D-B375-F719CC57B83A}" srcOrd="4" destOrd="0" presId="urn:microsoft.com/office/officeart/2005/8/layout/pyramid2"/>
    <dgm:cxn modelId="{6BFEBD47-67F1-4420-81F5-93E8CCC4245F}" type="presParOf" srcId="{9BDF0D2E-60E7-2845-BA12-EE76FDEC1AB2}" destId="{7A1B71D5-992E-2949-A49C-58D0280FC546}" srcOrd="5" destOrd="0" presId="urn:microsoft.com/office/officeart/2005/8/layout/pyramid2"/>
    <dgm:cxn modelId="{090DE2C5-8B2F-4BEA-9E45-C16EB0621E14}" type="presParOf" srcId="{9BDF0D2E-60E7-2845-BA12-EE76FDEC1AB2}" destId="{3CDA568A-7E82-AC4B-88C5-F2F925F38CF2}" srcOrd="6" destOrd="0" presId="urn:microsoft.com/office/officeart/2005/8/layout/pyramid2"/>
    <dgm:cxn modelId="{28893817-0657-48D1-8569-06AB27D01854}" type="presParOf" srcId="{9BDF0D2E-60E7-2845-BA12-EE76FDEC1AB2}" destId="{A6B3D256-3202-F14E-8A45-BABF7A2CBF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7398A-5636-1A4D-A95F-2EF2A210785F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3022D-CBBC-F846-A192-61CBF37B0FE4}">
      <dgm:prSet phldrT="[Text]" phldr="1"/>
      <dgm:spPr>
        <a:solidFill>
          <a:srgbClr val="1A1A37"/>
        </a:solidFill>
        <a:effectLst>
          <a:outerShdw blurRad="50800" dist="50800" dir="16200000" sx="78000" sy="78000" algn="tl" rotWithShape="0">
            <a:srgbClr val="000000">
              <a:alpha val="21000"/>
            </a:srgbClr>
          </a:outerShdw>
        </a:effectLst>
        <a:scene3d>
          <a:camera prst="orthographicFront"/>
          <a:lightRig rig="threePt" dir="t"/>
        </a:scene3d>
        <a:sp3d>
          <a:bevelT w="184150" h="152400"/>
        </a:sp3d>
      </dgm:spPr>
      <dgm:t>
        <a:bodyPr/>
        <a:lstStyle/>
        <a:p>
          <a:endParaRPr lang="en-US" dirty="0"/>
        </a:p>
      </dgm:t>
    </dgm:pt>
    <dgm:pt modelId="{DFF5353A-77A9-0E49-A653-9C47BE8F9D38}" type="parTrans" cxnId="{A4864F83-66CA-2446-AFC4-314421452222}">
      <dgm:prSet/>
      <dgm:spPr/>
      <dgm:t>
        <a:bodyPr/>
        <a:lstStyle/>
        <a:p>
          <a:endParaRPr lang="en-US"/>
        </a:p>
      </dgm:t>
    </dgm:pt>
    <dgm:pt modelId="{92383DF4-58BE-B741-8C5E-6D7D09DC4373}" type="sibTrans" cxnId="{A4864F83-66CA-2446-AFC4-314421452222}">
      <dgm:prSet/>
      <dgm:spPr/>
      <dgm:t>
        <a:bodyPr/>
        <a:lstStyle/>
        <a:p>
          <a:endParaRPr lang="en-US"/>
        </a:p>
      </dgm:t>
    </dgm:pt>
    <dgm:pt modelId="{F68EC1BC-5556-C349-AEB6-9D208D94A346}">
      <dgm:prSet phldrT="[Text]" custT="1"/>
      <dgm:spPr>
        <a:solidFill>
          <a:srgbClr val="800000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Pléigh ábhair oiriúnacha ón rogha</a:t>
          </a:r>
        </a:p>
      </dgm:t>
    </dgm:pt>
    <dgm:pt modelId="{673B80F9-96FE-9944-9B37-8485E8B9E3BE}" type="parTrans" cxnId="{163B4DF2-4F96-AA42-9F98-99F8FAFB3D77}">
      <dgm:prSet/>
      <dgm:spPr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endParaRPr lang="en-US"/>
        </a:p>
      </dgm:t>
    </dgm:pt>
    <dgm:pt modelId="{882C5F3A-020B-2544-B6A8-D78AFFB07E88}" type="sibTrans" cxnId="{163B4DF2-4F96-AA42-9F98-99F8FAFB3D77}">
      <dgm:prSet/>
      <dgm:spPr/>
      <dgm:t>
        <a:bodyPr/>
        <a:lstStyle/>
        <a:p>
          <a:endParaRPr lang="en-US"/>
        </a:p>
      </dgm:t>
    </dgm:pt>
    <dgm:pt modelId="{FFC99A91-354D-C94D-93D7-1B7E8968A076}">
      <dgm:prSet custT="1"/>
      <dgm:spPr>
        <a:solidFill>
          <a:srgbClr val="FF6600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Bioranna Fiacla</a:t>
          </a:r>
        </a:p>
      </dgm:t>
    </dgm:pt>
    <dgm:pt modelId="{B4BF090E-DD29-5D4A-9DBF-AC34DB61D406}" type="parTrans" cxnId="{2E544732-3C4E-FC40-A063-3FA36192742E}">
      <dgm:prSet/>
      <dgm:spPr>
        <a:scene3d>
          <a:camera prst="orthographicFront"/>
          <a:lightRig rig="threePt" dir="t"/>
        </a:scene3d>
        <a:sp3d>
          <a:bevelT w="139700"/>
        </a:sp3d>
      </dgm:spPr>
      <dgm:t>
        <a:bodyPr/>
        <a:lstStyle/>
        <a:p>
          <a:endParaRPr lang="en-US"/>
        </a:p>
      </dgm:t>
    </dgm:pt>
    <dgm:pt modelId="{8735E482-09EC-E146-BED2-E88A536BEC70}" type="sibTrans" cxnId="{2E544732-3C4E-FC40-A063-3FA36192742E}">
      <dgm:prSet/>
      <dgm:spPr/>
      <dgm:t>
        <a:bodyPr/>
        <a:lstStyle/>
        <a:p>
          <a:endParaRPr lang="en-US"/>
        </a:p>
      </dgm:t>
    </dgm:pt>
    <dgm:pt modelId="{3801E8F2-B582-4C42-8153-BC6B707C98D5}">
      <dgm:prSet custT="1"/>
      <dgm:spPr>
        <a:solidFill>
          <a:srgbClr val="DFB021"/>
        </a:solidFill>
        <a:scene3d>
          <a:camera prst="orthographicFront"/>
          <a:lightRig rig="balanced" dir="t"/>
        </a:scene3d>
        <a:sp3d>
          <a:bevelT w="152400" h="15240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Fáiscíní páipéir</a:t>
          </a:r>
        </a:p>
      </dgm:t>
    </dgm:pt>
    <dgm:pt modelId="{DA0E013D-C6F3-754E-BCAC-D10628EAD0DD}" type="parTrans" cxnId="{0A4F79BA-EF01-8642-9D4F-C699AA190D90}">
      <dgm:prSet/>
      <dgm:spPr>
        <a:scene3d>
          <a:camera prst="orthographicFront"/>
          <a:lightRig rig="threePt" dir="t"/>
        </a:scene3d>
        <a:sp3d>
          <a:bevelT w="146050"/>
        </a:sp3d>
      </dgm:spPr>
      <dgm:t>
        <a:bodyPr/>
        <a:lstStyle/>
        <a:p>
          <a:endParaRPr lang="en-US"/>
        </a:p>
      </dgm:t>
    </dgm:pt>
    <dgm:pt modelId="{E14EBD26-55D9-1E40-8F03-87C3DE1B46AE}" type="sibTrans" cxnId="{0A4F79BA-EF01-8642-9D4F-C699AA190D90}">
      <dgm:prSet/>
      <dgm:spPr/>
      <dgm:t>
        <a:bodyPr/>
        <a:lstStyle/>
        <a:p>
          <a:endParaRPr lang="en-US"/>
        </a:p>
      </dgm:t>
    </dgm:pt>
    <dgm:pt modelId="{D3BB860F-92BD-184D-A56F-53CE96ED7E57}">
      <dgm:prSet custT="1"/>
      <dgm:spPr>
        <a:solidFill>
          <a:srgbClr val="A3CC50"/>
        </a:solidFill>
        <a:scene3d>
          <a:camera prst="orthographicFront"/>
          <a:lightRig rig="chilly" dir="t"/>
        </a:scene3d>
        <a:sp3d prstMaterial="softEdge">
          <a:bevelT w="158750" h="158750"/>
        </a:sp3d>
      </dgm:spPr>
      <dgm:t>
        <a:bodyPr/>
        <a:lstStyle/>
        <a:p>
          <a:pPr>
            <a:spcAft>
              <a:spcPts val="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Soipíní</a:t>
          </a:r>
          <a:endParaRPr lang="en-GB" sz="18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súraic tanaí/</a:t>
          </a:r>
          <a:endParaRPr lang="en-GB" sz="18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tiubha</a:t>
          </a:r>
        </a:p>
      </dgm:t>
    </dgm:pt>
    <dgm:pt modelId="{7D0FE991-049C-C64C-B824-5389C65F0686}" type="parTrans" cxnId="{C9454E65-683F-F545-B74E-03FE741679EC}">
      <dgm:prSet/>
      <dgm:spPr>
        <a:scene3d>
          <a:camera prst="orthographicFront"/>
          <a:lightRig rig="threePt" dir="t"/>
        </a:scene3d>
        <a:sp3d>
          <a:bevelT w="133350"/>
        </a:sp3d>
      </dgm:spPr>
      <dgm:t>
        <a:bodyPr/>
        <a:lstStyle/>
        <a:p>
          <a:endParaRPr lang="en-US"/>
        </a:p>
      </dgm:t>
    </dgm:pt>
    <dgm:pt modelId="{2D7467A4-009F-734B-B86F-6E41B6EBC112}" type="sibTrans" cxnId="{C9454E65-683F-F545-B74E-03FE741679EC}">
      <dgm:prSet/>
      <dgm:spPr/>
      <dgm:t>
        <a:bodyPr/>
        <a:lstStyle/>
        <a:p>
          <a:endParaRPr lang="en-US"/>
        </a:p>
      </dgm:t>
    </dgm:pt>
    <dgm:pt modelId="{CCF297BA-7551-3D40-A72F-75E2421AD489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>
            <a:spcAft>
              <a:spcPts val="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Sreang/</a:t>
          </a:r>
          <a:endParaRPr lang="en-GB" sz="18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réiteoirí píopa tanaí/tiubha</a:t>
          </a:r>
        </a:p>
      </dgm:t>
    </dgm:pt>
    <dgm:pt modelId="{20DA8BEE-081C-B24A-B4CE-EF02779C91C1}" type="parTrans" cxnId="{A74A3D00-1BFB-9748-9D8F-516B33D4808C}">
      <dgm:prSet/>
      <dgm:spPr>
        <a:scene3d>
          <a:camera prst="orthographicFront"/>
          <a:lightRig rig="threePt" dir="t"/>
        </a:scene3d>
        <a:sp3d>
          <a:bevelT w="139700"/>
        </a:sp3d>
      </dgm:spPr>
      <dgm:t>
        <a:bodyPr/>
        <a:lstStyle/>
        <a:p>
          <a:endParaRPr lang="en-US"/>
        </a:p>
      </dgm:t>
    </dgm:pt>
    <dgm:pt modelId="{232D4372-AE15-5E41-8150-F7EF939225C7}" type="sibTrans" cxnId="{A74A3D00-1BFB-9748-9D8F-516B33D4808C}">
      <dgm:prSet/>
      <dgm:spPr/>
      <dgm:t>
        <a:bodyPr/>
        <a:lstStyle/>
        <a:p>
          <a:endParaRPr lang="en-US"/>
        </a:p>
      </dgm:t>
    </dgm:pt>
    <dgm:pt modelId="{167D941B-324C-3C4D-A38D-2C3D959D2C79}">
      <dgm:prSet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15875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Siosúr</a:t>
          </a:r>
        </a:p>
      </dgm:t>
    </dgm:pt>
    <dgm:pt modelId="{4EB3E828-CA11-6C40-A32F-862246D0C772}" type="parTrans" cxnId="{911ACF5A-42A9-A341-ACA4-2DEB54E0DAC6}">
      <dgm:prSet/>
      <dgm:spPr>
        <a:scene3d>
          <a:camera prst="orthographicFront"/>
          <a:lightRig rig="threePt" dir="t"/>
        </a:scene3d>
        <a:sp3d>
          <a:bevelT w="139700"/>
        </a:sp3d>
      </dgm:spPr>
      <dgm:t>
        <a:bodyPr/>
        <a:lstStyle/>
        <a:p>
          <a:endParaRPr lang="en-US"/>
        </a:p>
      </dgm:t>
    </dgm:pt>
    <dgm:pt modelId="{718FC802-08CE-9245-92D0-FAB2E292CA04}" type="sibTrans" cxnId="{911ACF5A-42A9-A341-ACA4-2DEB54E0DAC6}">
      <dgm:prSet/>
      <dgm:spPr/>
      <dgm:t>
        <a:bodyPr/>
        <a:lstStyle/>
        <a:p>
          <a:endParaRPr lang="en-US"/>
        </a:p>
      </dgm:t>
    </dgm:pt>
    <dgm:pt modelId="{39AE34DB-D816-E64F-867A-3FE85CA03C3E}">
      <dgm:prSet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 w="152400" h="15875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Cipíní líreacáin</a:t>
          </a:r>
        </a:p>
      </dgm:t>
    </dgm:pt>
    <dgm:pt modelId="{06054440-A003-784E-B203-445EE71B4DFA}" type="parTrans" cxnId="{5345E42D-1153-4146-BEC2-6DBB6F4DF25E}">
      <dgm:prSet/>
      <dgm:spPr>
        <a:scene3d>
          <a:camera prst="orthographicFront"/>
          <a:lightRig rig="threePt" dir="t"/>
        </a:scene3d>
        <a:sp3d>
          <a:bevelT w="190500"/>
        </a:sp3d>
      </dgm:spPr>
      <dgm:t>
        <a:bodyPr/>
        <a:lstStyle/>
        <a:p>
          <a:endParaRPr lang="en-US"/>
        </a:p>
      </dgm:t>
    </dgm:pt>
    <dgm:pt modelId="{47A84380-E713-7342-AE24-A68213A2AA50}" type="sibTrans" cxnId="{5345E42D-1153-4146-BEC2-6DBB6F4DF25E}">
      <dgm:prSet/>
      <dgm:spPr/>
      <dgm:t>
        <a:bodyPr/>
        <a:lstStyle/>
        <a:p>
          <a:endParaRPr lang="en-US"/>
        </a:p>
      </dgm:t>
    </dgm:pt>
    <dgm:pt modelId="{6D061472-7109-2946-B71C-53189C3D5828}">
      <dgm:prSet custT="1"/>
      <dgm:spPr>
        <a:solidFill>
          <a:srgbClr val="303069"/>
        </a:solidFill>
        <a:scene3d>
          <a:camera prst="orthographicFront"/>
          <a:lightRig rig="threePt" dir="t"/>
        </a:scene3d>
        <a:sp3d>
          <a:bevelT w="152400" h="158750"/>
        </a:sp3d>
      </dgm:spPr>
      <dgm:t>
        <a:bodyPr/>
        <a:lstStyle/>
        <a:p>
          <a:r>
            <a:rPr lang="ga-IE" sz="18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Téip ghreamaitheach</a:t>
          </a:r>
        </a:p>
      </dgm:t>
    </dgm:pt>
    <dgm:pt modelId="{CD19D3E3-F9A7-FE4D-AECD-56323A60E7E3}" type="parTrans" cxnId="{D4967B99-145C-DB41-BC5C-0152A7E80DC3}">
      <dgm:prSet/>
      <dgm:spPr>
        <a:scene3d>
          <a:camera prst="orthographicFront"/>
          <a:lightRig rig="threePt" dir="t"/>
        </a:scene3d>
        <a:sp3d>
          <a:bevelT w="177800"/>
        </a:sp3d>
      </dgm:spPr>
      <dgm:t>
        <a:bodyPr/>
        <a:lstStyle/>
        <a:p>
          <a:endParaRPr lang="en-US"/>
        </a:p>
      </dgm:t>
    </dgm:pt>
    <dgm:pt modelId="{F25E1F1A-D589-5142-AAE6-9E5092EF9D34}" type="sibTrans" cxnId="{D4967B99-145C-DB41-BC5C-0152A7E80DC3}">
      <dgm:prSet/>
      <dgm:spPr/>
      <dgm:t>
        <a:bodyPr/>
        <a:lstStyle/>
        <a:p>
          <a:endParaRPr lang="en-US"/>
        </a:p>
      </dgm:t>
    </dgm:pt>
    <dgm:pt modelId="{A7358135-44B8-8842-A963-2C436E1243CB}" type="pres">
      <dgm:prSet presAssocID="{8D37398A-5636-1A4D-A95F-2EF2A210785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5CE85F-3DE5-9347-8775-0BC6F0B27E3B}" type="pres">
      <dgm:prSet presAssocID="{0ED3022D-CBBC-F846-A192-61CBF37B0FE4}" presName="centerShape" presStyleLbl="node0" presStyleIdx="0" presStyleCnt="1"/>
      <dgm:spPr/>
    </dgm:pt>
    <dgm:pt modelId="{167C5FC1-1700-6A48-805E-7C5B21768C1E}" type="pres">
      <dgm:prSet presAssocID="{673B80F9-96FE-9944-9B37-8485E8B9E3BE}" presName="parTrans" presStyleLbl="bgSibTrans2D1" presStyleIdx="0" presStyleCnt="8"/>
      <dgm:spPr/>
    </dgm:pt>
    <dgm:pt modelId="{AC231487-EA83-5B41-891A-DB558AB1CDEA}" type="pres">
      <dgm:prSet presAssocID="{F68EC1BC-5556-C349-AEB6-9D208D94A346}" presName="node" presStyleLbl="node1" presStyleIdx="0" presStyleCnt="8">
        <dgm:presLayoutVars>
          <dgm:bulletEnabled val="1"/>
        </dgm:presLayoutVars>
      </dgm:prSet>
      <dgm:spPr/>
    </dgm:pt>
    <dgm:pt modelId="{10F1BAD3-5E24-D041-915C-EB8DABA0AE03}" type="pres">
      <dgm:prSet presAssocID="{B4BF090E-DD29-5D4A-9DBF-AC34DB61D406}" presName="parTrans" presStyleLbl="bgSibTrans2D1" presStyleIdx="1" presStyleCnt="8"/>
      <dgm:spPr/>
    </dgm:pt>
    <dgm:pt modelId="{3E4E744D-6B10-6A40-843F-C500ECEF8595}" type="pres">
      <dgm:prSet presAssocID="{FFC99A91-354D-C94D-93D7-1B7E8968A076}" presName="node" presStyleLbl="node1" presStyleIdx="1" presStyleCnt="8">
        <dgm:presLayoutVars>
          <dgm:bulletEnabled val="1"/>
        </dgm:presLayoutVars>
      </dgm:prSet>
      <dgm:spPr/>
    </dgm:pt>
    <dgm:pt modelId="{AAAA1575-2ABA-184F-A6E8-6648F8EB3D38}" type="pres">
      <dgm:prSet presAssocID="{DA0E013D-C6F3-754E-BCAC-D10628EAD0DD}" presName="parTrans" presStyleLbl="bgSibTrans2D1" presStyleIdx="2" presStyleCnt="8"/>
      <dgm:spPr/>
    </dgm:pt>
    <dgm:pt modelId="{29DC001D-6E54-3641-8052-7DD381B38D45}" type="pres">
      <dgm:prSet presAssocID="{3801E8F2-B582-4C42-8153-BC6B707C98D5}" presName="node" presStyleLbl="node1" presStyleIdx="2" presStyleCnt="8">
        <dgm:presLayoutVars>
          <dgm:bulletEnabled val="1"/>
        </dgm:presLayoutVars>
      </dgm:prSet>
      <dgm:spPr/>
    </dgm:pt>
    <dgm:pt modelId="{F8B23F7B-CD9E-E747-9A23-617DBA041D92}" type="pres">
      <dgm:prSet presAssocID="{7D0FE991-049C-C64C-B824-5389C65F0686}" presName="parTrans" presStyleLbl="bgSibTrans2D1" presStyleIdx="3" presStyleCnt="8"/>
      <dgm:spPr/>
    </dgm:pt>
    <dgm:pt modelId="{01762DB9-6B32-6F4F-89AD-A66E5EDF1950}" type="pres">
      <dgm:prSet presAssocID="{D3BB860F-92BD-184D-A56F-53CE96ED7E57}" presName="node" presStyleLbl="node1" presStyleIdx="3" presStyleCnt="8" custScaleX="102488" custScaleY="111686">
        <dgm:presLayoutVars>
          <dgm:bulletEnabled val="1"/>
        </dgm:presLayoutVars>
      </dgm:prSet>
      <dgm:spPr/>
    </dgm:pt>
    <dgm:pt modelId="{407E80C7-4FB1-C443-A0C4-C6B9645B526F}" type="pres">
      <dgm:prSet presAssocID="{20DA8BEE-081C-B24A-B4CE-EF02779C91C1}" presName="parTrans" presStyleLbl="bgSibTrans2D1" presStyleIdx="4" presStyleCnt="8"/>
      <dgm:spPr/>
    </dgm:pt>
    <dgm:pt modelId="{EE2BF219-552D-5343-A63E-DCE25B2F9108}" type="pres">
      <dgm:prSet presAssocID="{CCF297BA-7551-3D40-A72F-75E2421AD489}" presName="node" presStyleLbl="node1" presStyleIdx="4" presStyleCnt="8" custScaleY="111686">
        <dgm:presLayoutVars>
          <dgm:bulletEnabled val="1"/>
        </dgm:presLayoutVars>
      </dgm:prSet>
      <dgm:spPr/>
    </dgm:pt>
    <dgm:pt modelId="{286E6B61-7879-DE42-B801-0FED1501E008}" type="pres">
      <dgm:prSet presAssocID="{4EB3E828-CA11-6C40-A32F-862246D0C772}" presName="parTrans" presStyleLbl="bgSibTrans2D1" presStyleIdx="5" presStyleCnt="8"/>
      <dgm:spPr/>
    </dgm:pt>
    <dgm:pt modelId="{7450CB36-C952-3649-99B1-6F4FA114D0D9}" type="pres">
      <dgm:prSet presAssocID="{167D941B-324C-3C4D-A38D-2C3D959D2C79}" presName="node" presStyleLbl="node1" presStyleIdx="5" presStyleCnt="8">
        <dgm:presLayoutVars>
          <dgm:bulletEnabled val="1"/>
        </dgm:presLayoutVars>
      </dgm:prSet>
      <dgm:spPr/>
    </dgm:pt>
    <dgm:pt modelId="{CEA01BB2-7056-B248-9DBB-64C4FB87E40D}" type="pres">
      <dgm:prSet presAssocID="{06054440-A003-784E-B203-445EE71B4DFA}" presName="parTrans" presStyleLbl="bgSibTrans2D1" presStyleIdx="6" presStyleCnt="8"/>
      <dgm:spPr/>
    </dgm:pt>
    <dgm:pt modelId="{0387FEED-1EED-CB49-8E32-6C495578E380}" type="pres">
      <dgm:prSet presAssocID="{39AE34DB-D816-E64F-867A-3FE85CA03C3E}" presName="node" presStyleLbl="node1" presStyleIdx="6" presStyleCnt="8">
        <dgm:presLayoutVars>
          <dgm:bulletEnabled val="1"/>
        </dgm:presLayoutVars>
      </dgm:prSet>
      <dgm:spPr/>
    </dgm:pt>
    <dgm:pt modelId="{96725F8A-BC3D-C449-A1CB-D54E4C9C0AD9}" type="pres">
      <dgm:prSet presAssocID="{CD19D3E3-F9A7-FE4D-AECD-56323A60E7E3}" presName="parTrans" presStyleLbl="bgSibTrans2D1" presStyleIdx="7" presStyleCnt="8"/>
      <dgm:spPr/>
    </dgm:pt>
    <dgm:pt modelId="{DE16B83C-8BFF-AB4A-9078-5BF5FB3F5DC3}" type="pres">
      <dgm:prSet presAssocID="{6D061472-7109-2946-B71C-53189C3D5828}" presName="node" presStyleLbl="node1" presStyleIdx="7" presStyleCnt="8" custScaleX="120883">
        <dgm:presLayoutVars>
          <dgm:bulletEnabled val="1"/>
        </dgm:presLayoutVars>
      </dgm:prSet>
      <dgm:spPr/>
    </dgm:pt>
  </dgm:ptLst>
  <dgm:cxnLst>
    <dgm:cxn modelId="{A74A3D00-1BFB-9748-9D8F-516B33D4808C}" srcId="{0ED3022D-CBBC-F846-A192-61CBF37B0FE4}" destId="{CCF297BA-7551-3D40-A72F-75E2421AD489}" srcOrd="4" destOrd="0" parTransId="{20DA8BEE-081C-B24A-B4CE-EF02779C91C1}" sibTransId="{232D4372-AE15-5E41-8150-F7EF939225C7}"/>
    <dgm:cxn modelId="{356D9802-A4B7-45DF-817E-4E7DEB916779}" type="presOf" srcId="{39AE34DB-D816-E64F-867A-3FE85CA03C3E}" destId="{0387FEED-1EED-CB49-8E32-6C495578E380}" srcOrd="0" destOrd="0" presId="urn:microsoft.com/office/officeart/2005/8/layout/radial4"/>
    <dgm:cxn modelId="{2A7A2503-19C2-4A60-BF08-9DFE41BDFB21}" type="presOf" srcId="{20DA8BEE-081C-B24A-B4CE-EF02779C91C1}" destId="{407E80C7-4FB1-C443-A0C4-C6B9645B526F}" srcOrd="0" destOrd="0" presId="urn:microsoft.com/office/officeart/2005/8/layout/radial4"/>
    <dgm:cxn modelId="{D8811707-314D-4722-B3A1-3A8FEA6508F0}" type="presOf" srcId="{0ED3022D-CBBC-F846-A192-61CBF37B0FE4}" destId="{985CE85F-3DE5-9347-8775-0BC6F0B27E3B}" srcOrd="0" destOrd="0" presId="urn:microsoft.com/office/officeart/2005/8/layout/radial4"/>
    <dgm:cxn modelId="{3A363219-B388-4498-9FAA-117DF25B1707}" type="presOf" srcId="{D3BB860F-92BD-184D-A56F-53CE96ED7E57}" destId="{01762DB9-6B32-6F4F-89AD-A66E5EDF1950}" srcOrd="0" destOrd="0" presId="urn:microsoft.com/office/officeart/2005/8/layout/radial4"/>
    <dgm:cxn modelId="{9BA78F1C-3534-41FB-A711-3240E76AB5C0}" type="presOf" srcId="{673B80F9-96FE-9944-9B37-8485E8B9E3BE}" destId="{167C5FC1-1700-6A48-805E-7C5B21768C1E}" srcOrd="0" destOrd="0" presId="urn:microsoft.com/office/officeart/2005/8/layout/radial4"/>
    <dgm:cxn modelId="{5345E42D-1153-4146-BEC2-6DBB6F4DF25E}" srcId="{0ED3022D-CBBC-F846-A192-61CBF37B0FE4}" destId="{39AE34DB-D816-E64F-867A-3FE85CA03C3E}" srcOrd="6" destOrd="0" parTransId="{06054440-A003-784E-B203-445EE71B4DFA}" sibTransId="{47A84380-E713-7342-AE24-A68213A2AA50}"/>
    <dgm:cxn modelId="{2E544732-3C4E-FC40-A063-3FA36192742E}" srcId="{0ED3022D-CBBC-F846-A192-61CBF37B0FE4}" destId="{FFC99A91-354D-C94D-93D7-1B7E8968A076}" srcOrd="1" destOrd="0" parTransId="{B4BF090E-DD29-5D4A-9DBF-AC34DB61D406}" sibTransId="{8735E482-09EC-E146-BED2-E88A536BEC70}"/>
    <dgm:cxn modelId="{C9454E65-683F-F545-B74E-03FE741679EC}" srcId="{0ED3022D-CBBC-F846-A192-61CBF37B0FE4}" destId="{D3BB860F-92BD-184D-A56F-53CE96ED7E57}" srcOrd="3" destOrd="0" parTransId="{7D0FE991-049C-C64C-B824-5389C65F0686}" sibTransId="{2D7467A4-009F-734B-B86F-6E41B6EBC112}"/>
    <dgm:cxn modelId="{DB3E7B46-1D6E-4332-81FD-161ABF70F50D}" type="presOf" srcId="{06054440-A003-784E-B203-445EE71B4DFA}" destId="{CEA01BB2-7056-B248-9DBB-64C4FB87E40D}" srcOrd="0" destOrd="0" presId="urn:microsoft.com/office/officeart/2005/8/layout/radial4"/>
    <dgm:cxn modelId="{60F6E668-5980-4133-B18E-42E77581950A}" type="presOf" srcId="{167D941B-324C-3C4D-A38D-2C3D959D2C79}" destId="{7450CB36-C952-3649-99B1-6F4FA114D0D9}" srcOrd="0" destOrd="0" presId="urn:microsoft.com/office/officeart/2005/8/layout/radial4"/>
    <dgm:cxn modelId="{E983124B-6DFA-4B5B-8CED-F9E0EDED4866}" type="presOf" srcId="{8D37398A-5636-1A4D-A95F-2EF2A210785F}" destId="{A7358135-44B8-8842-A963-2C436E1243CB}" srcOrd="0" destOrd="0" presId="urn:microsoft.com/office/officeart/2005/8/layout/radial4"/>
    <dgm:cxn modelId="{911ACF5A-42A9-A341-ACA4-2DEB54E0DAC6}" srcId="{0ED3022D-CBBC-F846-A192-61CBF37B0FE4}" destId="{167D941B-324C-3C4D-A38D-2C3D959D2C79}" srcOrd="5" destOrd="0" parTransId="{4EB3E828-CA11-6C40-A32F-862246D0C772}" sibTransId="{718FC802-08CE-9245-92D0-FAB2E292CA04}"/>
    <dgm:cxn modelId="{B4399F7B-A805-4DCF-AE48-C1312F272B31}" type="presOf" srcId="{FFC99A91-354D-C94D-93D7-1B7E8968A076}" destId="{3E4E744D-6B10-6A40-843F-C500ECEF8595}" srcOrd="0" destOrd="0" presId="urn:microsoft.com/office/officeart/2005/8/layout/radial4"/>
    <dgm:cxn modelId="{C020FC80-AF64-4D09-8575-BC0CF339726E}" type="presOf" srcId="{7D0FE991-049C-C64C-B824-5389C65F0686}" destId="{F8B23F7B-CD9E-E747-9A23-617DBA041D92}" srcOrd="0" destOrd="0" presId="urn:microsoft.com/office/officeart/2005/8/layout/radial4"/>
    <dgm:cxn modelId="{A4864F83-66CA-2446-AFC4-314421452222}" srcId="{8D37398A-5636-1A4D-A95F-2EF2A210785F}" destId="{0ED3022D-CBBC-F846-A192-61CBF37B0FE4}" srcOrd="0" destOrd="0" parTransId="{DFF5353A-77A9-0E49-A653-9C47BE8F9D38}" sibTransId="{92383DF4-58BE-B741-8C5E-6D7D09DC4373}"/>
    <dgm:cxn modelId="{0697FF95-58FD-4154-AC85-8E4673353DE0}" type="presOf" srcId="{4EB3E828-CA11-6C40-A32F-862246D0C772}" destId="{286E6B61-7879-DE42-B801-0FED1501E008}" srcOrd="0" destOrd="0" presId="urn:microsoft.com/office/officeart/2005/8/layout/radial4"/>
    <dgm:cxn modelId="{D4967B99-145C-DB41-BC5C-0152A7E80DC3}" srcId="{0ED3022D-CBBC-F846-A192-61CBF37B0FE4}" destId="{6D061472-7109-2946-B71C-53189C3D5828}" srcOrd="7" destOrd="0" parTransId="{CD19D3E3-F9A7-FE4D-AECD-56323A60E7E3}" sibTransId="{F25E1F1A-D589-5142-AAE6-9E5092EF9D34}"/>
    <dgm:cxn modelId="{72CBFEB1-799F-439F-92EE-2AC43F658EC0}" type="presOf" srcId="{B4BF090E-DD29-5D4A-9DBF-AC34DB61D406}" destId="{10F1BAD3-5E24-D041-915C-EB8DABA0AE03}" srcOrd="0" destOrd="0" presId="urn:microsoft.com/office/officeart/2005/8/layout/radial4"/>
    <dgm:cxn modelId="{0A4F79BA-EF01-8642-9D4F-C699AA190D90}" srcId="{0ED3022D-CBBC-F846-A192-61CBF37B0FE4}" destId="{3801E8F2-B582-4C42-8153-BC6B707C98D5}" srcOrd="2" destOrd="0" parTransId="{DA0E013D-C6F3-754E-BCAC-D10628EAD0DD}" sibTransId="{E14EBD26-55D9-1E40-8F03-87C3DE1B46AE}"/>
    <dgm:cxn modelId="{491952D3-271B-4206-8687-D5110325FEA8}" type="presOf" srcId="{CCF297BA-7551-3D40-A72F-75E2421AD489}" destId="{EE2BF219-552D-5343-A63E-DCE25B2F9108}" srcOrd="0" destOrd="0" presId="urn:microsoft.com/office/officeart/2005/8/layout/radial4"/>
    <dgm:cxn modelId="{36C6EBF0-EF03-4217-AFC8-3391F1C2FF9B}" type="presOf" srcId="{F68EC1BC-5556-C349-AEB6-9D208D94A346}" destId="{AC231487-EA83-5B41-891A-DB558AB1CDEA}" srcOrd="0" destOrd="0" presId="urn:microsoft.com/office/officeart/2005/8/layout/radial4"/>
    <dgm:cxn modelId="{163B4DF2-4F96-AA42-9F98-99F8FAFB3D77}" srcId="{0ED3022D-CBBC-F846-A192-61CBF37B0FE4}" destId="{F68EC1BC-5556-C349-AEB6-9D208D94A346}" srcOrd="0" destOrd="0" parTransId="{673B80F9-96FE-9944-9B37-8485E8B9E3BE}" sibTransId="{882C5F3A-020B-2544-B6A8-D78AFFB07E88}"/>
    <dgm:cxn modelId="{EE4186F2-9BB9-46F1-84D8-3B01C8CDEC4B}" type="presOf" srcId="{DA0E013D-C6F3-754E-BCAC-D10628EAD0DD}" destId="{AAAA1575-2ABA-184F-A6E8-6648F8EB3D38}" srcOrd="0" destOrd="0" presId="urn:microsoft.com/office/officeart/2005/8/layout/radial4"/>
    <dgm:cxn modelId="{37F56DF4-F11F-4D7A-AE53-E88F68711D15}" type="presOf" srcId="{6D061472-7109-2946-B71C-53189C3D5828}" destId="{DE16B83C-8BFF-AB4A-9078-5BF5FB3F5DC3}" srcOrd="0" destOrd="0" presId="urn:microsoft.com/office/officeart/2005/8/layout/radial4"/>
    <dgm:cxn modelId="{4C6506FB-9818-490E-81BB-3E05A43A6BF8}" type="presOf" srcId="{3801E8F2-B582-4C42-8153-BC6B707C98D5}" destId="{29DC001D-6E54-3641-8052-7DD381B38D45}" srcOrd="0" destOrd="0" presId="urn:microsoft.com/office/officeart/2005/8/layout/radial4"/>
    <dgm:cxn modelId="{752374FD-ED24-4E49-8653-E4410F14BDFE}" type="presOf" srcId="{CD19D3E3-F9A7-FE4D-AECD-56323A60E7E3}" destId="{96725F8A-BC3D-C449-A1CB-D54E4C9C0AD9}" srcOrd="0" destOrd="0" presId="urn:microsoft.com/office/officeart/2005/8/layout/radial4"/>
    <dgm:cxn modelId="{C35A1A9C-9D13-40FF-A8F7-8FCB1BB164A8}" type="presParOf" srcId="{A7358135-44B8-8842-A963-2C436E1243CB}" destId="{985CE85F-3DE5-9347-8775-0BC6F0B27E3B}" srcOrd="0" destOrd="0" presId="urn:microsoft.com/office/officeart/2005/8/layout/radial4"/>
    <dgm:cxn modelId="{8EEA863E-D483-4760-A2B1-661A8F3B6347}" type="presParOf" srcId="{A7358135-44B8-8842-A963-2C436E1243CB}" destId="{167C5FC1-1700-6A48-805E-7C5B21768C1E}" srcOrd="1" destOrd="0" presId="urn:microsoft.com/office/officeart/2005/8/layout/radial4"/>
    <dgm:cxn modelId="{4E07F693-475F-488A-976E-A285E1FA9D35}" type="presParOf" srcId="{A7358135-44B8-8842-A963-2C436E1243CB}" destId="{AC231487-EA83-5B41-891A-DB558AB1CDEA}" srcOrd="2" destOrd="0" presId="urn:microsoft.com/office/officeart/2005/8/layout/radial4"/>
    <dgm:cxn modelId="{95FDFDFB-7A27-470B-998F-20477FFA99BC}" type="presParOf" srcId="{A7358135-44B8-8842-A963-2C436E1243CB}" destId="{10F1BAD3-5E24-D041-915C-EB8DABA0AE03}" srcOrd="3" destOrd="0" presId="urn:microsoft.com/office/officeart/2005/8/layout/radial4"/>
    <dgm:cxn modelId="{13D7E532-29EE-40A0-B171-95EB1E2C0EFB}" type="presParOf" srcId="{A7358135-44B8-8842-A963-2C436E1243CB}" destId="{3E4E744D-6B10-6A40-843F-C500ECEF8595}" srcOrd="4" destOrd="0" presId="urn:microsoft.com/office/officeart/2005/8/layout/radial4"/>
    <dgm:cxn modelId="{7C16404D-ACD4-4C0A-8809-9BC87090B5F9}" type="presParOf" srcId="{A7358135-44B8-8842-A963-2C436E1243CB}" destId="{AAAA1575-2ABA-184F-A6E8-6648F8EB3D38}" srcOrd="5" destOrd="0" presId="urn:microsoft.com/office/officeart/2005/8/layout/radial4"/>
    <dgm:cxn modelId="{98046A05-D93D-48DB-BAB4-BE137AE23698}" type="presParOf" srcId="{A7358135-44B8-8842-A963-2C436E1243CB}" destId="{29DC001D-6E54-3641-8052-7DD381B38D45}" srcOrd="6" destOrd="0" presId="urn:microsoft.com/office/officeart/2005/8/layout/radial4"/>
    <dgm:cxn modelId="{F6C8330B-89C7-4350-B1C2-BD1546FB1242}" type="presParOf" srcId="{A7358135-44B8-8842-A963-2C436E1243CB}" destId="{F8B23F7B-CD9E-E747-9A23-617DBA041D92}" srcOrd="7" destOrd="0" presId="urn:microsoft.com/office/officeart/2005/8/layout/radial4"/>
    <dgm:cxn modelId="{D2FD7F12-0524-476F-B8D1-A69836DBCA5B}" type="presParOf" srcId="{A7358135-44B8-8842-A963-2C436E1243CB}" destId="{01762DB9-6B32-6F4F-89AD-A66E5EDF1950}" srcOrd="8" destOrd="0" presId="urn:microsoft.com/office/officeart/2005/8/layout/radial4"/>
    <dgm:cxn modelId="{397E79D8-D9B3-4B5B-8D69-CA8ED3DDE385}" type="presParOf" srcId="{A7358135-44B8-8842-A963-2C436E1243CB}" destId="{407E80C7-4FB1-C443-A0C4-C6B9645B526F}" srcOrd="9" destOrd="0" presId="urn:microsoft.com/office/officeart/2005/8/layout/radial4"/>
    <dgm:cxn modelId="{CCB7D8CD-9E6F-4E28-A80F-5F41AB5994FC}" type="presParOf" srcId="{A7358135-44B8-8842-A963-2C436E1243CB}" destId="{EE2BF219-552D-5343-A63E-DCE25B2F9108}" srcOrd="10" destOrd="0" presId="urn:microsoft.com/office/officeart/2005/8/layout/radial4"/>
    <dgm:cxn modelId="{4BB1B919-E71B-48D7-9A82-89B35541322E}" type="presParOf" srcId="{A7358135-44B8-8842-A963-2C436E1243CB}" destId="{286E6B61-7879-DE42-B801-0FED1501E008}" srcOrd="11" destOrd="0" presId="urn:microsoft.com/office/officeart/2005/8/layout/radial4"/>
    <dgm:cxn modelId="{8186BB6F-8AF0-4CD9-BC02-5CD528E70951}" type="presParOf" srcId="{A7358135-44B8-8842-A963-2C436E1243CB}" destId="{7450CB36-C952-3649-99B1-6F4FA114D0D9}" srcOrd="12" destOrd="0" presId="urn:microsoft.com/office/officeart/2005/8/layout/radial4"/>
    <dgm:cxn modelId="{258BB3C6-D723-426C-9740-EBD5FCA0522C}" type="presParOf" srcId="{A7358135-44B8-8842-A963-2C436E1243CB}" destId="{CEA01BB2-7056-B248-9DBB-64C4FB87E40D}" srcOrd="13" destOrd="0" presId="urn:microsoft.com/office/officeart/2005/8/layout/radial4"/>
    <dgm:cxn modelId="{D2B506A2-EA2C-4DE8-8900-228E89C17DE8}" type="presParOf" srcId="{A7358135-44B8-8842-A963-2C436E1243CB}" destId="{0387FEED-1EED-CB49-8E32-6C495578E380}" srcOrd="14" destOrd="0" presId="urn:microsoft.com/office/officeart/2005/8/layout/radial4"/>
    <dgm:cxn modelId="{56E610E9-C8F8-41C7-AC6C-5464CFF05C4A}" type="presParOf" srcId="{A7358135-44B8-8842-A963-2C436E1243CB}" destId="{96725F8A-BC3D-C449-A1CB-D54E4C9C0AD9}" srcOrd="15" destOrd="0" presId="urn:microsoft.com/office/officeart/2005/8/layout/radial4"/>
    <dgm:cxn modelId="{71D65478-0E73-4C41-819C-12F68A007047}" type="presParOf" srcId="{A7358135-44B8-8842-A963-2C436E1243CB}" destId="{DE16B83C-8BFF-AB4A-9078-5BF5FB3F5DC3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CF40DE-E90A-BC43-AB83-BBDB60CB7F39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5C458-7525-AC4F-9717-929B0B471E5B}">
      <dgm:prSet/>
      <dgm:spPr>
        <a:solidFill>
          <a:schemeClr val="tx1">
            <a:lumMod val="85000"/>
            <a:lumOff val="15000"/>
          </a:schemeClr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/>
          <a:r>
            <a:rPr lang="ga-IE" dirty="0">
              <a:latin typeface="Avenir Next"/>
            </a:rPr>
            <a:t>Tástáil an fheiste leighis ar mhúnla na hinchinne a rinneadh as glóthach</a:t>
          </a:r>
        </a:p>
      </dgm:t>
    </dgm:pt>
    <dgm:pt modelId="{9973D461-1927-D14F-81B6-0AA5F75E839D}" type="parTrans" cxnId="{0E515C68-4A79-CE48-9C64-7705107B85DB}">
      <dgm:prSet/>
      <dgm:spPr/>
      <dgm:t>
        <a:bodyPr/>
        <a:lstStyle/>
        <a:p>
          <a:endParaRPr lang="en-US"/>
        </a:p>
      </dgm:t>
    </dgm:pt>
    <dgm:pt modelId="{9A9FB0AF-F256-5944-A5EF-C5562B2BB154}" type="sibTrans" cxnId="{0E515C68-4A79-CE48-9C64-7705107B85DB}">
      <dgm:prSet/>
      <dgm:spPr>
        <a:solidFill>
          <a:schemeClr val="bg1">
            <a:lumMod val="75000"/>
          </a:schemeClr>
        </a:solidFill>
        <a:scene3d>
          <a:camera prst="orthographicFront"/>
          <a:lightRig rig="chilly" dir="t"/>
        </a:scene3d>
        <a:sp3d prstMaterial="metal">
          <a:bevelT/>
        </a:sp3d>
      </dgm:spPr>
      <dgm:t>
        <a:bodyPr/>
        <a:lstStyle/>
        <a:p>
          <a:endParaRPr lang="en-US"/>
        </a:p>
      </dgm:t>
    </dgm:pt>
    <dgm:pt modelId="{0B97928D-8F52-2942-AC74-71E794A25611}">
      <dgm:prSet/>
      <dgm:spPr>
        <a:solidFill>
          <a:srgbClr val="800000"/>
        </a:solidFill>
        <a:effectLst>
          <a:glow rad="101600">
            <a:schemeClr val="accent4">
              <a:lumMod val="60000"/>
              <a:lumOff val="40000"/>
              <a:alpha val="49000"/>
            </a:schemeClr>
          </a:glow>
        </a:effectLst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/>
          <a:r>
            <a:rPr lang="ga-IE" dirty="0">
              <a:latin typeface="Avenir Next"/>
            </a:rPr>
            <a:t>Tá inchinn an duine mar a bheadh glóthach má leagtar méar air</a:t>
          </a:r>
        </a:p>
      </dgm:t>
    </dgm:pt>
    <dgm:pt modelId="{9AAE7C2A-0DD3-134A-A369-3AFAD78668D3}" type="parTrans" cxnId="{28B938F4-6DAB-8D42-9257-DA28690A9ECF}">
      <dgm:prSet/>
      <dgm:spPr/>
      <dgm:t>
        <a:bodyPr/>
        <a:lstStyle/>
        <a:p>
          <a:endParaRPr lang="en-US"/>
        </a:p>
      </dgm:t>
    </dgm:pt>
    <dgm:pt modelId="{8F2DB3A8-D029-0B45-A36F-AC9B925F25A9}" type="sibTrans" cxnId="{28B938F4-6DAB-8D42-9257-DA28690A9ECF}">
      <dgm:prSet/>
      <dgm:spPr/>
      <dgm:t>
        <a:bodyPr/>
        <a:lstStyle/>
        <a:p>
          <a:endParaRPr lang="en-US"/>
        </a:p>
      </dgm:t>
    </dgm:pt>
    <dgm:pt modelId="{1B4C7655-3AF2-014E-A770-455EBBB0C527}">
      <dgm:prSet/>
      <dgm:spPr>
        <a:solidFill>
          <a:schemeClr val="tx1">
            <a:lumMod val="85000"/>
            <a:lumOff val="15000"/>
          </a:schemeClr>
        </a:solidFill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/>
          <a:r>
            <a:rPr lang="ga-IE" dirty="0">
              <a:latin typeface="Avenir Next"/>
            </a:rPr>
            <a:t>Is é an spota dubh an bun an ghlóthaigh an áit a gcaithfidh an fheiste leighis a bhaint amach</a:t>
          </a:r>
        </a:p>
      </dgm:t>
    </dgm:pt>
    <dgm:pt modelId="{70AD3CE6-EB65-B441-BEF9-DA27A89277A1}" type="parTrans" cxnId="{5C4ED87A-48CF-E849-8A70-2A65EA7D4E38}">
      <dgm:prSet/>
      <dgm:spPr/>
      <dgm:t>
        <a:bodyPr/>
        <a:lstStyle/>
        <a:p>
          <a:endParaRPr lang="en-US"/>
        </a:p>
      </dgm:t>
    </dgm:pt>
    <dgm:pt modelId="{C2869865-C364-2949-9F7A-7A08E86AD42F}" type="sibTrans" cxnId="{5C4ED87A-48CF-E849-8A70-2A65EA7D4E38}">
      <dgm:prSet/>
      <dgm:spPr/>
      <dgm:t>
        <a:bodyPr/>
        <a:lstStyle/>
        <a:p>
          <a:endParaRPr lang="en-US"/>
        </a:p>
      </dgm:t>
    </dgm:pt>
    <dgm:pt modelId="{330A0749-1522-3D41-AC8A-3DC075EF2315}">
      <dgm:prSet/>
      <dgm:spPr>
        <a:solidFill>
          <a:srgbClr val="800000"/>
        </a:solidFill>
        <a:effectLst>
          <a:glow rad="101600">
            <a:schemeClr val="accent4">
              <a:lumMod val="60000"/>
              <a:lumOff val="40000"/>
              <a:alpha val="48000"/>
            </a:schemeClr>
          </a:glow>
        </a:effectLst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pPr rtl="0"/>
          <a:r>
            <a:rPr lang="ga-IE" dirty="0">
              <a:latin typeface="Avenir Next"/>
            </a:rPr>
            <a:t>Scrúdaigh an dochar a rinneadh don "inchinn" tar éis an fheiste leighis a thástáil</a:t>
          </a:r>
        </a:p>
      </dgm:t>
    </dgm:pt>
    <dgm:pt modelId="{337B603F-EC1A-3A42-BCC3-5CA32A5CEEEB}" type="parTrans" cxnId="{D5A2E605-B29B-EA46-A331-0BADB25315BC}">
      <dgm:prSet/>
      <dgm:spPr/>
      <dgm:t>
        <a:bodyPr/>
        <a:lstStyle/>
        <a:p>
          <a:endParaRPr lang="en-US"/>
        </a:p>
      </dgm:t>
    </dgm:pt>
    <dgm:pt modelId="{D4426791-8E4E-B843-B545-DE2FB081330A}" type="sibTrans" cxnId="{D5A2E605-B29B-EA46-A331-0BADB25315BC}">
      <dgm:prSet/>
      <dgm:spPr/>
      <dgm:t>
        <a:bodyPr/>
        <a:lstStyle/>
        <a:p>
          <a:endParaRPr lang="en-US"/>
        </a:p>
      </dgm:t>
    </dgm:pt>
    <dgm:pt modelId="{F2575D10-EC66-0C43-B36D-E0B2BFA6D653}" type="pres">
      <dgm:prSet presAssocID="{CBCF40DE-E90A-BC43-AB83-BBDB60CB7F39}" presName="Name0" presStyleCnt="0">
        <dgm:presLayoutVars>
          <dgm:dir/>
          <dgm:resizeHandles val="exact"/>
        </dgm:presLayoutVars>
      </dgm:prSet>
      <dgm:spPr/>
    </dgm:pt>
    <dgm:pt modelId="{D1ABA61F-4671-7645-A444-0BBDBA16C430}" type="pres">
      <dgm:prSet presAssocID="{CBCF40DE-E90A-BC43-AB83-BBDB60CB7F39}" presName="cycle" presStyleCnt="0"/>
      <dgm:spPr/>
    </dgm:pt>
    <dgm:pt modelId="{A6E9618E-188B-C34A-A79B-0965B8A8CD0F}" type="pres">
      <dgm:prSet presAssocID="{3575C458-7525-AC4F-9717-929B0B471E5B}" presName="nodeFirstNode" presStyleLbl="node1" presStyleIdx="0" presStyleCnt="4" custScaleX="92331" custScaleY="82434">
        <dgm:presLayoutVars>
          <dgm:bulletEnabled val="1"/>
        </dgm:presLayoutVars>
      </dgm:prSet>
      <dgm:spPr/>
    </dgm:pt>
    <dgm:pt modelId="{FD2BCB80-83E2-3642-9867-9C39341EE1BD}" type="pres">
      <dgm:prSet presAssocID="{9A9FB0AF-F256-5944-A5EF-C5562B2BB154}" presName="sibTransFirstNode" presStyleLbl="bgShp" presStyleIdx="0" presStyleCnt="1"/>
      <dgm:spPr/>
    </dgm:pt>
    <dgm:pt modelId="{B64D88C5-3658-1D4F-9C2F-FEA941EE35E2}" type="pres">
      <dgm:prSet presAssocID="{0B97928D-8F52-2942-AC74-71E794A25611}" presName="nodeFollowingNodes" presStyleLbl="node1" presStyleIdx="1" presStyleCnt="4" custScaleX="92159" custScaleY="90205" custRadScaleRad="147854" custRadScaleInc="579">
        <dgm:presLayoutVars>
          <dgm:bulletEnabled val="1"/>
        </dgm:presLayoutVars>
      </dgm:prSet>
      <dgm:spPr/>
    </dgm:pt>
    <dgm:pt modelId="{DCFF8AEB-4665-1B48-AAF3-BC50EA3CEA7C}" type="pres">
      <dgm:prSet presAssocID="{1B4C7655-3AF2-014E-A770-455EBBB0C527}" presName="nodeFollowingNodes" presStyleLbl="node1" presStyleIdx="2" presStyleCnt="4" custScaleX="95199" custScaleY="84416" custRadScaleRad="97728" custRadScaleInc="-5266">
        <dgm:presLayoutVars>
          <dgm:bulletEnabled val="1"/>
        </dgm:presLayoutVars>
      </dgm:prSet>
      <dgm:spPr/>
    </dgm:pt>
    <dgm:pt modelId="{6B76BE73-0112-3F4B-A785-FFAD74EF5B3B}" type="pres">
      <dgm:prSet presAssocID="{330A0749-1522-3D41-AC8A-3DC075EF2315}" presName="nodeFollowingNodes" presStyleLbl="node1" presStyleIdx="3" presStyleCnt="4" custScaleX="91977" custScaleY="89077" custRadScaleRad="152988" custRadScaleInc="4">
        <dgm:presLayoutVars>
          <dgm:bulletEnabled val="1"/>
        </dgm:presLayoutVars>
      </dgm:prSet>
      <dgm:spPr/>
    </dgm:pt>
  </dgm:ptLst>
  <dgm:cxnLst>
    <dgm:cxn modelId="{D5A2E605-B29B-EA46-A331-0BADB25315BC}" srcId="{CBCF40DE-E90A-BC43-AB83-BBDB60CB7F39}" destId="{330A0749-1522-3D41-AC8A-3DC075EF2315}" srcOrd="3" destOrd="0" parTransId="{337B603F-EC1A-3A42-BCC3-5CA32A5CEEEB}" sibTransId="{D4426791-8E4E-B843-B545-DE2FB081330A}"/>
    <dgm:cxn modelId="{BC024620-78A4-4DA7-9EBD-DB05515567CC}" type="presOf" srcId="{330A0749-1522-3D41-AC8A-3DC075EF2315}" destId="{6B76BE73-0112-3F4B-A785-FFAD74EF5B3B}" srcOrd="0" destOrd="0" presId="urn:microsoft.com/office/officeart/2005/8/layout/cycle3"/>
    <dgm:cxn modelId="{A7790922-E1AF-4E36-A349-81FFC1D31C54}" type="presOf" srcId="{1B4C7655-3AF2-014E-A770-455EBBB0C527}" destId="{DCFF8AEB-4665-1B48-AAF3-BC50EA3CEA7C}" srcOrd="0" destOrd="0" presId="urn:microsoft.com/office/officeart/2005/8/layout/cycle3"/>
    <dgm:cxn modelId="{0E515C68-4A79-CE48-9C64-7705107B85DB}" srcId="{CBCF40DE-E90A-BC43-AB83-BBDB60CB7F39}" destId="{3575C458-7525-AC4F-9717-929B0B471E5B}" srcOrd="0" destOrd="0" parTransId="{9973D461-1927-D14F-81B6-0AA5F75E839D}" sibTransId="{9A9FB0AF-F256-5944-A5EF-C5562B2BB154}"/>
    <dgm:cxn modelId="{CDC5BB69-DCB2-47E8-8F73-E0477DF4898D}" type="presOf" srcId="{0B97928D-8F52-2942-AC74-71E794A25611}" destId="{B64D88C5-3658-1D4F-9C2F-FEA941EE35E2}" srcOrd="0" destOrd="0" presId="urn:microsoft.com/office/officeart/2005/8/layout/cycle3"/>
    <dgm:cxn modelId="{FD877954-27B6-469E-8C00-8A88BC741F88}" type="presOf" srcId="{3575C458-7525-AC4F-9717-929B0B471E5B}" destId="{A6E9618E-188B-C34A-A79B-0965B8A8CD0F}" srcOrd="0" destOrd="0" presId="urn:microsoft.com/office/officeart/2005/8/layout/cycle3"/>
    <dgm:cxn modelId="{5C4ED87A-48CF-E849-8A70-2A65EA7D4E38}" srcId="{CBCF40DE-E90A-BC43-AB83-BBDB60CB7F39}" destId="{1B4C7655-3AF2-014E-A770-455EBBB0C527}" srcOrd="2" destOrd="0" parTransId="{70AD3CE6-EB65-B441-BEF9-DA27A89277A1}" sibTransId="{C2869865-C364-2949-9F7A-7A08E86AD42F}"/>
    <dgm:cxn modelId="{0A7B19E5-D29C-4A2E-8429-EF334AADD5DC}" type="presOf" srcId="{CBCF40DE-E90A-BC43-AB83-BBDB60CB7F39}" destId="{F2575D10-EC66-0C43-B36D-E0B2BFA6D653}" srcOrd="0" destOrd="0" presId="urn:microsoft.com/office/officeart/2005/8/layout/cycle3"/>
    <dgm:cxn modelId="{28B938F4-6DAB-8D42-9257-DA28690A9ECF}" srcId="{CBCF40DE-E90A-BC43-AB83-BBDB60CB7F39}" destId="{0B97928D-8F52-2942-AC74-71E794A25611}" srcOrd="1" destOrd="0" parTransId="{9AAE7C2A-0DD3-134A-A369-3AFAD78668D3}" sibTransId="{8F2DB3A8-D029-0B45-A36F-AC9B925F25A9}"/>
    <dgm:cxn modelId="{F840E2FF-3048-4283-BFD2-9BBBB084A013}" type="presOf" srcId="{9A9FB0AF-F256-5944-A5EF-C5562B2BB154}" destId="{FD2BCB80-83E2-3642-9867-9C39341EE1BD}" srcOrd="0" destOrd="0" presId="urn:microsoft.com/office/officeart/2005/8/layout/cycle3"/>
    <dgm:cxn modelId="{750F2143-7379-4749-85F9-E4BECE4A85FE}" type="presParOf" srcId="{F2575D10-EC66-0C43-B36D-E0B2BFA6D653}" destId="{D1ABA61F-4671-7645-A444-0BBDBA16C430}" srcOrd="0" destOrd="0" presId="urn:microsoft.com/office/officeart/2005/8/layout/cycle3"/>
    <dgm:cxn modelId="{D2277072-8151-455D-BF68-73F02FB756A3}" type="presParOf" srcId="{D1ABA61F-4671-7645-A444-0BBDBA16C430}" destId="{A6E9618E-188B-C34A-A79B-0965B8A8CD0F}" srcOrd="0" destOrd="0" presId="urn:microsoft.com/office/officeart/2005/8/layout/cycle3"/>
    <dgm:cxn modelId="{5212023F-65E4-4100-841C-95C254501C5E}" type="presParOf" srcId="{D1ABA61F-4671-7645-A444-0BBDBA16C430}" destId="{FD2BCB80-83E2-3642-9867-9C39341EE1BD}" srcOrd="1" destOrd="0" presId="urn:microsoft.com/office/officeart/2005/8/layout/cycle3"/>
    <dgm:cxn modelId="{81555794-A157-405D-90DE-A178479CD4EB}" type="presParOf" srcId="{D1ABA61F-4671-7645-A444-0BBDBA16C430}" destId="{B64D88C5-3658-1D4F-9C2F-FEA941EE35E2}" srcOrd="2" destOrd="0" presId="urn:microsoft.com/office/officeart/2005/8/layout/cycle3"/>
    <dgm:cxn modelId="{C8ECD332-BCF3-40C6-BEC3-9D2858E68DC7}" type="presParOf" srcId="{D1ABA61F-4671-7645-A444-0BBDBA16C430}" destId="{DCFF8AEB-4665-1B48-AAF3-BC50EA3CEA7C}" srcOrd="3" destOrd="0" presId="urn:microsoft.com/office/officeart/2005/8/layout/cycle3"/>
    <dgm:cxn modelId="{D07E2AED-18BB-4F7C-B994-3D6D2BC4338D}" type="presParOf" srcId="{D1ABA61F-4671-7645-A444-0BBDBA16C430}" destId="{6B76BE73-0112-3F4B-A785-FFAD74EF5B3B}" srcOrd="4" destOrd="0" presId="urn:microsoft.com/office/officeart/2005/8/layout/cycle3"/>
  </dgm:cxnLst>
  <dgm:bg>
    <a:effectLst>
      <a:glow rad="190500">
        <a:schemeClr val="bg2">
          <a:lumMod val="60000"/>
          <a:lumOff val="40000"/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E1508-7565-E24A-A951-1385D333938A}">
      <dsp:nvSpPr>
        <dsp:cNvPr id="0" name=""/>
        <dsp:cNvSpPr/>
      </dsp:nvSpPr>
      <dsp:spPr>
        <a:xfrm>
          <a:off x="772155" y="878"/>
          <a:ext cx="4688281" cy="11720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glow rad="165100">
            <a:schemeClr val="accent6">
              <a:lumMod val="60000"/>
              <a:lumOff val="40000"/>
              <a:alpha val="75000"/>
            </a:schemeClr>
          </a:glow>
        </a:effectLst>
        <a:scene3d>
          <a:camera prst="obliqueBottomLeft">
            <a:rot lat="0" lon="0" rev="0"/>
          </a:camera>
          <a:lightRig rig="chilly" dir="t"/>
        </a:scene3d>
        <a:sp3d extrusionH="76200" contourW="12700" prstMaterial="softEdge">
          <a:bevelT w="196850" h="196850"/>
          <a:extrusionClr>
            <a:srgbClr val="00B8B8"/>
          </a:extrusionClr>
          <a:contourClr>
            <a:schemeClr val="accent6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800" kern="1200"/>
            <a:t>Cad is galar Parkinson ann?</a:t>
          </a:r>
        </a:p>
      </dsp:txBody>
      <dsp:txXfrm>
        <a:off x="806484" y="35207"/>
        <a:ext cx="4619623" cy="1103412"/>
      </dsp:txXfrm>
    </dsp:sp>
    <dsp:sp modelId="{95141AB6-A778-7B48-A1A3-560B18735D86}">
      <dsp:nvSpPr>
        <dsp:cNvPr id="0" name=""/>
        <dsp:cNvSpPr/>
      </dsp:nvSpPr>
      <dsp:spPr>
        <a:xfrm rot="5400000">
          <a:off x="3013740" y="1275504"/>
          <a:ext cx="205112" cy="205112"/>
        </a:xfrm>
        <a:prstGeom prst="rightArrow">
          <a:avLst>
            <a:gd name="adj1" fmla="val 66700"/>
            <a:gd name="adj2" fmla="val 50000"/>
          </a:avLst>
        </a:prstGeom>
        <a:solidFill>
          <a:srgbClr val="EA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>
            <a:rot lat="0" lon="0" rev="0"/>
          </a:camera>
          <a:lightRig rig="chilly" dir="t"/>
        </a:scene3d>
        <a:sp3d extrusionH="76200" prstMaterial="softEdge">
          <a:extrusionClr>
            <a:srgbClr val="00B8B8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10881-52C3-4347-87C2-03DEF5D9D186}">
      <dsp:nvSpPr>
        <dsp:cNvPr id="0" name=""/>
        <dsp:cNvSpPr/>
      </dsp:nvSpPr>
      <dsp:spPr>
        <a:xfrm>
          <a:off x="772155" y="1583173"/>
          <a:ext cx="4688281" cy="1440005"/>
        </a:xfrm>
        <a:prstGeom prst="roundRect">
          <a:avLst>
            <a:gd name="adj" fmla="val 10000"/>
          </a:avLst>
        </a:prstGeom>
        <a:solidFill>
          <a:srgbClr val="0B9FAA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52400">
            <a:srgbClr val="00B8B8">
              <a:alpha val="75000"/>
            </a:srgbClr>
          </a:glow>
        </a:effectLst>
        <a:scene3d>
          <a:camera prst="obliqueBottomLeft">
            <a:rot lat="0" lon="0" rev="0"/>
          </a:camera>
          <a:lightRig rig="chilly" dir="t"/>
        </a:scene3d>
        <a:sp3d extrusionH="76200" contourW="12700" prstMaterial="softEdge">
          <a:bevelT w="165100" h="165100"/>
          <a:extrusionClr>
            <a:srgbClr val="00B8B8"/>
          </a:extrusionClr>
          <a:contourClr>
            <a:srgbClr val="00B8B8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10800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800" b="1" i="0" kern="1200">
              <a:solidFill>
                <a:schemeClr val="accent6">
                  <a:lumMod val="75000"/>
                </a:schemeClr>
              </a:solidFill>
              <a:latin typeface="Avenir Next"/>
            </a:rPr>
            <a:t>Cad is néarón ann?</a:t>
          </a:r>
        </a:p>
      </dsp:txBody>
      <dsp:txXfrm>
        <a:off x="814331" y="1625349"/>
        <a:ext cx="4603929" cy="1355653"/>
      </dsp:txXfrm>
    </dsp:sp>
    <dsp:sp modelId="{7A9D2EDB-A9B1-AE44-A38C-2490D826349F}">
      <dsp:nvSpPr>
        <dsp:cNvPr id="0" name=""/>
        <dsp:cNvSpPr/>
      </dsp:nvSpPr>
      <dsp:spPr>
        <a:xfrm rot="5400000">
          <a:off x="3013740" y="3125735"/>
          <a:ext cx="205112" cy="205112"/>
        </a:xfrm>
        <a:prstGeom prst="rightArrow">
          <a:avLst>
            <a:gd name="adj1" fmla="val 66700"/>
            <a:gd name="adj2" fmla="val 50000"/>
          </a:avLst>
        </a:prstGeom>
        <a:solidFill>
          <a:srgbClr val="EA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>
            <a:rot lat="0" lon="0" rev="0"/>
          </a:camera>
          <a:lightRig rig="chilly" dir="t"/>
        </a:scene3d>
        <a:sp3d extrusionH="76200" prstMaterial="softEdge">
          <a:extrusionClr>
            <a:srgbClr val="00B8B8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317BD3-8FFF-B748-BD0B-C162BFCA1E01}">
      <dsp:nvSpPr>
        <dsp:cNvPr id="0" name=""/>
        <dsp:cNvSpPr/>
      </dsp:nvSpPr>
      <dsp:spPr>
        <a:xfrm>
          <a:off x="772155" y="3433403"/>
          <a:ext cx="4688281" cy="1410117"/>
        </a:xfrm>
        <a:prstGeom prst="roundRect">
          <a:avLst>
            <a:gd name="adj" fmla="val 10000"/>
          </a:avLst>
        </a:prstGeom>
        <a:solidFill>
          <a:srgbClr val="0B9FAA"/>
        </a:solidFill>
        <a:ln w="9525" cap="flat" cmpd="sng" algn="ctr">
          <a:solidFill>
            <a:schemeClr val="accent4">
              <a:tint val="40000"/>
              <a:alpha val="90000"/>
              <a:hueOff val="-7414"/>
              <a:satOff val="-30478"/>
              <a:lumOff val="-4056"/>
              <a:alphaOff val="0"/>
            </a:schemeClr>
          </a:solidFill>
          <a:prstDash val="solid"/>
        </a:ln>
        <a:effectLst>
          <a:glow rad="101600">
            <a:srgbClr val="4CCDCD">
              <a:alpha val="75000"/>
            </a:srgbClr>
          </a:glow>
        </a:effectLst>
        <a:scene3d>
          <a:camera prst="obliqueBottomLeft">
            <a:rot lat="0" lon="0" rev="0"/>
          </a:camera>
          <a:lightRig rig="chilly" dir="t"/>
        </a:scene3d>
        <a:sp3d extrusionH="76200" contourW="12700" prstMaterial="softEdge">
          <a:bevelT w="165100" h="165100"/>
          <a:extrusionClr>
            <a:srgbClr val="00B8B8"/>
          </a:extrusionClr>
          <a:contourClr>
            <a:srgbClr val="00B8B8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10800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800" kern="1200">
              <a:solidFill>
                <a:schemeClr val="bg1"/>
              </a:solidFill>
              <a:latin typeface="Avenir Next"/>
            </a:rPr>
            <a:t>Conas a sheolann an inchinn teachtaireachtaí chuig an gcolainn?</a:t>
          </a:r>
        </a:p>
      </dsp:txBody>
      <dsp:txXfrm>
        <a:off x="813456" y="3474704"/>
        <a:ext cx="4605679" cy="13275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900E3-BA3D-0442-A015-13C2D084C3A5}">
      <dsp:nvSpPr>
        <dsp:cNvPr id="0" name=""/>
        <dsp:cNvSpPr/>
      </dsp:nvSpPr>
      <dsp:spPr>
        <a:xfrm>
          <a:off x="0" y="57205"/>
          <a:ext cx="6778874" cy="127691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  <a:sp3d prstMaterial="metal"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08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800" kern="1200">
              <a:solidFill>
                <a:schemeClr val="bg1"/>
              </a:solidFill>
              <a:latin typeface="Avenir Next"/>
            </a:rPr>
            <a:t>Ar éirigh leis an bhfeiste leighis a rinne tú, dar leat? Cén fáth? </a:t>
          </a:r>
        </a:p>
      </dsp:txBody>
      <dsp:txXfrm>
        <a:off x="37400" y="94605"/>
        <a:ext cx="5400979" cy="1202118"/>
      </dsp:txXfrm>
    </dsp:sp>
    <dsp:sp modelId="{6C86E5F8-2571-3E43-84BD-A96AD7B4DC76}">
      <dsp:nvSpPr>
        <dsp:cNvPr id="0" name=""/>
        <dsp:cNvSpPr/>
      </dsp:nvSpPr>
      <dsp:spPr>
        <a:xfrm>
          <a:off x="598135" y="1489737"/>
          <a:ext cx="6778874" cy="127691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111125" dist="50800" dir="16200000" sx="104000" sy="104000" algn="tl" rotWithShape="0">
            <a:srgbClr val="000000">
              <a:alpha val="15000"/>
            </a:srgbClr>
          </a:outerShdw>
        </a:effectLst>
        <a:scene3d>
          <a:camera prst="orthographicFront"/>
          <a:lightRig rig="chilly" dir="t"/>
        </a:scene3d>
        <a:sp3d prstMaterial="metal"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08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800" kern="1200">
              <a:solidFill>
                <a:schemeClr val="bg1"/>
              </a:solidFill>
              <a:latin typeface="Avenir Next"/>
            </a:rPr>
            <a:t>Taispeáin d'fheiste leighis don chuid eile den rang.</a:t>
          </a:r>
        </a:p>
      </dsp:txBody>
      <dsp:txXfrm>
        <a:off x="635535" y="1527137"/>
        <a:ext cx="5275941" cy="1202118"/>
      </dsp:txXfrm>
    </dsp:sp>
    <dsp:sp modelId="{BF8712B6-C85B-664C-A32C-7263595E4254}">
      <dsp:nvSpPr>
        <dsp:cNvPr id="0" name=""/>
        <dsp:cNvSpPr/>
      </dsp:nvSpPr>
      <dsp:spPr>
        <a:xfrm>
          <a:off x="1196271" y="2979475"/>
          <a:ext cx="6778874" cy="1276918"/>
        </a:xfrm>
        <a:prstGeom prst="roundRect">
          <a:avLst>
            <a:gd name="adj" fmla="val 10000"/>
          </a:avLst>
        </a:prstGeom>
        <a:solidFill>
          <a:srgbClr val="E23BFF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16000"/>
            </a:srgbClr>
          </a:outerShdw>
        </a:effectLst>
        <a:scene3d>
          <a:camera prst="orthographicFront"/>
          <a:lightRig rig="chilly" dir="t"/>
        </a:scene3d>
        <a:sp3d prstMaterial="metal"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08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800" kern="1200">
              <a:solidFill>
                <a:schemeClr val="bg1"/>
              </a:solidFill>
              <a:latin typeface="Avenir Next"/>
            </a:rPr>
            <a:t>Cén feabhas a d'fhéadfá a chur ar an bhfeiste leighis?</a:t>
          </a:r>
          <a:r>
            <a:rPr lang="ga-IE" sz="2800" kern="1200">
              <a:solidFill>
                <a:schemeClr val="bg1"/>
              </a:solidFill>
            </a:rPr>
            <a:t> </a:t>
          </a:r>
        </a:p>
      </dsp:txBody>
      <dsp:txXfrm>
        <a:off x="1233671" y="3016875"/>
        <a:ext cx="5275941" cy="1202118"/>
      </dsp:txXfrm>
    </dsp:sp>
    <dsp:sp modelId="{93004B33-EAD2-FC42-B42C-2B2C6E21063C}">
      <dsp:nvSpPr>
        <dsp:cNvPr id="0" name=""/>
        <dsp:cNvSpPr/>
      </dsp:nvSpPr>
      <dsp:spPr>
        <a:xfrm>
          <a:off x="5948877" y="968329"/>
          <a:ext cx="829996" cy="82999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35626" y="968329"/>
        <a:ext cx="456498" cy="624572"/>
      </dsp:txXfrm>
    </dsp:sp>
    <dsp:sp modelId="{378ECE75-E48C-874A-B857-6F1AD3A22010}">
      <dsp:nvSpPr>
        <dsp:cNvPr id="0" name=""/>
        <dsp:cNvSpPr/>
      </dsp:nvSpPr>
      <dsp:spPr>
        <a:xfrm>
          <a:off x="6547013" y="2449554"/>
          <a:ext cx="829996" cy="82999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33762" y="2449554"/>
        <a:ext cx="456498" cy="624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9B2F-C5BD-CE46-80CA-ABD49D3542FC}">
      <dsp:nvSpPr>
        <dsp:cNvPr id="0" name=""/>
        <dsp:cNvSpPr/>
      </dsp:nvSpPr>
      <dsp:spPr>
        <a:xfrm>
          <a:off x="1162714" y="0"/>
          <a:ext cx="4928932" cy="5640866"/>
        </a:xfrm>
        <a:prstGeom prst="triangle">
          <a:avLst/>
        </a:prstGeom>
        <a:solidFill>
          <a:schemeClr val="bg1"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ood" dir="t"/>
        </a:scene3d>
        <a:sp3d prstMaterial="dkEdge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0AA72-DD95-6C43-AB5A-F17D003F783C}">
      <dsp:nvSpPr>
        <dsp:cNvPr id="0" name=""/>
        <dsp:cNvSpPr/>
      </dsp:nvSpPr>
      <dsp:spPr>
        <a:xfrm>
          <a:off x="2586567" y="564637"/>
          <a:ext cx="4073331" cy="1002575"/>
        </a:xfrm>
        <a:prstGeom prst="roundRect">
          <a:avLst/>
        </a:prstGeom>
        <a:solidFill>
          <a:srgbClr val="108087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dkEdge">
          <a:bevelT w="177800" h="190500"/>
          <a:bevelB w="1270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>
              <a:solidFill>
                <a:schemeClr val="bg1"/>
              </a:solidFill>
              <a:latin typeface="Avenir Next"/>
            </a:rPr>
            <a:t>Tugtar an </a:t>
          </a:r>
          <a:r>
            <a:rPr lang="ga-IE" sz="2000" b="1" i="0" kern="1200">
              <a:solidFill>
                <a:schemeClr val="bg1"/>
              </a:solidFill>
              <a:latin typeface="Avenir Next"/>
            </a:rPr>
            <a:t>sionapsa</a:t>
          </a:r>
          <a:r>
            <a:rPr lang="ga-IE" sz="2000" kern="1200">
              <a:solidFill>
                <a:schemeClr val="bg1"/>
              </a:solidFill>
              <a:latin typeface="Avenir Next"/>
            </a:rPr>
            <a:t> ar an áit a dtagann dhá néarón le chéile</a:t>
          </a:r>
        </a:p>
      </dsp:txBody>
      <dsp:txXfrm>
        <a:off x="2635509" y="613579"/>
        <a:ext cx="3975447" cy="904691"/>
      </dsp:txXfrm>
    </dsp:sp>
    <dsp:sp modelId="{AA6CD124-8E9C-4D4C-AFD4-B501E3113AF4}">
      <dsp:nvSpPr>
        <dsp:cNvPr id="0" name=""/>
        <dsp:cNvSpPr/>
      </dsp:nvSpPr>
      <dsp:spPr>
        <a:xfrm>
          <a:off x="2594084" y="1671071"/>
          <a:ext cx="4036812" cy="1002575"/>
        </a:xfrm>
        <a:prstGeom prst="roundRect">
          <a:avLst/>
        </a:prstGeom>
        <a:solidFill>
          <a:srgbClr val="008000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flood" dir="t"/>
        </a:scene3d>
        <a:sp3d prstMaterial="dkEdge"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>
              <a:solidFill>
                <a:schemeClr val="bg1"/>
              </a:solidFill>
              <a:latin typeface="Avenir Next"/>
            </a:rPr>
            <a:t>Bearna idir na </a:t>
          </a:r>
          <a:r>
            <a:rPr lang="ga-IE" sz="2000" b="1" kern="1200" dirty="0">
              <a:solidFill>
                <a:schemeClr val="bg1"/>
              </a:solidFill>
              <a:latin typeface="Avenir Next"/>
            </a:rPr>
            <a:t>néaróin</a:t>
          </a:r>
          <a:r>
            <a:rPr lang="ga-IE" sz="2000" kern="1200" dirty="0">
              <a:solidFill>
                <a:schemeClr val="bg1"/>
              </a:solidFill>
              <a:latin typeface="Avenir Next"/>
            </a:rPr>
            <a:t> nár mhór do theachtaireacht léim trasna is ea an sionapsa</a:t>
          </a:r>
        </a:p>
      </dsp:txBody>
      <dsp:txXfrm>
        <a:off x="2643026" y="1720013"/>
        <a:ext cx="3938928" cy="904691"/>
      </dsp:txXfrm>
    </dsp:sp>
    <dsp:sp modelId="{BA6CC5F4-0D27-7443-9295-A9116917B071}">
      <dsp:nvSpPr>
        <dsp:cNvPr id="0" name=""/>
        <dsp:cNvSpPr/>
      </dsp:nvSpPr>
      <dsp:spPr>
        <a:xfrm>
          <a:off x="2583341" y="2809700"/>
          <a:ext cx="4036885" cy="1002575"/>
        </a:xfrm>
        <a:prstGeom prst="roundRect">
          <a:avLst/>
        </a:prstGeom>
        <a:solidFill>
          <a:srgbClr val="FEC827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flood" dir="t"/>
        </a:scene3d>
        <a:sp3d prstMaterial="dkEdge"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>
              <a:solidFill>
                <a:schemeClr val="bg1"/>
              </a:solidFill>
              <a:latin typeface="Avenir Next"/>
            </a:rPr>
            <a:t>Iompraíonn ceimiceáin, ar a dtugtar </a:t>
          </a:r>
          <a:r>
            <a:rPr lang="ga-IE" sz="2000" b="1" kern="1200" dirty="0">
              <a:solidFill>
                <a:schemeClr val="bg1"/>
              </a:solidFill>
              <a:latin typeface="Avenir Next"/>
            </a:rPr>
            <a:t>néara-tharchuradóirí</a:t>
          </a:r>
          <a:r>
            <a:rPr lang="ga-IE" sz="2000" kern="1200" dirty="0">
              <a:solidFill>
                <a:schemeClr val="bg1"/>
              </a:solidFill>
              <a:latin typeface="Avenir Next"/>
            </a:rPr>
            <a:t>,</a:t>
          </a:r>
          <a:r>
            <a:rPr lang="ga-IE" sz="2000" kern="1200" dirty="0">
              <a:solidFill>
                <a:srgbClr val="FF00FF"/>
              </a:solidFill>
              <a:latin typeface="Avenir Next"/>
            </a:rPr>
            <a:t> </a:t>
          </a:r>
          <a:r>
            <a:rPr lang="ga-IE" sz="2000" kern="1200" dirty="0">
              <a:solidFill>
                <a:schemeClr val="bg1"/>
              </a:solidFill>
              <a:latin typeface="Avenir Next"/>
            </a:rPr>
            <a:t>na teachtaireachtaí trasna na mbearnaí</a:t>
          </a:r>
        </a:p>
      </dsp:txBody>
      <dsp:txXfrm>
        <a:off x="2632283" y="2858642"/>
        <a:ext cx="3939001" cy="904691"/>
      </dsp:txXfrm>
    </dsp:sp>
    <dsp:sp modelId="{E96E425D-F9AC-DE44-9665-58ADDE3B2B1D}">
      <dsp:nvSpPr>
        <dsp:cNvPr id="0" name=""/>
        <dsp:cNvSpPr/>
      </dsp:nvSpPr>
      <dsp:spPr>
        <a:xfrm>
          <a:off x="2618375" y="3905400"/>
          <a:ext cx="3945331" cy="1002575"/>
        </a:xfrm>
        <a:prstGeom prst="roundRect">
          <a:avLst/>
        </a:prstGeom>
        <a:solidFill>
          <a:srgbClr val="24234D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flood" dir="t"/>
        </a:scene3d>
        <a:sp3d prstMaterial="dkEdge"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300" kern="1200">
              <a:solidFill>
                <a:schemeClr val="bg1"/>
              </a:solidFill>
              <a:latin typeface="Avenir Next"/>
            </a:rPr>
            <a:t>Is cineál </a:t>
          </a:r>
          <a:r>
            <a:rPr lang="ga-IE" sz="2300" b="1" kern="1200">
              <a:solidFill>
                <a:schemeClr val="bg1"/>
              </a:solidFill>
              <a:latin typeface="Avenir Next"/>
            </a:rPr>
            <a:t>néara-tharchuradóir</a:t>
          </a:r>
          <a:r>
            <a:rPr lang="ga-IE" sz="2300" kern="1200">
              <a:solidFill>
                <a:schemeClr val="bg1"/>
              </a:solidFill>
              <a:latin typeface="Avenir Next"/>
            </a:rPr>
            <a:t> </a:t>
          </a:r>
          <a:r>
            <a:rPr lang="ga-IE" sz="2300" b="0" kern="1200">
              <a:solidFill>
                <a:schemeClr val="bg1"/>
              </a:solidFill>
              <a:latin typeface="Avenir Next"/>
            </a:rPr>
            <a:t>san inchinn</a:t>
          </a:r>
          <a:r>
            <a:rPr lang="ga-IE" sz="2300" kern="1200">
              <a:solidFill>
                <a:schemeClr val="bg1"/>
              </a:solidFill>
              <a:latin typeface="Avenir Next"/>
            </a:rPr>
            <a:t> é </a:t>
          </a:r>
          <a:r>
            <a:rPr lang="ga-IE" sz="2300" b="1" kern="1200">
              <a:solidFill>
                <a:schemeClr val="bg1"/>
              </a:solidFill>
              <a:latin typeface="Avenir Next"/>
            </a:rPr>
            <a:t>dopaimín</a:t>
          </a:r>
        </a:p>
      </dsp:txBody>
      <dsp:txXfrm>
        <a:off x="2667317" y="3954342"/>
        <a:ext cx="3847447" cy="904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4AF5B-DEC5-E649-8CBC-8B67D74797AE}">
      <dsp:nvSpPr>
        <dsp:cNvPr id="0" name=""/>
        <dsp:cNvSpPr/>
      </dsp:nvSpPr>
      <dsp:spPr>
        <a:xfrm>
          <a:off x="328193" y="14005"/>
          <a:ext cx="5284922" cy="5284922"/>
        </a:xfrm>
        <a:prstGeom prst="pie">
          <a:avLst>
            <a:gd name="adj1" fmla="val 5400000"/>
            <a:gd name="adj2" fmla="val 16200000"/>
          </a:avLst>
        </a:prstGeom>
        <a:solidFill>
          <a:srgbClr val="3030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ADBA9-D041-D047-8A43-845CD632E2D1}">
      <dsp:nvSpPr>
        <dsp:cNvPr id="0" name=""/>
        <dsp:cNvSpPr/>
      </dsp:nvSpPr>
      <dsp:spPr>
        <a:xfrm>
          <a:off x="2614978" y="0"/>
          <a:ext cx="6574806" cy="5284922"/>
        </a:xfrm>
        <a:prstGeom prst="rect">
          <a:avLst/>
        </a:prstGeom>
        <a:solidFill>
          <a:srgbClr val="303069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400" kern="1200" dirty="0">
              <a:solidFill>
                <a:schemeClr val="bg1"/>
              </a:solidFill>
              <a:latin typeface="Avenir Next"/>
            </a:rPr>
            <a:t>Tosaíonn </a:t>
          </a:r>
          <a:r>
            <a:rPr lang="ga-IE" sz="2400" b="1" kern="1200" dirty="0">
              <a:solidFill>
                <a:schemeClr val="bg1"/>
              </a:solidFill>
              <a:latin typeface="Avenir Next"/>
            </a:rPr>
            <a:t>néaróin</a:t>
          </a:r>
          <a:r>
            <a:rPr lang="ga-IE" sz="2400" kern="1200" dirty="0">
              <a:solidFill>
                <a:schemeClr val="bg1"/>
              </a:solidFill>
              <a:latin typeface="Avenir Next"/>
            </a:rPr>
            <a:t> a dhéanann </a:t>
          </a:r>
          <a:r>
            <a:rPr lang="ga-IE" sz="2400" b="1" kern="1200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kern="1200" dirty="0">
              <a:solidFill>
                <a:schemeClr val="bg1"/>
              </a:solidFill>
              <a:latin typeface="Avenir Next"/>
            </a:rPr>
            <a:t> ag fáil bháis</a:t>
          </a:r>
        </a:p>
      </dsp:txBody>
      <dsp:txXfrm>
        <a:off x="2614978" y="0"/>
        <a:ext cx="6574806" cy="1123045"/>
      </dsp:txXfrm>
    </dsp:sp>
    <dsp:sp modelId="{3E57A28B-91A0-884F-82C9-E2FDAE40776A}">
      <dsp:nvSpPr>
        <dsp:cNvPr id="0" name=""/>
        <dsp:cNvSpPr/>
      </dsp:nvSpPr>
      <dsp:spPr>
        <a:xfrm>
          <a:off x="693646" y="1123045"/>
          <a:ext cx="3897629" cy="3897629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32D0A-79CA-9842-AD12-3337766ADA14}">
      <dsp:nvSpPr>
        <dsp:cNvPr id="0" name=""/>
        <dsp:cNvSpPr/>
      </dsp:nvSpPr>
      <dsp:spPr>
        <a:xfrm>
          <a:off x="2642461" y="1123045"/>
          <a:ext cx="6574806" cy="3897629"/>
        </a:xfrm>
        <a:prstGeom prst="rect">
          <a:avLst/>
        </a:prstGeom>
        <a:solidFill>
          <a:srgbClr val="FF6600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460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400" kern="1200" dirty="0">
              <a:solidFill>
                <a:schemeClr val="bg1"/>
              </a:solidFill>
              <a:latin typeface="Avenir Next"/>
            </a:rPr>
            <a:t>Cuireann </a:t>
          </a:r>
          <a:r>
            <a:rPr lang="ga-IE" sz="2400" b="1" kern="1200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kern="1200" dirty="0">
              <a:solidFill>
                <a:schemeClr val="bg1"/>
              </a:solidFill>
              <a:latin typeface="Avenir Next"/>
            </a:rPr>
            <a:t> in iúl don inchinn matáin a bhogadh</a:t>
          </a:r>
        </a:p>
      </dsp:txBody>
      <dsp:txXfrm>
        <a:off x="2642461" y="1123045"/>
        <a:ext cx="6574806" cy="1123045"/>
      </dsp:txXfrm>
    </dsp:sp>
    <dsp:sp modelId="{DC1347B3-B3FE-6046-994E-1E2F9128AC8B}">
      <dsp:nvSpPr>
        <dsp:cNvPr id="0" name=""/>
        <dsp:cNvSpPr/>
      </dsp:nvSpPr>
      <dsp:spPr>
        <a:xfrm>
          <a:off x="1387292" y="2246091"/>
          <a:ext cx="2510337" cy="2510337"/>
        </a:xfrm>
        <a:prstGeom prst="pie">
          <a:avLst>
            <a:gd name="adj1" fmla="val 5400000"/>
            <a:gd name="adj2" fmla="val 16200000"/>
          </a:avLst>
        </a:prstGeom>
        <a:solidFill>
          <a:srgbClr val="4CCD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8CDF3-C1F6-B148-B029-FA9A2A040EA0}">
      <dsp:nvSpPr>
        <dsp:cNvPr id="0" name=""/>
        <dsp:cNvSpPr/>
      </dsp:nvSpPr>
      <dsp:spPr>
        <a:xfrm>
          <a:off x="2642461" y="2217599"/>
          <a:ext cx="6574806" cy="2510337"/>
        </a:xfrm>
        <a:prstGeom prst="rect">
          <a:avLst/>
        </a:prstGeom>
        <a:solidFill>
          <a:srgbClr val="4CCDCD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400" kern="1200" dirty="0">
              <a:solidFill>
                <a:schemeClr val="bg1"/>
              </a:solidFill>
              <a:latin typeface="Avenir Next"/>
            </a:rPr>
            <a:t>Má bhíonn leibhéil </a:t>
          </a:r>
          <a:r>
            <a:rPr lang="ga-IE" sz="2400" b="1" kern="1200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kern="1200" dirty="0">
              <a:solidFill>
                <a:schemeClr val="bg1"/>
              </a:solidFill>
              <a:latin typeface="Avenir Next"/>
            </a:rPr>
            <a:t> ró-íseal, ní bhogfaidh na matáin mar ba chóir dóibh</a:t>
          </a:r>
          <a:endParaRPr lang="ga-IE" sz="2200" kern="1200" dirty="0">
            <a:solidFill>
              <a:schemeClr val="bg1"/>
            </a:solidFill>
            <a:latin typeface="Avenir Next"/>
          </a:endParaRPr>
        </a:p>
      </dsp:txBody>
      <dsp:txXfrm>
        <a:off x="2642461" y="2217599"/>
        <a:ext cx="6574806" cy="1123045"/>
      </dsp:txXfrm>
    </dsp:sp>
    <dsp:sp modelId="{4FAF1520-8C73-5E47-9E42-AB4E5D891752}">
      <dsp:nvSpPr>
        <dsp:cNvPr id="0" name=""/>
        <dsp:cNvSpPr/>
      </dsp:nvSpPr>
      <dsp:spPr>
        <a:xfrm>
          <a:off x="2080938" y="3369137"/>
          <a:ext cx="1123045" cy="1123045"/>
        </a:xfrm>
        <a:prstGeom prst="pie">
          <a:avLst>
            <a:gd name="adj1" fmla="val 5400000"/>
            <a:gd name="adj2" fmla="val 16200000"/>
          </a:avLst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442E4-68F4-D848-893C-5737A5D767D1}">
      <dsp:nvSpPr>
        <dsp:cNvPr id="0" name=""/>
        <dsp:cNvSpPr/>
      </dsp:nvSpPr>
      <dsp:spPr>
        <a:xfrm>
          <a:off x="2642461" y="3369137"/>
          <a:ext cx="6574806" cy="1123045"/>
        </a:xfrm>
        <a:prstGeom prst="rect">
          <a:avLst/>
        </a:prstGeom>
        <a:solidFill>
          <a:srgbClr val="FF00FF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400" kern="1200" dirty="0">
              <a:solidFill>
                <a:schemeClr val="bg1"/>
              </a:solidFill>
              <a:latin typeface="Avenir Next"/>
            </a:rPr>
            <a:t>Is é an toradh a bhíonn ar leibhéil ísle </a:t>
          </a:r>
          <a:r>
            <a:rPr lang="ga-IE" sz="2400" b="1" kern="1200" dirty="0">
              <a:solidFill>
                <a:schemeClr val="bg1"/>
              </a:solidFill>
              <a:latin typeface="Avenir Next"/>
            </a:rPr>
            <a:t>dopaimín</a:t>
          </a:r>
          <a:r>
            <a:rPr lang="ga-IE" sz="2400" kern="1200" dirty="0">
              <a:solidFill>
                <a:srgbClr val="A3CC50"/>
              </a:solidFill>
              <a:latin typeface="Avenir Next"/>
            </a:rPr>
            <a:t> </a:t>
          </a:r>
          <a:r>
            <a:rPr lang="ga-IE" sz="2400" kern="1200" dirty="0">
              <a:solidFill>
                <a:schemeClr val="bg1"/>
              </a:solidFill>
              <a:latin typeface="Avenir Next"/>
            </a:rPr>
            <a:t>go mbíonn an cholainn ag crith, ailt righin, duine ag siúl go mall agus go leor comharthaí sóirt eile</a:t>
          </a:r>
        </a:p>
      </dsp:txBody>
      <dsp:txXfrm>
        <a:off x="2642461" y="3369137"/>
        <a:ext cx="6574806" cy="1123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55DFC-4B7A-7A40-A9B9-4275676BBB10}">
      <dsp:nvSpPr>
        <dsp:cNvPr id="0" name=""/>
        <dsp:cNvSpPr/>
      </dsp:nvSpPr>
      <dsp:spPr>
        <a:xfrm>
          <a:off x="5246793" y="1258399"/>
          <a:ext cx="4420603" cy="4258785"/>
        </a:xfrm>
        <a:prstGeom prst="pie">
          <a:avLst>
            <a:gd name="adj1" fmla="val 16200000"/>
            <a:gd name="adj2" fmla="val 5400000"/>
          </a:avLst>
        </a:prstGeom>
        <a:solidFill>
          <a:srgbClr val="A3CC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latin typeface="Avenir Next"/>
              <a:cs typeface="Arial" panose="020B0604020202020204" pitchFamily="34" charset="0"/>
            </a:rPr>
            <a:t>Scaoileann struchtúr san inchinn ar a dtugtar an </a:t>
          </a:r>
          <a:r>
            <a:rPr lang="ga-IE" sz="1800" b="1" kern="1200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substantia nigra</a:t>
          </a:r>
          <a:r>
            <a:rPr lang="ga-IE" sz="1800" kern="1200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 </a:t>
          </a:r>
          <a:r>
            <a:rPr lang="ga-IE" sz="1800" b="1" kern="1200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dopamine</a:t>
          </a:r>
          <a:r>
            <a:rPr lang="ga-IE" sz="1800" kern="1200" dirty="0">
              <a:latin typeface="Avenir Next"/>
              <a:cs typeface="Arial" panose="020B0604020202020204" pitchFamily="34" charset="0"/>
            </a:rPr>
            <a:t> amach</a:t>
          </a:r>
        </a:p>
      </dsp:txBody>
      <dsp:txXfrm>
        <a:off x="7662337" y="2373795"/>
        <a:ext cx="1578787" cy="2027992"/>
      </dsp:txXfrm>
    </dsp:sp>
    <dsp:sp modelId="{A05C27B8-8015-9541-8F2B-48C348D869E8}">
      <dsp:nvSpPr>
        <dsp:cNvPr id="0" name=""/>
        <dsp:cNvSpPr/>
      </dsp:nvSpPr>
      <dsp:spPr>
        <a:xfrm>
          <a:off x="342697" y="1366153"/>
          <a:ext cx="4819706" cy="4430742"/>
        </a:xfrm>
        <a:prstGeom prst="pie">
          <a:avLst>
            <a:gd name="adj1" fmla="val 5400000"/>
            <a:gd name="adj2" fmla="val 16200000"/>
          </a:avLst>
        </a:prstGeom>
        <a:solidFill>
          <a:srgbClr val="A3CC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latin typeface="Avenir Next"/>
              <a:cs typeface="Arial" panose="020B0604020202020204" pitchFamily="34" charset="0"/>
            </a:rPr>
            <a:t>Nuair a bhíonn </a:t>
          </a:r>
          <a:r>
            <a:rPr lang="ga-IE" sz="1800" b="1" kern="1200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galar Parkinson</a:t>
          </a:r>
          <a:r>
            <a:rPr lang="ga-IE" sz="1800" kern="1200" dirty="0">
              <a:latin typeface="Avenir Next"/>
              <a:cs typeface="Arial" panose="020B0604020202020204" pitchFamily="34" charset="0"/>
            </a:rPr>
            <a:t>, ar dhuine bíonn dochar déanta do na </a:t>
          </a:r>
          <a:r>
            <a:rPr lang="ga-IE" sz="1800" b="1" kern="1200" dirty="0">
              <a:latin typeface="Avenir Next"/>
              <a:cs typeface="Arial" panose="020B0604020202020204" pitchFamily="34" charset="0"/>
            </a:rPr>
            <a:t>néaróin</a:t>
          </a:r>
          <a:r>
            <a:rPr lang="ga-IE" sz="1800" kern="1200" dirty="0">
              <a:latin typeface="Avenir Next"/>
              <a:cs typeface="Arial" panose="020B0604020202020204" pitchFamily="34" charset="0"/>
            </a:rPr>
            <a:t> sa </a:t>
          </a:r>
          <a:r>
            <a:rPr lang="ga-IE" sz="1800" b="1" kern="1200" dirty="0">
              <a:latin typeface="Avenir Next"/>
              <a:cs typeface="Arial" panose="020B0604020202020204" pitchFamily="34" charset="0"/>
            </a:rPr>
            <a:t>substantia nigra </a:t>
          </a:r>
          <a:r>
            <a:rPr lang="ga-IE" sz="1800" kern="1200" dirty="0">
              <a:latin typeface="Avenir Next"/>
              <a:cs typeface="Arial" panose="020B0604020202020204" pitchFamily="34" charset="0"/>
            </a:rPr>
            <a:t>rud a fhágann nach scaoiltear dóthain </a:t>
          </a:r>
          <a:r>
            <a:rPr lang="ga-IE" sz="1800" b="1" kern="1200" dirty="0">
              <a:solidFill>
                <a:srgbClr val="FF0000"/>
              </a:solidFill>
              <a:latin typeface="Avenir Next"/>
              <a:cs typeface="Arial" panose="020B0604020202020204" pitchFamily="34" charset="0"/>
            </a:rPr>
            <a:t>dopaimín</a:t>
          </a:r>
          <a:r>
            <a:rPr lang="ga-IE" sz="1800" kern="1200" dirty="0">
              <a:latin typeface="Avenir Next"/>
              <a:cs typeface="Arial" panose="020B0604020202020204" pitchFamily="34" charset="0"/>
            </a:rPr>
            <a:t> amach</a:t>
          </a:r>
        </a:p>
      </dsp:txBody>
      <dsp:txXfrm>
        <a:off x="807455" y="2526586"/>
        <a:ext cx="1721323" cy="2109877"/>
      </dsp:txXfrm>
    </dsp:sp>
    <dsp:sp modelId="{DCAADF31-8F78-D543-A6B7-8667E312633B}">
      <dsp:nvSpPr>
        <dsp:cNvPr id="0" name=""/>
        <dsp:cNvSpPr/>
      </dsp:nvSpPr>
      <dsp:spPr>
        <a:xfrm>
          <a:off x="4453999" y="876908"/>
          <a:ext cx="5509851" cy="508321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reezing" dir="t"/>
        </a:scene3d>
        <a:sp3d prstMaterial="metal">
          <a:bevelT w="152400"/>
          <a:bevelB w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7AA86-4DD4-F84B-842C-98B33FADC505}">
      <dsp:nvSpPr>
        <dsp:cNvPr id="0" name=""/>
        <dsp:cNvSpPr/>
      </dsp:nvSpPr>
      <dsp:spPr>
        <a:xfrm>
          <a:off x="-205" y="943251"/>
          <a:ext cx="6003619" cy="508198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prstMaterial="metal">
          <a:bevelT w="146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BCA03-F752-9C44-A37A-76A9A144853D}">
      <dsp:nvSpPr>
        <dsp:cNvPr id="0" name=""/>
        <dsp:cNvSpPr/>
      </dsp:nvSpPr>
      <dsp:spPr>
        <a:xfrm>
          <a:off x="3070591" y="160192"/>
          <a:ext cx="3235483" cy="1095062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glow rad="1778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/>
            <a:t>Cuirtear leictreoid go domhain san inchinn le máinliacht</a:t>
          </a:r>
        </a:p>
      </dsp:txBody>
      <dsp:txXfrm>
        <a:off x="3124048" y="213649"/>
        <a:ext cx="3128569" cy="988148"/>
      </dsp:txXfrm>
    </dsp:sp>
    <dsp:sp modelId="{CBB9172B-7195-C949-8CD9-5E00A86CD2AE}">
      <dsp:nvSpPr>
        <dsp:cNvPr id="0" name=""/>
        <dsp:cNvSpPr/>
      </dsp:nvSpPr>
      <dsp:spPr>
        <a:xfrm>
          <a:off x="3230800" y="1092166"/>
          <a:ext cx="5114660" cy="5114660"/>
        </a:xfrm>
        <a:custGeom>
          <a:avLst/>
          <a:gdLst/>
          <a:ahLst/>
          <a:cxnLst/>
          <a:rect l="0" t="0" r="0" b="0"/>
          <a:pathLst>
            <a:path>
              <a:moveTo>
                <a:pt x="3097463" y="57691"/>
              </a:moveTo>
              <a:arcTo wR="2557330" hR="2557330" stAng="16931595" swAng="30977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E067E-F1A0-804C-8495-6049E7624172}">
      <dsp:nvSpPr>
        <dsp:cNvPr id="0" name=""/>
        <dsp:cNvSpPr/>
      </dsp:nvSpPr>
      <dsp:spPr>
        <a:xfrm>
          <a:off x="6833008" y="2541725"/>
          <a:ext cx="2708674" cy="1786665"/>
        </a:xfrm>
        <a:prstGeom prst="roundRect">
          <a:avLst/>
        </a:prstGeom>
        <a:solidFill>
          <a:srgbClr val="0B9FAA"/>
        </a:solidFill>
        <a:ln>
          <a:noFill/>
        </a:ln>
        <a:effectLst>
          <a:glow rad="266700">
            <a:srgbClr val="00B8B8">
              <a:alpha val="75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/>
            <a:t>Tá an leictreoid i gceangal de chadhnra a chuirtear isteach faoin gcraiceann faoi bhun an dealracháin</a:t>
          </a:r>
          <a:r>
            <a:rPr lang="ga-IE" sz="1900" kern="1200" dirty="0"/>
            <a:t> </a:t>
          </a:r>
        </a:p>
      </dsp:txBody>
      <dsp:txXfrm>
        <a:off x="6920226" y="2628943"/>
        <a:ext cx="2534238" cy="1612229"/>
      </dsp:txXfrm>
    </dsp:sp>
    <dsp:sp modelId="{B49CC024-79A0-A649-8886-0522C3B74FEE}">
      <dsp:nvSpPr>
        <dsp:cNvPr id="0" name=""/>
        <dsp:cNvSpPr/>
      </dsp:nvSpPr>
      <dsp:spPr>
        <a:xfrm>
          <a:off x="2270658" y="504597"/>
          <a:ext cx="5114660" cy="5114660"/>
        </a:xfrm>
        <a:custGeom>
          <a:avLst/>
          <a:gdLst/>
          <a:ahLst/>
          <a:cxnLst/>
          <a:rect l="0" t="0" r="0" b="0"/>
          <a:pathLst>
            <a:path>
              <a:moveTo>
                <a:pt x="4769419" y="3840528"/>
              </a:moveTo>
              <a:arcTo wR="2557330" hR="2557330" stAng="1807040" swAng="26090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782A-6355-404F-8F8D-B48788F2326D}">
      <dsp:nvSpPr>
        <dsp:cNvPr id="0" name=""/>
        <dsp:cNvSpPr/>
      </dsp:nvSpPr>
      <dsp:spPr>
        <a:xfrm>
          <a:off x="2988197" y="5520605"/>
          <a:ext cx="3714056" cy="107769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glow rad="2286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/>
            <a:t>Seoltar comharthaí leictreacha chun gníomhaíocht san inchinn a rialú</a:t>
          </a:r>
        </a:p>
      </dsp:txBody>
      <dsp:txXfrm>
        <a:off x="3040805" y="5573213"/>
        <a:ext cx="3608840" cy="972474"/>
      </dsp:txXfrm>
    </dsp:sp>
    <dsp:sp modelId="{A96F80B9-E23F-D04C-B1E7-27CB3DB07ADD}">
      <dsp:nvSpPr>
        <dsp:cNvPr id="0" name=""/>
        <dsp:cNvSpPr/>
      </dsp:nvSpPr>
      <dsp:spPr>
        <a:xfrm>
          <a:off x="2166697" y="469784"/>
          <a:ext cx="5114660" cy="5114660"/>
        </a:xfrm>
        <a:custGeom>
          <a:avLst/>
          <a:gdLst/>
          <a:ahLst/>
          <a:cxnLst/>
          <a:rect l="0" t="0" r="0" b="0"/>
          <a:pathLst>
            <a:path>
              <a:moveTo>
                <a:pt x="1968282" y="5045896"/>
              </a:moveTo>
              <a:arcTo wR="2557330" hR="2557330" stAng="6199015" swAng="29651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30ECD-5700-D347-A7B4-9752F6ACC3A3}">
      <dsp:nvSpPr>
        <dsp:cNvPr id="0" name=""/>
        <dsp:cNvSpPr/>
      </dsp:nvSpPr>
      <dsp:spPr>
        <a:xfrm>
          <a:off x="47750" y="2751195"/>
          <a:ext cx="2960287" cy="1428013"/>
        </a:xfrm>
        <a:prstGeom prst="roundRect">
          <a:avLst/>
        </a:prstGeom>
        <a:solidFill>
          <a:srgbClr val="0B9FAA"/>
        </a:solidFill>
        <a:ln>
          <a:noFill/>
        </a:ln>
        <a:effectLst>
          <a:glow rad="190500">
            <a:srgbClr val="4CCDCD">
              <a:alpha val="75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/>
            <a:t>Feidhmíonn sé mar a bheadh séadaire don inchinn</a:t>
          </a:r>
        </a:p>
      </dsp:txBody>
      <dsp:txXfrm>
        <a:off x="117460" y="2820905"/>
        <a:ext cx="2820867" cy="1288593"/>
      </dsp:txXfrm>
    </dsp:sp>
    <dsp:sp modelId="{03380804-AE1D-594F-88EE-9C068341D236}">
      <dsp:nvSpPr>
        <dsp:cNvPr id="0" name=""/>
        <dsp:cNvSpPr/>
      </dsp:nvSpPr>
      <dsp:spPr>
        <a:xfrm>
          <a:off x="1390594" y="1153062"/>
          <a:ext cx="5114660" cy="5114660"/>
        </a:xfrm>
        <a:custGeom>
          <a:avLst/>
          <a:gdLst/>
          <a:ahLst/>
          <a:cxnLst/>
          <a:rect l="0" t="0" r="0" b="0"/>
          <a:pathLst>
            <a:path>
              <a:moveTo>
                <a:pt x="195159" y="1577490"/>
              </a:moveTo>
              <a:arcTo wR="2557330" hR="2557330" stAng="12151735" swAng="30431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6801-DCE6-2B4B-8AA1-20132EEBBE3A}">
      <dsp:nvSpPr>
        <dsp:cNvPr id="0" name=""/>
        <dsp:cNvSpPr/>
      </dsp:nvSpPr>
      <dsp:spPr>
        <a:xfrm>
          <a:off x="692664" y="0"/>
          <a:ext cx="7850201" cy="4648028"/>
        </a:xfrm>
        <a:prstGeom prst="rightArrow">
          <a:avLst/>
        </a:prstGeom>
        <a:gradFill flip="none" rotWithShape="1">
          <a:gsLst>
            <a:gs pos="85000">
              <a:schemeClr val="bg1">
                <a:lumMod val="95000"/>
                <a:alpha val="30000"/>
              </a:schemeClr>
            </a:gs>
            <a:gs pos="100000">
              <a:srgbClr val="000000">
                <a:alpha val="3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brightRoom" dir="t"/>
        </a:scene3d>
        <a:sp3d contourW="12700" prstMaterial="softEdge">
          <a:bevelT/>
          <a:contourClr>
            <a:schemeClr val="bg2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1831E-FF46-074B-AF0B-04E860D3FE66}">
      <dsp:nvSpPr>
        <dsp:cNvPr id="0" name=""/>
        <dsp:cNvSpPr/>
      </dsp:nvSpPr>
      <dsp:spPr>
        <a:xfrm>
          <a:off x="5897" y="777977"/>
          <a:ext cx="1610747" cy="309207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prstMaterial="plastic"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</a:rPr>
            <a:t>Sprioc: Feiste leighis a dhearadh a rachadh go domhain isteach san inchinn chun spreagadh inchinne domhain a dhéanamh </a:t>
          </a:r>
        </a:p>
      </dsp:txBody>
      <dsp:txXfrm>
        <a:off x="84527" y="856607"/>
        <a:ext cx="1453487" cy="2934812"/>
      </dsp:txXfrm>
    </dsp:sp>
    <dsp:sp modelId="{AC92CE46-8D7B-9145-8C6B-5EE4FE057B92}">
      <dsp:nvSpPr>
        <dsp:cNvPr id="0" name=""/>
        <dsp:cNvSpPr/>
      </dsp:nvSpPr>
      <dsp:spPr>
        <a:xfrm>
          <a:off x="1792516" y="777810"/>
          <a:ext cx="1179769" cy="3092407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>
                  <a:lumMod val="95000"/>
                </a:schemeClr>
              </a:solidFill>
              <a:latin typeface="Avenir Next"/>
            </a:rPr>
            <a:t>Déanann na daltaí obair i ngrúpaí </a:t>
          </a:r>
          <a:r>
            <a:rPr lang="en-IE" sz="1800" kern="1200" dirty="0">
              <a:solidFill>
                <a:schemeClr val="bg1">
                  <a:lumMod val="95000"/>
                </a:schemeClr>
              </a:solidFill>
              <a:latin typeface="Avenir Next"/>
            </a:rPr>
            <a:t>de </a:t>
          </a:r>
          <a:r>
            <a:rPr lang="ga-IE" sz="1800" kern="1200" dirty="0">
              <a:solidFill>
                <a:schemeClr val="bg1">
                  <a:lumMod val="95000"/>
                </a:schemeClr>
              </a:solidFill>
              <a:latin typeface="Avenir Next"/>
            </a:rPr>
            <a:t>3 nó 4</a:t>
          </a:r>
        </a:p>
      </dsp:txBody>
      <dsp:txXfrm>
        <a:off x="1850108" y="835402"/>
        <a:ext cx="1064585" cy="2977223"/>
      </dsp:txXfrm>
    </dsp:sp>
    <dsp:sp modelId="{1111CC50-2007-6E4C-BA91-8A0E6D9DAF1B}">
      <dsp:nvSpPr>
        <dsp:cNvPr id="0" name=""/>
        <dsp:cNvSpPr/>
      </dsp:nvSpPr>
      <dsp:spPr>
        <a:xfrm>
          <a:off x="3148158" y="777810"/>
          <a:ext cx="1055231" cy="3092407"/>
        </a:xfrm>
        <a:prstGeom prst="roundRect">
          <a:avLst/>
        </a:prstGeom>
        <a:solidFill>
          <a:srgbClr val="1858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dirty="0">
            <a:solidFill>
              <a:schemeClr val="bg1">
                <a:lumMod val="95000"/>
              </a:schemeClr>
            </a:solidFill>
            <a:latin typeface="Avenir Next"/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dirty="0">
            <a:solidFill>
              <a:schemeClr val="bg1">
                <a:lumMod val="95000"/>
              </a:schemeClr>
            </a:solidFill>
            <a:latin typeface="Avenir Next"/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>
                  <a:lumMod val="95000"/>
                </a:schemeClr>
              </a:solidFill>
              <a:latin typeface="Avenir Next"/>
            </a:rPr>
            <a:t>Ní mór do dhaltaí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2700" kern="1200" dirty="0"/>
            <a:t>		</a:t>
          </a:r>
        </a:p>
      </dsp:txBody>
      <dsp:txXfrm>
        <a:off x="3199670" y="829322"/>
        <a:ext cx="952207" cy="2989383"/>
      </dsp:txXfrm>
    </dsp:sp>
    <dsp:sp modelId="{D04DB89A-15A6-7B40-B75D-27B0273FD019}">
      <dsp:nvSpPr>
        <dsp:cNvPr id="0" name=""/>
        <dsp:cNvSpPr/>
      </dsp:nvSpPr>
      <dsp:spPr>
        <a:xfrm>
          <a:off x="4379262" y="1394408"/>
          <a:ext cx="1055231" cy="1859211"/>
        </a:xfrm>
        <a:prstGeom prst="roundRect">
          <a:avLst/>
        </a:prstGeom>
        <a:solidFill>
          <a:srgbClr val="30C0E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</a:rPr>
            <a:t>1. Pleanáil</a:t>
          </a:r>
        </a:p>
      </dsp:txBody>
      <dsp:txXfrm>
        <a:off x="4430774" y="1445920"/>
        <a:ext cx="952207" cy="1756187"/>
      </dsp:txXfrm>
    </dsp:sp>
    <dsp:sp modelId="{D008A731-94BF-134F-B88D-1CBA65BE562F}">
      <dsp:nvSpPr>
        <dsp:cNvPr id="0" name=""/>
        <dsp:cNvSpPr/>
      </dsp:nvSpPr>
      <dsp:spPr>
        <a:xfrm>
          <a:off x="5610365" y="1394408"/>
          <a:ext cx="1055231" cy="1859211"/>
        </a:xfrm>
        <a:prstGeom prst="roundRect">
          <a:avLst/>
        </a:prstGeom>
        <a:solidFill>
          <a:srgbClr val="A2CB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</a:rPr>
            <a:t>2.</a:t>
          </a:r>
          <a:endParaRPr lang="en-GB" sz="1800" kern="1200" dirty="0">
            <a:solidFill>
              <a:schemeClr val="bg1"/>
            </a:solidFill>
            <a:latin typeface="Avenir Nex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</a:rPr>
            <a:t>Tógáil</a:t>
          </a:r>
        </a:p>
      </dsp:txBody>
      <dsp:txXfrm>
        <a:off x="5661877" y="1445920"/>
        <a:ext cx="952207" cy="1756187"/>
      </dsp:txXfrm>
    </dsp:sp>
    <dsp:sp modelId="{F56A055F-6AA7-7C44-ADC9-8CAD83BC2C67}">
      <dsp:nvSpPr>
        <dsp:cNvPr id="0" name=""/>
        <dsp:cNvSpPr/>
      </dsp:nvSpPr>
      <dsp:spPr>
        <a:xfrm>
          <a:off x="6841469" y="1394408"/>
          <a:ext cx="1055231" cy="1859211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3.</a:t>
          </a:r>
          <a:endParaRPr lang="en-GB" sz="1800" kern="12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Tástáil</a:t>
          </a:r>
        </a:p>
      </dsp:txBody>
      <dsp:txXfrm>
        <a:off x="6892981" y="1445920"/>
        <a:ext cx="952207" cy="1756187"/>
      </dsp:txXfrm>
    </dsp:sp>
    <dsp:sp modelId="{D100E35C-2442-6643-A318-E07F2310197D}">
      <dsp:nvSpPr>
        <dsp:cNvPr id="0" name=""/>
        <dsp:cNvSpPr/>
      </dsp:nvSpPr>
      <dsp:spPr>
        <a:xfrm>
          <a:off x="8072572" y="1394408"/>
          <a:ext cx="1157061" cy="1859211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h="1841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4. Measúnú</a:t>
          </a:r>
        </a:p>
      </dsp:txBody>
      <dsp:txXfrm>
        <a:off x="8129055" y="1450891"/>
        <a:ext cx="1044095" cy="1746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86EB-6794-6D47-93D1-D37C65419ED6}">
      <dsp:nvSpPr>
        <dsp:cNvPr id="0" name=""/>
        <dsp:cNvSpPr/>
      </dsp:nvSpPr>
      <dsp:spPr>
        <a:xfrm>
          <a:off x="1548777" y="0"/>
          <a:ext cx="5058996" cy="5058996"/>
        </a:xfrm>
        <a:prstGeom prst="triangl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50800" dir="16200000" sx="87000" sy="87000" algn="tl" rotWithShape="0">
            <a:srgbClr val="000000">
              <a:alpha val="14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7297E-47FE-F245-B5CE-1C502444B851}">
      <dsp:nvSpPr>
        <dsp:cNvPr id="0" name=""/>
        <dsp:cNvSpPr/>
      </dsp:nvSpPr>
      <dsp:spPr>
        <a:xfrm>
          <a:off x="4078275" y="506393"/>
          <a:ext cx="3288347" cy="899157"/>
        </a:xfrm>
        <a:prstGeom prst="roundRect">
          <a:avLst/>
        </a:prstGeom>
        <a:solidFill>
          <a:srgbClr val="E23BFF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>
          <a:glow rad="114300">
            <a:srgbClr val="E23BFF">
              <a:alpha val="61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Maidir leis an bhFeiste Leighis, ní mór dó:</a:t>
          </a:r>
        </a:p>
      </dsp:txBody>
      <dsp:txXfrm>
        <a:off x="4122168" y="550286"/>
        <a:ext cx="3200561" cy="811371"/>
      </dsp:txXfrm>
    </dsp:sp>
    <dsp:sp modelId="{1863AFE3-BE88-0544-8645-FFD69ACE663E}">
      <dsp:nvSpPr>
        <dsp:cNvPr id="0" name=""/>
        <dsp:cNvSpPr/>
      </dsp:nvSpPr>
      <dsp:spPr>
        <a:xfrm>
          <a:off x="4078275" y="1517945"/>
          <a:ext cx="3288347" cy="899157"/>
        </a:xfrm>
        <a:prstGeom prst="roundRect">
          <a:avLst/>
        </a:prstGeom>
        <a:solidFill>
          <a:srgbClr val="FF6600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>
          <a:glow rad="101600">
            <a:srgbClr val="FF6600">
              <a:alpha val="69000"/>
            </a:srgb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A bheith in ann dul go domhain isteach san inchinn</a:t>
          </a:r>
        </a:p>
      </dsp:txBody>
      <dsp:txXfrm>
        <a:off x="4122168" y="1561838"/>
        <a:ext cx="3200561" cy="811371"/>
      </dsp:txXfrm>
    </dsp:sp>
    <dsp:sp modelId="{9661B541-8821-AF4D-B375-F719CC57B83A}">
      <dsp:nvSpPr>
        <dsp:cNvPr id="0" name=""/>
        <dsp:cNvSpPr/>
      </dsp:nvSpPr>
      <dsp:spPr>
        <a:xfrm>
          <a:off x="4078275" y="2529498"/>
          <a:ext cx="3288347" cy="899157"/>
        </a:xfrm>
        <a:prstGeom prst="roundRect">
          <a:avLst/>
        </a:prstGeom>
        <a:solidFill>
          <a:srgbClr val="00B8B8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>
          <a:glow rad="101600">
            <a:srgbClr val="30C0ED">
              <a:alpha val="61000"/>
            </a:srgbClr>
          </a:glow>
          <a:softEdge rad="50800"/>
        </a:effectLst>
        <a:scene3d>
          <a:camera prst="orthographicFront"/>
          <a:lightRig rig="threePt" dir="t"/>
        </a:scene3d>
        <a:sp3d>
          <a:bevelT w="158750" h="165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Gan dochar a dhéanamh don inchinn</a:t>
          </a:r>
        </a:p>
      </dsp:txBody>
      <dsp:txXfrm>
        <a:off x="4122168" y="2573391"/>
        <a:ext cx="3200561" cy="811371"/>
      </dsp:txXfrm>
    </dsp:sp>
    <dsp:sp modelId="{3CDA568A-7E82-AC4B-88C5-F2F925F38CF2}">
      <dsp:nvSpPr>
        <dsp:cNvPr id="0" name=""/>
        <dsp:cNvSpPr/>
      </dsp:nvSpPr>
      <dsp:spPr>
        <a:xfrm>
          <a:off x="4055388" y="3552491"/>
          <a:ext cx="3288347" cy="899157"/>
        </a:xfrm>
        <a:prstGeom prst="roundRect">
          <a:avLst/>
        </a:prstGeom>
        <a:solidFill>
          <a:srgbClr val="303069"/>
        </a:solidFill>
        <a:ln w="9525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>
          <a:glow rad="101600">
            <a:srgbClr val="24234D">
              <a:alpha val="51000"/>
            </a:srgbClr>
          </a:glow>
          <a:softEdge rad="12700"/>
        </a:effectLst>
        <a:scene3d>
          <a:camera prst="orthographicFront"/>
          <a:lightRig rig="threePt" dir="t"/>
        </a:scene3d>
        <a:sp3d>
          <a:bevelT w="152400" h="1714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0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A bheith éasca a úsáid don mháinlia</a:t>
          </a:r>
        </a:p>
      </dsp:txBody>
      <dsp:txXfrm>
        <a:off x="4099281" y="3596384"/>
        <a:ext cx="3200561" cy="8113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CE85F-3DE5-9347-8775-0BC6F0B27E3B}">
      <dsp:nvSpPr>
        <dsp:cNvPr id="0" name=""/>
        <dsp:cNvSpPr/>
      </dsp:nvSpPr>
      <dsp:spPr>
        <a:xfrm>
          <a:off x="3486761" y="3234583"/>
          <a:ext cx="1957023" cy="1957023"/>
        </a:xfrm>
        <a:prstGeom prst="ellipse">
          <a:avLst/>
        </a:prstGeom>
        <a:solidFill>
          <a:srgbClr val="1A1A37"/>
        </a:solidFill>
        <a:ln>
          <a:noFill/>
        </a:ln>
        <a:effectLst>
          <a:outerShdw blurRad="50800" dist="50800" dir="16200000" sx="78000" sy="78000" algn="tl" rotWithShape="0">
            <a:srgbClr val="000000">
              <a:alpha val="21000"/>
            </a:srgbClr>
          </a:outerShdw>
        </a:effectLst>
        <a:scene3d>
          <a:camera prst="orthographicFront"/>
          <a:lightRig rig="threePt" dir="t"/>
        </a:scene3d>
        <a:sp3d>
          <a:bevelT w="18415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3773360" y="3521182"/>
        <a:ext cx="1383825" cy="1383825"/>
      </dsp:txXfrm>
    </dsp:sp>
    <dsp:sp modelId="{167C5FC1-1700-6A48-805E-7C5B21768C1E}">
      <dsp:nvSpPr>
        <dsp:cNvPr id="0" name=""/>
        <dsp:cNvSpPr/>
      </dsp:nvSpPr>
      <dsp:spPr>
        <a:xfrm rot="10800000">
          <a:off x="739463" y="3934219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27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31487-EA83-5B41-891A-DB558AB1CDEA}">
      <dsp:nvSpPr>
        <dsp:cNvPr id="0" name=""/>
        <dsp:cNvSpPr/>
      </dsp:nvSpPr>
      <dsp:spPr>
        <a:xfrm>
          <a:off x="54505" y="3665128"/>
          <a:ext cx="1369916" cy="1095933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Pléigh ábhair oiriúnacha ón rogha</a:t>
          </a:r>
        </a:p>
      </dsp:txBody>
      <dsp:txXfrm>
        <a:off x="86604" y="3697227"/>
        <a:ext cx="1305718" cy="1031735"/>
      </dsp:txXfrm>
    </dsp:sp>
    <dsp:sp modelId="{10F1BAD3-5E24-D041-915C-EB8DABA0AE03}">
      <dsp:nvSpPr>
        <dsp:cNvPr id="0" name=""/>
        <dsp:cNvSpPr/>
      </dsp:nvSpPr>
      <dsp:spPr>
        <a:xfrm rot="12342857">
          <a:off x="979882" y="2880875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E744D-6B10-6A40-843F-C500ECEF8595}">
      <dsp:nvSpPr>
        <dsp:cNvPr id="0" name=""/>
        <dsp:cNvSpPr/>
      </dsp:nvSpPr>
      <dsp:spPr>
        <a:xfrm>
          <a:off x="423476" y="2048560"/>
          <a:ext cx="1369916" cy="109593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Bioranna Fiacla</a:t>
          </a:r>
        </a:p>
      </dsp:txBody>
      <dsp:txXfrm>
        <a:off x="455575" y="2080659"/>
        <a:ext cx="1305718" cy="1031735"/>
      </dsp:txXfrm>
    </dsp:sp>
    <dsp:sp modelId="{AAAA1575-2ABA-184F-A6E8-6648F8EB3D38}">
      <dsp:nvSpPr>
        <dsp:cNvPr id="0" name=""/>
        <dsp:cNvSpPr/>
      </dsp:nvSpPr>
      <dsp:spPr>
        <a:xfrm rot="13885714">
          <a:off x="1653521" y="2036158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46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C001D-6E54-3641-8052-7DD381B38D45}">
      <dsp:nvSpPr>
        <dsp:cNvPr id="0" name=""/>
        <dsp:cNvSpPr/>
      </dsp:nvSpPr>
      <dsp:spPr>
        <a:xfrm>
          <a:off x="1457310" y="752173"/>
          <a:ext cx="1369916" cy="1095933"/>
        </a:xfrm>
        <a:prstGeom prst="roundRect">
          <a:avLst>
            <a:gd name="adj" fmla="val 10000"/>
          </a:avLst>
        </a:prstGeom>
        <a:solidFill>
          <a:srgbClr val="DFB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balanced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Fáiscíní páipéir</a:t>
          </a:r>
        </a:p>
      </dsp:txBody>
      <dsp:txXfrm>
        <a:off x="1489409" y="784272"/>
        <a:ext cx="1305718" cy="1031735"/>
      </dsp:txXfrm>
    </dsp:sp>
    <dsp:sp modelId="{F8B23F7B-CD9E-E747-9A23-617DBA041D92}">
      <dsp:nvSpPr>
        <dsp:cNvPr id="0" name=""/>
        <dsp:cNvSpPr/>
      </dsp:nvSpPr>
      <dsp:spPr>
        <a:xfrm rot="15428571">
          <a:off x="2626958" y="1567375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33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62DB9-6B32-6F4F-89AD-A66E5EDF1950}">
      <dsp:nvSpPr>
        <dsp:cNvPr id="0" name=""/>
        <dsp:cNvSpPr/>
      </dsp:nvSpPr>
      <dsp:spPr>
        <a:xfrm>
          <a:off x="2934202" y="-31302"/>
          <a:ext cx="1404000" cy="1224004"/>
        </a:xfrm>
        <a:prstGeom prst="roundRect">
          <a:avLst>
            <a:gd name="adj" fmla="val 10000"/>
          </a:avLst>
        </a:prstGeom>
        <a:solidFill>
          <a:srgbClr val="A3CC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prstMaterial="softEdge"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Soipíní</a:t>
          </a:r>
          <a:endParaRPr lang="en-GB" sz="1800" kern="12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súraic tanaí/</a:t>
          </a:r>
          <a:endParaRPr lang="en-GB" sz="1800" kern="12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tiubha</a:t>
          </a:r>
        </a:p>
      </dsp:txBody>
      <dsp:txXfrm>
        <a:off x="2970052" y="4548"/>
        <a:ext cx="1332300" cy="1152304"/>
      </dsp:txXfrm>
    </dsp:sp>
    <dsp:sp modelId="{407E80C7-4FB1-C443-A0C4-C6B9645B526F}">
      <dsp:nvSpPr>
        <dsp:cNvPr id="0" name=""/>
        <dsp:cNvSpPr/>
      </dsp:nvSpPr>
      <dsp:spPr>
        <a:xfrm rot="16971429">
          <a:off x="3707391" y="1567375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BF219-552D-5343-A63E-DCE25B2F9108}">
      <dsp:nvSpPr>
        <dsp:cNvPr id="0" name=""/>
        <dsp:cNvSpPr/>
      </dsp:nvSpPr>
      <dsp:spPr>
        <a:xfrm>
          <a:off x="4609385" y="-31302"/>
          <a:ext cx="1369916" cy="122400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Sreang/</a:t>
          </a:r>
          <a:endParaRPr lang="en-GB" sz="1800" kern="1200" dirty="0">
            <a:solidFill>
              <a:schemeClr val="bg1"/>
            </a:solidFill>
            <a:latin typeface="Avenir Next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réiteoirí píopa tanaí/tiubha</a:t>
          </a:r>
        </a:p>
      </dsp:txBody>
      <dsp:txXfrm>
        <a:off x="4645235" y="4548"/>
        <a:ext cx="1298216" cy="1152304"/>
      </dsp:txXfrm>
    </dsp:sp>
    <dsp:sp modelId="{286E6B61-7879-DE42-B801-0FED1501E008}">
      <dsp:nvSpPr>
        <dsp:cNvPr id="0" name=""/>
        <dsp:cNvSpPr/>
      </dsp:nvSpPr>
      <dsp:spPr>
        <a:xfrm rot="18514286">
          <a:off x="4680828" y="2036158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0CB36-C952-3649-99B1-6F4FA114D0D9}">
      <dsp:nvSpPr>
        <dsp:cNvPr id="0" name=""/>
        <dsp:cNvSpPr/>
      </dsp:nvSpPr>
      <dsp:spPr>
        <a:xfrm>
          <a:off x="6103319" y="752173"/>
          <a:ext cx="1369916" cy="10959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Siosúr</a:t>
          </a:r>
        </a:p>
      </dsp:txBody>
      <dsp:txXfrm>
        <a:off x="6135418" y="784272"/>
        <a:ext cx="1305718" cy="1031735"/>
      </dsp:txXfrm>
    </dsp:sp>
    <dsp:sp modelId="{CEA01BB2-7056-B248-9DBB-64C4FB87E40D}">
      <dsp:nvSpPr>
        <dsp:cNvPr id="0" name=""/>
        <dsp:cNvSpPr/>
      </dsp:nvSpPr>
      <dsp:spPr>
        <a:xfrm rot="20057143">
          <a:off x="5354467" y="2880875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90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87FEED-1EED-CB49-8E32-6C495578E380}">
      <dsp:nvSpPr>
        <dsp:cNvPr id="0" name=""/>
        <dsp:cNvSpPr/>
      </dsp:nvSpPr>
      <dsp:spPr>
        <a:xfrm>
          <a:off x="7137153" y="2048560"/>
          <a:ext cx="1369916" cy="109593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Cipíní líreacáin</a:t>
          </a:r>
        </a:p>
      </dsp:txBody>
      <dsp:txXfrm>
        <a:off x="7169252" y="2080659"/>
        <a:ext cx="1305718" cy="1031735"/>
      </dsp:txXfrm>
    </dsp:sp>
    <dsp:sp modelId="{96725F8A-BC3D-C449-A1CB-D54E4C9C0AD9}">
      <dsp:nvSpPr>
        <dsp:cNvPr id="0" name=""/>
        <dsp:cNvSpPr/>
      </dsp:nvSpPr>
      <dsp:spPr>
        <a:xfrm>
          <a:off x="5594886" y="3934219"/>
          <a:ext cx="2596196" cy="557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77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6B83C-8BFF-AB4A-9078-5BF5FB3F5DC3}">
      <dsp:nvSpPr>
        <dsp:cNvPr id="0" name=""/>
        <dsp:cNvSpPr/>
      </dsp:nvSpPr>
      <dsp:spPr>
        <a:xfrm>
          <a:off x="7363085" y="3665128"/>
          <a:ext cx="1655996" cy="1095933"/>
        </a:xfrm>
        <a:prstGeom prst="roundRect">
          <a:avLst>
            <a:gd name="adj" fmla="val 10000"/>
          </a:avLst>
        </a:prstGeom>
        <a:solidFill>
          <a:srgbClr val="3030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>
              <a:solidFill>
                <a:schemeClr val="bg1"/>
              </a:solidFill>
              <a:latin typeface="Avenir Next"/>
              <a:cs typeface="Arial" panose="020B0604020202020204" pitchFamily="34" charset="0"/>
            </a:rPr>
            <a:t>Téip ghreamaitheach</a:t>
          </a:r>
        </a:p>
      </dsp:txBody>
      <dsp:txXfrm>
        <a:off x="7395184" y="3697227"/>
        <a:ext cx="1591798" cy="10317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BCB80-83E2-3642-9867-9C39341EE1BD}">
      <dsp:nvSpPr>
        <dsp:cNvPr id="0" name=""/>
        <dsp:cNvSpPr/>
      </dsp:nvSpPr>
      <dsp:spPr>
        <a:xfrm>
          <a:off x="3056584" y="-25229"/>
          <a:ext cx="5737329" cy="5737329"/>
        </a:xfrm>
        <a:prstGeom prst="circularArrow">
          <a:avLst>
            <a:gd name="adj1" fmla="val 4668"/>
            <a:gd name="adj2" fmla="val 272909"/>
            <a:gd name="adj3" fmla="val 13083976"/>
            <a:gd name="adj4" fmla="val 17861113"/>
            <a:gd name="adj5" fmla="val 4847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prstMaterial="metal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E9618E-188B-C34A-A79B-0965B8A8CD0F}">
      <dsp:nvSpPr>
        <dsp:cNvPr id="0" name=""/>
        <dsp:cNvSpPr/>
      </dsp:nvSpPr>
      <dsp:spPr>
        <a:xfrm>
          <a:off x="4140285" y="162054"/>
          <a:ext cx="3569929" cy="1593633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300" kern="1200" dirty="0">
              <a:latin typeface="Avenir Next"/>
            </a:rPr>
            <a:t>Tástáil an fheiste leighis ar mhúnla na hinchinne a rinneadh as glóthach</a:t>
          </a:r>
        </a:p>
      </dsp:txBody>
      <dsp:txXfrm>
        <a:off x="4218080" y="239849"/>
        <a:ext cx="3414339" cy="1438043"/>
      </dsp:txXfrm>
    </dsp:sp>
    <dsp:sp modelId="{B64D88C5-3658-1D4F-9C2F-FEA941EE35E2}">
      <dsp:nvSpPr>
        <dsp:cNvPr id="0" name=""/>
        <dsp:cNvSpPr/>
      </dsp:nvSpPr>
      <dsp:spPr>
        <a:xfrm>
          <a:off x="7189443" y="2169183"/>
          <a:ext cx="3563279" cy="1743864"/>
        </a:xfrm>
        <a:prstGeom prst="roundRect">
          <a:avLst/>
        </a:prstGeom>
        <a:solidFill>
          <a:srgbClr val="800000"/>
        </a:solidFill>
        <a:ln>
          <a:noFill/>
        </a:ln>
        <a:effectLst>
          <a:glow rad="101600">
            <a:schemeClr val="accent4">
              <a:lumMod val="60000"/>
              <a:lumOff val="40000"/>
              <a:alpha val="49000"/>
            </a:schemeClr>
          </a:glo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300" kern="1200" dirty="0">
              <a:latin typeface="Avenir Next"/>
            </a:rPr>
            <a:t>Tá inchinn an duine mar a bheadh glóthach má leagtar méar air</a:t>
          </a:r>
        </a:p>
      </dsp:txBody>
      <dsp:txXfrm>
        <a:off x="7274571" y="2254311"/>
        <a:ext cx="3393023" cy="1573608"/>
      </dsp:txXfrm>
    </dsp:sp>
    <dsp:sp modelId="{DCFF8AEB-4665-1B48-AAF3-BC50EA3CEA7C}">
      <dsp:nvSpPr>
        <dsp:cNvPr id="0" name=""/>
        <dsp:cNvSpPr/>
      </dsp:nvSpPr>
      <dsp:spPr>
        <a:xfrm>
          <a:off x="4217970" y="4211849"/>
          <a:ext cx="3680819" cy="163195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300" kern="1200" dirty="0">
              <a:latin typeface="Avenir Next"/>
            </a:rPr>
            <a:t>Is é an spota dubh an bun an ghlóthaigh an áit a gcaithfidh an fheiste leighis a bhaint amach</a:t>
          </a:r>
        </a:p>
      </dsp:txBody>
      <dsp:txXfrm>
        <a:off x="4297635" y="4291514"/>
        <a:ext cx="3521489" cy="1472620"/>
      </dsp:txXfrm>
    </dsp:sp>
    <dsp:sp modelId="{6B76BE73-0112-3F4B-A785-FFAD74EF5B3B}">
      <dsp:nvSpPr>
        <dsp:cNvPr id="0" name=""/>
        <dsp:cNvSpPr/>
      </dsp:nvSpPr>
      <dsp:spPr>
        <a:xfrm>
          <a:off x="995449" y="2157766"/>
          <a:ext cx="3556242" cy="1722057"/>
        </a:xfrm>
        <a:prstGeom prst="roundRect">
          <a:avLst/>
        </a:prstGeom>
        <a:solidFill>
          <a:srgbClr val="800000"/>
        </a:solidFill>
        <a:ln>
          <a:noFill/>
        </a:ln>
        <a:effectLst>
          <a:glow rad="101600">
            <a:schemeClr val="accent4">
              <a:lumMod val="60000"/>
              <a:lumOff val="40000"/>
              <a:alpha val="48000"/>
            </a:schemeClr>
          </a:glo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300" kern="1200" dirty="0">
              <a:latin typeface="Avenir Next"/>
            </a:rPr>
            <a:t>Scrúdaigh an dochar a rinneadh don "inchinn" tar éis an fheiste leighis a thástáil</a:t>
          </a:r>
        </a:p>
      </dsp:txBody>
      <dsp:txXfrm>
        <a:off x="1079513" y="2241830"/>
        <a:ext cx="3388114" cy="1553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90D8D-394E-4E72-A0E7-2F01609AF1DE}" type="datetimeFigureOut">
              <a:rPr lang="en-IE" smtClean="0"/>
              <a:pPr/>
              <a:t>15/10/2020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F9EA-61A4-4E8B-9BC4-7CDE5994027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487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9392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10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latin typeface="+mn-lt"/>
              </a:rPr>
              <a:t>Prepare three plastic eggs carrying separate parts of the message:</a:t>
            </a:r>
          </a:p>
          <a:p>
            <a:r>
              <a:rPr lang="en-IE" sz="1200" dirty="0">
                <a:latin typeface="+mn-lt"/>
              </a:rPr>
              <a:t>Egg 1 = “Jump”</a:t>
            </a:r>
          </a:p>
          <a:p>
            <a:r>
              <a:rPr lang="en-IE" sz="1200" dirty="0">
                <a:latin typeface="+mn-lt"/>
              </a:rPr>
              <a:t>Egg 2 = “Three times”</a:t>
            </a:r>
          </a:p>
          <a:p>
            <a:r>
              <a:rPr lang="en-IE" sz="1200" dirty="0">
                <a:latin typeface="+mn-lt"/>
              </a:rPr>
              <a:t>Egg 3 = “Forwards and Backwards” </a:t>
            </a:r>
          </a:p>
          <a:p>
            <a:endParaRPr lang="en-IE" sz="1200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latin typeface="+mn-lt"/>
              </a:rPr>
              <a:t>Form a first line of three students-This line represents neuron 1, each student represents a vesicle on neuron 1</a:t>
            </a:r>
          </a:p>
          <a:p>
            <a:endParaRPr lang="en-IE" sz="1200" dirty="0">
              <a:latin typeface="+mn-lt"/>
            </a:endParaRPr>
          </a:p>
          <a:p>
            <a:r>
              <a:rPr lang="en-IE" sz="1200" dirty="0">
                <a:latin typeface="+mn-lt"/>
              </a:rPr>
              <a:t>Form a second line of three students-This</a:t>
            </a:r>
            <a:r>
              <a:rPr lang="en-IE" sz="1200" baseline="0" dirty="0">
                <a:latin typeface="+mn-lt"/>
              </a:rPr>
              <a:t> line represents neuron 2, each student</a:t>
            </a:r>
            <a:r>
              <a:rPr lang="en-IE" sz="1200" dirty="0">
                <a:latin typeface="+mn-lt"/>
              </a:rPr>
              <a:t> represents</a:t>
            </a:r>
            <a:r>
              <a:rPr lang="en-IE" sz="1200" baseline="0" dirty="0">
                <a:latin typeface="+mn-lt"/>
              </a:rPr>
              <a:t> a receptor on neuron 2</a:t>
            </a:r>
            <a:endParaRPr lang="en-IE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11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latin typeface="+mn-lt"/>
              </a:rPr>
              <a:t>Have the students</a:t>
            </a:r>
            <a:r>
              <a:rPr lang="en-IE" sz="1200" baseline="0" dirty="0">
                <a:latin typeface="+mn-lt"/>
              </a:rPr>
              <a:t> throw the </a:t>
            </a:r>
            <a:r>
              <a:rPr lang="en-IE" sz="1200" dirty="0">
                <a:latin typeface="+mn-lt"/>
              </a:rPr>
              <a:t>plastic eggs carrying only two parts of the message:</a:t>
            </a:r>
          </a:p>
          <a:p>
            <a:r>
              <a:rPr lang="en-IE" sz="1200" dirty="0">
                <a:latin typeface="+mn-lt"/>
              </a:rPr>
              <a:t>Egg 1 = “Jump”</a:t>
            </a:r>
          </a:p>
          <a:p>
            <a:r>
              <a:rPr lang="en-IE" sz="1200" dirty="0">
                <a:latin typeface="+mn-lt"/>
              </a:rPr>
              <a:t>Egg 2 = “Three times”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12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8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latin typeface="+mn-lt"/>
              </a:rPr>
              <a:t>Have the students</a:t>
            </a:r>
            <a:r>
              <a:rPr lang="en-IE" sz="1200" baseline="0" dirty="0">
                <a:latin typeface="+mn-lt"/>
              </a:rPr>
              <a:t> throw the </a:t>
            </a:r>
            <a:r>
              <a:rPr lang="en-IE" sz="1200" dirty="0">
                <a:latin typeface="+mn-lt"/>
              </a:rPr>
              <a:t>plastic eggs carrying all parts of the message:</a:t>
            </a:r>
          </a:p>
          <a:p>
            <a:r>
              <a:rPr lang="en-IE" sz="1200" dirty="0">
                <a:latin typeface="+mn-lt"/>
              </a:rPr>
              <a:t>Egg 1 = “Jump”</a:t>
            </a:r>
          </a:p>
          <a:p>
            <a:r>
              <a:rPr lang="en-IE" sz="1200" dirty="0">
                <a:latin typeface="+mn-lt"/>
              </a:rPr>
              <a:t>Egg 2 = “Three times”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latin typeface="+mn-lt"/>
              </a:rPr>
              <a:t>Egg 3 = “Forwards and Backwards” </a:t>
            </a:r>
          </a:p>
          <a:p>
            <a:endParaRPr lang="en-IE" sz="1200" dirty="0">
              <a:latin typeface="+mn-lt"/>
            </a:endParaRPr>
          </a:p>
          <a:p>
            <a:r>
              <a:rPr lang="en-IE" sz="1200" dirty="0">
                <a:latin typeface="+mn-lt"/>
              </a:rPr>
              <a:t>Highlight how the movement</a:t>
            </a:r>
            <a:r>
              <a:rPr lang="en-IE" sz="1200" baseline="0" dirty="0">
                <a:latin typeface="+mn-lt"/>
              </a:rPr>
              <a:t> is different now that the entire message has been received</a:t>
            </a:r>
            <a:endParaRPr lang="en-IE" sz="1200" dirty="0">
              <a:latin typeface="+mn-lt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13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F9EA-61A4-4E8B-9BC4-7CDE5994027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6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kern="120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Teacher’s Tip</a:t>
            </a:r>
          </a:p>
          <a:p>
            <a:r>
              <a:rPr lang="en-IE" sz="1200" kern="120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Make jelly of a thick solid consistency or freeze if too wobbly!</a:t>
            </a:r>
          </a:p>
          <a:p>
            <a:r>
              <a:rPr lang="en-IE" sz="1200" kern="120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Have an extra brain for each group as they tend to get seriously damaged</a:t>
            </a:r>
            <a:endParaRPr lang="en-IE" dirty="0">
              <a:solidFill>
                <a:srgbClr val="24234D"/>
              </a:solidFill>
              <a:latin typeface="Avenir Nex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F9EA-61A4-4E8B-9BC4-7CDE5994027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98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18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37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solidFill>
                <a:srgbClr val="24234D"/>
              </a:solidFill>
              <a:latin typeface="Avenir Nex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F9EA-61A4-4E8B-9BC4-7CDE5994027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4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20</a:t>
            </a:fld>
            <a:endParaRPr lang="en-I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z="1200" dirty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Brain and Spinal Cord</a:t>
            </a:r>
          </a:p>
          <a:p>
            <a:r>
              <a:rPr lang="en-IE" sz="1200" dirty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Parkinson’s Disease</a:t>
            </a:r>
          </a:p>
          <a:p>
            <a:r>
              <a:rPr lang="en-IE" sz="1200" dirty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Adaptable for both Primary and Secondary school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IMAGE- GREY’S ANATOMY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22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9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Class discussion around Parkinson’s disease</a:t>
            </a:r>
          </a:p>
          <a:p>
            <a:r>
              <a:rPr lang="en-IE" dirty="0"/>
              <a:t>Has anyone every heard of Parkinson’s disease?</a:t>
            </a:r>
          </a:p>
          <a:p>
            <a:r>
              <a:rPr lang="en-IE" dirty="0"/>
              <a:t>Does anyone know anyone with Parkinson’s Disease?</a:t>
            </a:r>
          </a:p>
          <a:p>
            <a:r>
              <a:rPr lang="en-IE" dirty="0"/>
              <a:t>What is it?</a:t>
            </a:r>
          </a:p>
          <a:p>
            <a:r>
              <a:rPr lang="en-IE" dirty="0"/>
              <a:t>What does it do?</a:t>
            </a:r>
          </a:p>
          <a:p>
            <a:r>
              <a:rPr lang="en-IE" dirty="0"/>
              <a:t>What causes it?</a:t>
            </a:r>
          </a:p>
          <a:p>
            <a:r>
              <a:rPr lang="en-IE" dirty="0"/>
              <a:t>Who has it?</a:t>
            </a:r>
          </a:p>
          <a:p>
            <a:r>
              <a:rPr lang="en-IE" dirty="0"/>
              <a:t>What are the</a:t>
            </a:r>
            <a:r>
              <a:rPr lang="en-IE" baseline="0" dirty="0"/>
              <a:t> symptoms?</a:t>
            </a:r>
            <a:endParaRPr lang="en-I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3</a:t>
            </a:fld>
            <a:endParaRPr lang="en-I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kern="120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Watch a video with</a:t>
            </a:r>
            <a:r>
              <a:rPr lang="en-IE" sz="1200" kern="1200" baseline="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 Michael J. Fox who has</a:t>
            </a:r>
            <a:r>
              <a:rPr lang="en-IE" sz="1200" kern="120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 Parkinson’s disease.</a:t>
            </a:r>
          </a:p>
          <a:p>
            <a:r>
              <a:rPr lang="en-IE" sz="1200" kern="1200" dirty="0">
                <a:solidFill>
                  <a:srgbClr val="24234D"/>
                </a:solidFill>
                <a:effectLst/>
                <a:latin typeface="Avenir Next"/>
                <a:ea typeface="+mn-ea"/>
                <a:cs typeface="+mn-cs"/>
              </a:rPr>
              <a:t>Take note of the symptoms-shakes, tremors</a:t>
            </a:r>
          </a:p>
          <a:p>
            <a:endParaRPr lang="en-IE" sz="1200" kern="1200" dirty="0">
              <a:solidFill>
                <a:srgbClr val="24234D"/>
              </a:solidFill>
              <a:effectLst/>
              <a:latin typeface="Avenir Next"/>
              <a:ea typeface="+mn-ea"/>
              <a:cs typeface="+mn-cs"/>
            </a:endParaRP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https://www.youtube.com/watch?v=ECkPVTZlfP8</a:t>
            </a:r>
          </a:p>
          <a:p>
            <a:endParaRPr lang="en-US" dirty="0">
              <a:solidFill>
                <a:srgbClr val="24234D"/>
              </a:solidFill>
              <a:latin typeface="Avenir Next"/>
            </a:endParaRP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Other videos</a:t>
            </a:r>
            <a:r>
              <a:rPr lang="en-US" baseline="0" dirty="0">
                <a:solidFill>
                  <a:srgbClr val="24234D"/>
                </a:solidFill>
                <a:latin typeface="Avenir Next"/>
              </a:rPr>
              <a:t> with Michael J. Fox:</a:t>
            </a:r>
            <a:endParaRPr lang="en-US" dirty="0">
              <a:solidFill>
                <a:srgbClr val="24234D"/>
              </a:solidFill>
              <a:latin typeface="Avenir Next"/>
            </a:endParaRP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https://www.youtube.com/watch?v=v8JCzz0tCds</a:t>
            </a: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https://www.youtube.com/watch?v=OiHsTXqh1mY</a:t>
            </a: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https://www.youtube.com/watch?v=koL0PWCJ4lo</a:t>
            </a:r>
          </a:p>
          <a:p>
            <a:endParaRPr lang="en-US" dirty="0">
              <a:solidFill>
                <a:srgbClr val="24234D"/>
              </a:solidFill>
              <a:latin typeface="Avenir Next"/>
            </a:endParaRP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Image:</a:t>
            </a:r>
          </a:p>
          <a:p>
            <a:r>
              <a:rPr lang="en-US" dirty="0">
                <a:solidFill>
                  <a:srgbClr val="24234D"/>
                </a:solidFill>
                <a:latin typeface="Avenir Next"/>
              </a:rPr>
              <a:t>https://commons.wikimedia.org/wiki/File:Back-to-the-future-logo.svg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6</a:t>
            </a:fld>
            <a:endParaRPr lang="en-I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latin typeface="Avenir Next"/>
              </a:rPr>
              <a:t>Images:</a:t>
            </a:r>
          </a:p>
          <a:p>
            <a:r>
              <a:rPr lang="en-IE" dirty="0">
                <a:latin typeface="Avenir Next"/>
              </a:rPr>
              <a:t>https://www.flickr.com/photos/flamephoenix1991/8376271918</a:t>
            </a:r>
          </a:p>
          <a:p>
            <a:r>
              <a:rPr lang="en-IE" dirty="0">
                <a:latin typeface="Avenir Next"/>
              </a:rPr>
              <a:t>https://pixabay.com/en/muscle-bodybuilding-academy-1660249/</a:t>
            </a:r>
          </a:p>
          <a:p>
            <a:endParaRPr lang="en-IE" dirty="0">
              <a:latin typeface="Avenir Nex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7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8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8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F9EA-61A4-4E8B-9BC4-7CDE59940277}" type="slidenum">
              <a:rPr lang="en-IE" smtClean="0">
                <a:solidFill>
                  <a:prstClr val="black"/>
                </a:solidFill>
              </a:rPr>
              <a:pPr/>
              <a:t>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57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0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0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3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346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13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81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0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0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5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08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3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0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03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08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34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57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5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34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1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03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5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08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34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578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578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91029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08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6" y="44450"/>
            <a:ext cx="5940160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816"/>
            <a:ext cx="99060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487451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581740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6" y="44450"/>
            <a:ext cx="5940160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4816"/>
            <a:ext cx="4870450" cy="59769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404816"/>
            <a:ext cx="4870450" cy="59769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790736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150816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6" y="44450"/>
            <a:ext cx="5940160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736267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47864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528833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848852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6" y="44450"/>
            <a:ext cx="5940160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4816"/>
            <a:ext cx="9906000" cy="5976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4209070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44450"/>
            <a:ext cx="2476500" cy="6337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7264400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85661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34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6" y="44450"/>
            <a:ext cx="5940160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404816"/>
            <a:ext cx="9906000" cy="5976937"/>
          </a:xfrm>
          <a:prstGeom prst="rect">
            <a:avLst/>
          </a:prstGeo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753702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6" y="44450"/>
            <a:ext cx="5940160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04816"/>
            <a:ext cx="487045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404816"/>
            <a:ext cx="487045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714185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870780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0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15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66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08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808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9"/>
            <a:ext cx="2228850" cy="365125"/>
          </a:xfrm>
          <a:prstGeom prst="rect">
            <a:avLst/>
          </a:prstGeom>
        </p:spPr>
        <p:txBody>
          <a:bodyPr/>
          <a:lstStyle/>
          <a:p>
            <a:fld id="{49FEA9D3-3303-4D03-9A72-508E445D8F66}" type="datetimeFigureOut">
              <a:rPr lang="en-IE" smtClean="0">
                <a:solidFill>
                  <a:prstClr val="black"/>
                </a:solidFill>
              </a:rPr>
              <a:pPr/>
              <a:t>15/10/2020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9" y="635636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9"/>
            <a:ext cx="2228850" cy="365125"/>
          </a:xfrm>
          <a:prstGeom prst="rect">
            <a:avLst/>
          </a:prstGeom>
        </p:spPr>
        <p:txBody>
          <a:bodyPr/>
          <a:lstStyle/>
          <a:p>
            <a:fld id="{143959E0-C335-4508-A039-705ACCEB8832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369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8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7"/>
            <a:ext cx="2228850" cy="365125"/>
          </a:xfrm>
          <a:prstGeom prst="rect">
            <a:avLst/>
          </a:prstGeom>
        </p:spPr>
        <p:txBody>
          <a:bodyPr/>
          <a:lstStyle/>
          <a:p>
            <a:fld id="{49FEA9D3-3303-4D03-9A72-508E445D8F66}" type="datetimeFigureOut">
              <a:rPr lang="en-IE" smtClean="0"/>
              <a:pPr/>
              <a:t>15/10/2020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9" y="6356367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7"/>
            <a:ext cx="2228850" cy="365125"/>
          </a:xfrm>
          <a:prstGeom prst="rect">
            <a:avLst/>
          </a:prstGeom>
        </p:spPr>
        <p:txBody>
          <a:bodyPr/>
          <a:lstStyle/>
          <a:p>
            <a:fld id="{143959E0-C335-4508-A039-705ACCEB883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558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2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9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81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48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48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93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52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9"/>
            <a:ext cx="2228850" cy="365125"/>
          </a:xfrm>
          <a:prstGeom prst="rect">
            <a:avLst/>
          </a:prstGeom>
        </p:spPr>
        <p:txBody>
          <a:bodyPr/>
          <a:lstStyle/>
          <a:p>
            <a:fld id="{49FEA9D3-3303-4D03-9A72-508E445D8F66}" type="datetimeFigureOut">
              <a:rPr lang="en-IE" smtClean="0">
                <a:solidFill>
                  <a:prstClr val="black"/>
                </a:solidFill>
              </a:rPr>
              <a:pPr/>
              <a:t>15/10/2020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9" y="635636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9"/>
            <a:ext cx="2228850" cy="365125"/>
          </a:xfrm>
          <a:prstGeom prst="rect">
            <a:avLst/>
          </a:prstGeom>
        </p:spPr>
        <p:txBody>
          <a:bodyPr/>
          <a:lstStyle/>
          <a:p>
            <a:fld id="{143959E0-C335-4508-A039-705ACCEB8832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3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76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5787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2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88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03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70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32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7"/>
            <a:ext cx="2228850" cy="365125"/>
          </a:xfrm>
          <a:prstGeom prst="rect">
            <a:avLst/>
          </a:prstGeom>
        </p:spPr>
        <p:txBody>
          <a:bodyPr/>
          <a:lstStyle/>
          <a:p>
            <a:fld id="{49FEA9D3-3303-4D03-9A72-508E445D8F66}" type="datetimeFigureOut">
              <a:rPr lang="en-IE" smtClean="0">
                <a:solidFill>
                  <a:prstClr val="black"/>
                </a:solidFill>
              </a:rPr>
              <a:pPr/>
              <a:t>15/10/2020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9" y="6356367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7"/>
            <a:ext cx="2228850" cy="365125"/>
          </a:xfrm>
          <a:prstGeom prst="rect">
            <a:avLst/>
          </a:prstGeom>
        </p:spPr>
        <p:txBody>
          <a:bodyPr/>
          <a:lstStyle/>
          <a:p>
            <a:fld id="{143959E0-C335-4508-A039-705ACCEB8832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85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11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578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1494367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98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3468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 sz="240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200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sz="1800">
                <a:solidFill>
                  <a:srgbClr val="595959"/>
                </a:solidFill>
                <a:latin typeface="Helvetica Light"/>
                <a:cs typeface="Helvetic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92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810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33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862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9"/>
            <a:ext cx="2228850" cy="365125"/>
          </a:xfrm>
          <a:prstGeom prst="rect">
            <a:avLst/>
          </a:prstGeom>
        </p:spPr>
        <p:txBody>
          <a:bodyPr/>
          <a:lstStyle/>
          <a:p>
            <a:fld id="{49FEA9D3-3303-4D03-9A72-508E445D8F66}" type="datetimeFigureOut">
              <a:rPr lang="en-IE" smtClean="0">
                <a:solidFill>
                  <a:prstClr val="black"/>
                </a:solidFill>
              </a:rPr>
              <a:pPr/>
              <a:t>15/10/2020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9" y="635636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69"/>
            <a:ext cx="2228850" cy="365125"/>
          </a:xfrm>
          <a:prstGeom prst="rect">
            <a:avLst/>
          </a:prstGeom>
        </p:spPr>
        <p:txBody>
          <a:bodyPr/>
          <a:lstStyle/>
          <a:p>
            <a:fld id="{143959E0-C335-4508-A039-705ACCEB8832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403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1pPr>
            <a:lvl2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/>
          <a:lstStyle/>
          <a:p>
            <a:fld id="{62B0AB46-D7AF-E940-B356-CF244C4E185C}" type="datetimeFigureOut">
              <a:rPr lang="en-US" smtClean="0">
                <a:solidFill>
                  <a:prstClr val="black"/>
                </a:solidFill>
              </a:rPr>
              <a:pPr/>
              <a:t>10/15/2020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/>
          <a:lstStyle/>
          <a:p>
            <a:fld id="{BBEB86F0-345A-714E-94E1-6A68D745B3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70590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1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emf"/><Relationship Id="rId10" Type="http://schemas.openxmlformats.org/officeDocument/2006/relationships/image" Target="../media/image7.jpeg"/><Relationship Id="rId4" Type="http://schemas.openxmlformats.org/officeDocument/2006/relationships/theme" Target="../theme/theme2.xml"/><Relationship Id="rId9" Type="http://schemas.openxmlformats.org/officeDocument/2006/relationships/image" Target="../media/image6.gif"/><Relationship Id="rId14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theme" Target="../theme/theme5.xm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theme" Target="../theme/theme8.xm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 image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4" y="6204191"/>
            <a:ext cx="422523" cy="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90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61" y="-69674"/>
            <a:ext cx="10235702" cy="69479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D69B-031A-456F-8330-9D677DD6DAC9}" type="datetimeFigureOut">
              <a:rPr lang="en-IE" smtClean="0"/>
              <a:pPr/>
              <a:t>15/10/2020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EC83-78EE-4A41-8A0E-38EB3B5B3C5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Helvetica Light"/>
                <a:ea typeface="+mn-ea"/>
                <a:cs typeface="Helvetica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www.curamdevices.ie</a:t>
            </a:r>
          </a:p>
        </p:txBody>
      </p:sp>
    </p:spTree>
    <p:extLst>
      <p:ext uri="{BB962C8B-B14F-4D97-AF65-F5344CB8AC3E}">
        <p14:creationId xmlns:p14="http://schemas.microsoft.com/office/powerpoint/2010/main" val="32702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0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41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10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3" y="-50012"/>
            <a:ext cx="10019907" cy="6952838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77150" y="6492887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Helvetica Light"/>
                <a:ea typeface="+mn-ea"/>
                <a:cs typeface="Helvetica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www.curamdevices.ie</a:t>
            </a:r>
          </a:p>
        </p:txBody>
      </p:sp>
      <p:pic>
        <p:nvPicPr>
          <p:cNvPr id="5" name="Picture 4" descr="eu logo_thumbnai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35" y="5752348"/>
            <a:ext cx="1027047" cy="229355"/>
          </a:xfrm>
          <a:prstGeom prst="rect">
            <a:avLst/>
          </a:prstGeom>
        </p:spPr>
      </p:pic>
      <p:pic>
        <p:nvPicPr>
          <p:cNvPr id="6" name="Picture 5" descr="logo_UC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6" y="5659368"/>
            <a:ext cx="247456" cy="360379"/>
          </a:xfrm>
          <a:prstGeom prst="rect">
            <a:avLst/>
          </a:prstGeom>
        </p:spPr>
      </p:pic>
      <p:pic>
        <p:nvPicPr>
          <p:cNvPr id="8" name="Picture 7" descr="NUI_Thumbnai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0" y="5720721"/>
            <a:ext cx="770980" cy="237392"/>
          </a:xfrm>
          <a:prstGeom prst="rect">
            <a:avLst/>
          </a:prstGeom>
        </p:spPr>
      </p:pic>
      <p:pic>
        <p:nvPicPr>
          <p:cNvPr id="9" name="Picture 8" descr="RCSI logo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96" y="5617684"/>
            <a:ext cx="288832" cy="426816"/>
          </a:xfrm>
          <a:prstGeom prst="rect">
            <a:avLst/>
          </a:prstGeom>
        </p:spPr>
      </p:pic>
      <p:pic>
        <p:nvPicPr>
          <p:cNvPr id="11" name="Picture 10" descr="Irelands_EU_SIFP_2014_2020-NEW_colour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73" y="5749787"/>
            <a:ext cx="698963" cy="228585"/>
          </a:xfrm>
          <a:prstGeom prst="rect">
            <a:avLst/>
          </a:prstGeom>
        </p:spPr>
      </p:pic>
      <p:pic>
        <p:nvPicPr>
          <p:cNvPr id="12" name="Picture 11" descr="trinity-college-dubli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21" y="5668380"/>
            <a:ext cx="648413" cy="364458"/>
          </a:xfrm>
          <a:prstGeom prst="rect">
            <a:avLst/>
          </a:prstGeom>
        </p:spPr>
      </p:pic>
      <p:pic>
        <p:nvPicPr>
          <p:cNvPr id="13" name="Picture 12" descr="ucc-logo-rgb_new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36" y="5696713"/>
            <a:ext cx="746253" cy="346333"/>
          </a:xfrm>
          <a:prstGeom prst="rect">
            <a:avLst/>
          </a:prstGeom>
        </p:spPr>
      </p:pic>
      <p:pic>
        <p:nvPicPr>
          <p:cNvPr id="14" name="Picture 13" descr="UL_Logo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56" y="5637289"/>
            <a:ext cx="717211" cy="370024"/>
          </a:xfrm>
          <a:prstGeom prst="rect">
            <a:avLst/>
          </a:prstGeom>
        </p:spPr>
      </p:pic>
      <p:pic>
        <p:nvPicPr>
          <p:cNvPr id="15" name="Picture 14" descr="mmiEmail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61" y="5729965"/>
            <a:ext cx="613832" cy="29612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450291" y="5678439"/>
            <a:ext cx="0" cy="374650"/>
          </a:xfrm>
          <a:prstGeom prst="line">
            <a:avLst/>
          </a:prstGeom>
          <a:ln>
            <a:solidFill>
              <a:srgbClr val="E2F2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FI_logo_2015_colour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2" y="5689578"/>
            <a:ext cx="637241" cy="2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80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61" y="-69674"/>
            <a:ext cx="10235702" cy="69479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D69B-031A-456F-8330-9D677DD6DAC9}" type="datetimeFigureOut">
              <a:rPr lang="en-IE" smtClean="0"/>
              <a:pPr/>
              <a:t>15/10/2020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EC83-78EE-4A41-8A0E-38EB3B5B3C5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Helvetica Light"/>
                <a:ea typeface="+mn-ea"/>
                <a:cs typeface="Helvetica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www.curamdevices.ie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1" y="1"/>
            <a:ext cx="9990668" cy="736980"/>
          </a:xfrm>
          <a:prstGeom prst="rect">
            <a:avLst/>
          </a:prstGeom>
          <a:solidFill>
            <a:srgbClr val="303069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3600" b="1" dirty="0">
              <a:solidFill>
                <a:schemeClr val="bg1"/>
              </a:solidFill>
              <a:latin typeface="Helvetica Light"/>
            </a:endParaRPr>
          </a:p>
        </p:txBody>
      </p:sp>
      <p:pic>
        <p:nvPicPr>
          <p:cNvPr id="10" name="Picture 9" descr="Footer imag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74" y="6204191"/>
            <a:ext cx="422523" cy="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0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" y="1"/>
            <a:ext cx="9990668" cy="736980"/>
          </a:xfrm>
          <a:prstGeom prst="rect">
            <a:avLst/>
          </a:prstGeom>
          <a:solidFill>
            <a:srgbClr val="303069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3600" b="1" dirty="0">
              <a:solidFill>
                <a:schemeClr val="bg1"/>
              </a:solidFill>
              <a:latin typeface="Helvetica Light"/>
            </a:endParaRPr>
          </a:p>
        </p:txBody>
      </p:sp>
      <p:pic>
        <p:nvPicPr>
          <p:cNvPr id="8" name="Picture 7" descr="Footer imag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67" y="6204191"/>
            <a:ext cx="422523" cy="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9" y="-50012"/>
            <a:ext cx="10019907" cy="6952838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Helvetica Light"/>
                <a:ea typeface="+mn-ea"/>
                <a:cs typeface="Helvetica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www.curamdevices.ie</a:t>
            </a:r>
          </a:p>
        </p:txBody>
      </p:sp>
      <p:pic>
        <p:nvPicPr>
          <p:cNvPr id="5" name="Picture 4" descr="eu logo_thumbnai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9" y="5752336"/>
            <a:ext cx="1027047" cy="229355"/>
          </a:xfrm>
          <a:prstGeom prst="rect">
            <a:avLst/>
          </a:prstGeom>
        </p:spPr>
      </p:pic>
      <p:pic>
        <p:nvPicPr>
          <p:cNvPr id="6" name="Picture 5" descr="logo_UC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6" y="5659356"/>
            <a:ext cx="247456" cy="360379"/>
          </a:xfrm>
          <a:prstGeom prst="rect">
            <a:avLst/>
          </a:prstGeom>
        </p:spPr>
      </p:pic>
      <p:pic>
        <p:nvPicPr>
          <p:cNvPr id="8" name="Picture 7" descr="NUI_Thumbnai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0" y="5720721"/>
            <a:ext cx="770980" cy="237392"/>
          </a:xfrm>
          <a:prstGeom prst="rect">
            <a:avLst/>
          </a:prstGeom>
        </p:spPr>
      </p:pic>
      <p:pic>
        <p:nvPicPr>
          <p:cNvPr id="9" name="Picture 8" descr="RCSI logo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96" y="5617684"/>
            <a:ext cx="288832" cy="426816"/>
          </a:xfrm>
          <a:prstGeom prst="rect">
            <a:avLst/>
          </a:prstGeom>
        </p:spPr>
      </p:pic>
      <p:pic>
        <p:nvPicPr>
          <p:cNvPr id="11" name="Picture 10" descr="Irelands_EU_SIFP_2014_2020-NEW_colour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67" y="5749775"/>
            <a:ext cx="698963" cy="228585"/>
          </a:xfrm>
          <a:prstGeom prst="rect">
            <a:avLst/>
          </a:prstGeom>
        </p:spPr>
      </p:pic>
      <p:pic>
        <p:nvPicPr>
          <p:cNvPr id="12" name="Picture 11" descr="trinity-college-dubli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4" y="5668380"/>
            <a:ext cx="648413" cy="364458"/>
          </a:xfrm>
          <a:prstGeom prst="rect">
            <a:avLst/>
          </a:prstGeom>
        </p:spPr>
      </p:pic>
      <p:pic>
        <p:nvPicPr>
          <p:cNvPr id="13" name="Picture 12" descr="ucc-logo-rgb_new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29" y="5696701"/>
            <a:ext cx="746253" cy="346333"/>
          </a:xfrm>
          <a:prstGeom prst="rect">
            <a:avLst/>
          </a:prstGeom>
        </p:spPr>
      </p:pic>
      <p:pic>
        <p:nvPicPr>
          <p:cNvPr id="14" name="Picture 13" descr="UL_Logo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49" y="5637289"/>
            <a:ext cx="717211" cy="370024"/>
          </a:xfrm>
          <a:prstGeom prst="rect">
            <a:avLst/>
          </a:prstGeom>
        </p:spPr>
      </p:pic>
      <p:pic>
        <p:nvPicPr>
          <p:cNvPr id="15" name="Picture 14" descr="mmiEmail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60" y="5729965"/>
            <a:ext cx="613832" cy="29612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450291" y="5678439"/>
            <a:ext cx="0" cy="374650"/>
          </a:xfrm>
          <a:prstGeom prst="line">
            <a:avLst/>
          </a:prstGeom>
          <a:ln>
            <a:solidFill>
              <a:srgbClr val="E2F2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FI_logo_2015_colour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2" y="5689566"/>
            <a:ext cx="637241" cy="2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" y="1"/>
            <a:ext cx="9990668" cy="736980"/>
          </a:xfrm>
          <a:prstGeom prst="rect">
            <a:avLst/>
          </a:prstGeom>
          <a:solidFill>
            <a:srgbClr val="303069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3600" b="1" dirty="0">
              <a:solidFill>
                <a:schemeClr val="bg1"/>
              </a:solidFill>
              <a:latin typeface="Helvetica Light"/>
            </a:endParaRPr>
          </a:p>
        </p:txBody>
      </p:sp>
      <p:pic>
        <p:nvPicPr>
          <p:cNvPr id="8" name="Picture 7" descr="Footer imag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67" y="6204191"/>
            <a:ext cx="422523" cy="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" y="1"/>
            <a:ext cx="9990668" cy="736980"/>
          </a:xfrm>
          <a:prstGeom prst="rect">
            <a:avLst/>
          </a:prstGeom>
          <a:solidFill>
            <a:srgbClr val="303069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3600" b="1" dirty="0">
              <a:solidFill>
                <a:schemeClr val="bg1"/>
              </a:solidFill>
              <a:latin typeface="Helvetica Light"/>
            </a:endParaRPr>
          </a:p>
        </p:txBody>
      </p:sp>
      <p:pic>
        <p:nvPicPr>
          <p:cNvPr id="8" name="Picture 7" descr="Footer ima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67" y="6204191"/>
            <a:ext cx="422523" cy="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8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9" y="-50012"/>
            <a:ext cx="10019907" cy="6952838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Helvetica Light"/>
                <a:ea typeface="+mn-ea"/>
                <a:cs typeface="Helvetica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www.curamdevices.ie</a:t>
            </a:r>
          </a:p>
        </p:txBody>
      </p:sp>
      <p:pic>
        <p:nvPicPr>
          <p:cNvPr id="5" name="Picture 4" descr="eu logo_thumbnai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9" y="5752336"/>
            <a:ext cx="1027047" cy="229355"/>
          </a:xfrm>
          <a:prstGeom prst="rect">
            <a:avLst/>
          </a:prstGeom>
        </p:spPr>
      </p:pic>
      <p:pic>
        <p:nvPicPr>
          <p:cNvPr id="6" name="Picture 5" descr="logo_UC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6" y="5659356"/>
            <a:ext cx="247456" cy="360379"/>
          </a:xfrm>
          <a:prstGeom prst="rect">
            <a:avLst/>
          </a:prstGeom>
        </p:spPr>
      </p:pic>
      <p:pic>
        <p:nvPicPr>
          <p:cNvPr id="8" name="Picture 7" descr="NUI_Thumbnai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0" y="5720721"/>
            <a:ext cx="770980" cy="237392"/>
          </a:xfrm>
          <a:prstGeom prst="rect">
            <a:avLst/>
          </a:prstGeom>
        </p:spPr>
      </p:pic>
      <p:pic>
        <p:nvPicPr>
          <p:cNvPr id="9" name="Picture 8" descr="RCSI logo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96" y="5617684"/>
            <a:ext cx="288832" cy="426816"/>
          </a:xfrm>
          <a:prstGeom prst="rect">
            <a:avLst/>
          </a:prstGeom>
        </p:spPr>
      </p:pic>
      <p:pic>
        <p:nvPicPr>
          <p:cNvPr id="11" name="Picture 10" descr="Irelands_EU_SIFP_2014_2020-NEW_colour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67" y="5749775"/>
            <a:ext cx="698963" cy="228585"/>
          </a:xfrm>
          <a:prstGeom prst="rect">
            <a:avLst/>
          </a:prstGeom>
        </p:spPr>
      </p:pic>
      <p:pic>
        <p:nvPicPr>
          <p:cNvPr id="12" name="Picture 11" descr="trinity-college-dubli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4" y="5668380"/>
            <a:ext cx="648413" cy="364458"/>
          </a:xfrm>
          <a:prstGeom prst="rect">
            <a:avLst/>
          </a:prstGeom>
        </p:spPr>
      </p:pic>
      <p:pic>
        <p:nvPicPr>
          <p:cNvPr id="13" name="Picture 12" descr="ucc-logo-rgb_new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29" y="5696701"/>
            <a:ext cx="746253" cy="346333"/>
          </a:xfrm>
          <a:prstGeom prst="rect">
            <a:avLst/>
          </a:prstGeom>
        </p:spPr>
      </p:pic>
      <p:pic>
        <p:nvPicPr>
          <p:cNvPr id="14" name="Picture 13" descr="UL_Logo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49" y="5637289"/>
            <a:ext cx="717211" cy="370024"/>
          </a:xfrm>
          <a:prstGeom prst="rect">
            <a:avLst/>
          </a:prstGeom>
        </p:spPr>
      </p:pic>
      <p:pic>
        <p:nvPicPr>
          <p:cNvPr id="15" name="Picture 14" descr="mmiEmail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60" y="5729965"/>
            <a:ext cx="613832" cy="29612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450291" y="5678439"/>
            <a:ext cx="0" cy="374650"/>
          </a:xfrm>
          <a:prstGeom prst="line">
            <a:avLst/>
          </a:prstGeom>
          <a:ln>
            <a:solidFill>
              <a:srgbClr val="E2F2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FI_logo_2015_colour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2" y="5689566"/>
            <a:ext cx="637241" cy="2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8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9465" y="2676747"/>
            <a:ext cx="9547071" cy="251142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buNone/>
            </a:pPr>
            <a:r>
              <a:rPr lang="ga-IE" sz="480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36000" endPos="75000" dir="5400000" sy="-100000" algn="bl" rotWithShape="0"/>
                </a:effectLst>
                <a:latin typeface="Avenir Next"/>
              </a:rPr>
              <a:t>E</a:t>
            </a:r>
            <a:r>
              <a:rPr lang="ga-IE" sz="480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36000" endPos="75000" dir="5400000" sy="-100000" algn="bl" rotWithShape="0"/>
                </a:effectLst>
                <a:latin typeface="Avenir Next"/>
              </a:rPr>
              <a:t>olas tosaigh ar an </a:t>
            </a:r>
            <a:r>
              <a:rPr lang="ga-IE" sz="5400" i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440A1">
                    <a:alpha val="97000"/>
                  </a:srgbClr>
                </a:solidFill>
                <a:effectLst>
                  <a:glow rad="127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stA="36000" endPos="75000" dir="5400000" sy="-100000" algn="bl" rotWithShape="0"/>
                </a:effectLst>
                <a:latin typeface="Avenir Next"/>
              </a:rPr>
              <a:t>INCHINN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 rot="10800000" flipH="1">
            <a:off x="5311714" y="2111908"/>
            <a:ext cx="2196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9842" y="385891"/>
            <a:ext cx="801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 dirty="0">
                <a:solidFill>
                  <a:prstClr val="white"/>
                </a:solidFill>
                <a:latin typeface="Avenir Next"/>
              </a:rPr>
              <a:t>Má bhíonn leibhéil an Dopaimín Ró-Íseal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97328" y="1324051"/>
            <a:ext cx="3137781" cy="461665"/>
            <a:chOff x="4043536" y="1316305"/>
            <a:chExt cx="3137781" cy="461665"/>
          </a:xfrm>
        </p:grpSpPr>
        <p:sp>
          <p:nvSpPr>
            <p:cNvPr id="28" name="Oval 27"/>
            <p:cNvSpPr/>
            <p:nvPr/>
          </p:nvSpPr>
          <p:spPr>
            <a:xfrm>
              <a:off x="4043536" y="1362619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5506" y="1316305"/>
              <a:ext cx="275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2400">
                  <a:solidFill>
                    <a:srgbClr val="BE0204"/>
                  </a:solidFill>
                  <a:latin typeface="Avenir Next"/>
                </a:rPr>
                <a:t>= Dopaimín</a:t>
              </a:r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2307489" y="2122182"/>
            <a:ext cx="2052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3408037" y="2146576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4227221" y="3091699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416408" y="4002030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506" y="1978590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600077" y="2163886"/>
            <a:ext cx="1337694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An Inchinn</a:t>
            </a:r>
            <a:r>
              <a:rPr lang="ga-IE" sz="11200">
                <a:solidFill>
                  <a:prstClr val="black"/>
                </a:solidFill>
              </a:rPr>
              <a:t>			 	                     	</a:t>
            </a:r>
          </a:p>
          <a:p>
            <a:pPr marL="0" indent="0">
              <a:buFont typeface="Arial"/>
              <a:buNone/>
            </a:pPr>
            <a:endParaRPr lang="en-IE" sz="430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317537" y="1978590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900302" y="2221038"/>
            <a:ext cx="1354470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Matán</a:t>
            </a:r>
            <a:r>
              <a:rPr lang="ga-IE" sz="11200">
                <a:solidFill>
                  <a:prstClr val="black"/>
                </a:solidFill>
              </a:rPr>
              <a:t>			     	                     	</a:t>
            </a:r>
          </a:p>
          <a:p>
            <a:pPr marL="0" indent="0">
              <a:buFont typeface="Arial"/>
              <a:buNone/>
            </a:pPr>
            <a:endParaRPr lang="en-IE" sz="43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" y="2705839"/>
            <a:ext cx="2390775" cy="19145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8056" l="9761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87" y="2728096"/>
            <a:ext cx="1198901" cy="1719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74712" y="2213839"/>
            <a:ext cx="184062" cy="2032321"/>
            <a:chOff x="3474711" y="2213837"/>
            <a:chExt cx="184062" cy="2032321"/>
          </a:xfrm>
        </p:grpSpPr>
        <p:sp>
          <p:nvSpPr>
            <p:cNvPr id="48" name="Oval 47"/>
            <p:cNvSpPr/>
            <p:nvPr/>
          </p:nvSpPr>
          <p:spPr>
            <a:xfrm>
              <a:off x="3474711" y="2213837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478773" y="4066158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sp>
        <p:nvSpPr>
          <p:cNvPr id="37" name="Block Arc 36"/>
          <p:cNvSpPr/>
          <p:nvPr/>
        </p:nvSpPr>
        <p:spPr>
          <a:xfrm rot="5400000">
            <a:off x="6071057" y="2136302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5400000">
            <a:off x="4970181" y="3046654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5400000">
            <a:off x="6076153" y="3954316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64790" y="2232677"/>
            <a:ext cx="184062" cy="1991225"/>
            <a:chOff x="6164789" y="2232675"/>
            <a:chExt cx="184062" cy="1991225"/>
          </a:xfrm>
        </p:grpSpPr>
        <p:sp>
          <p:nvSpPr>
            <p:cNvPr id="81" name="Oval 80"/>
            <p:cNvSpPr/>
            <p:nvPr/>
          </p:nvSpPr>
          <p:spPr>
            <a:xfrm>
              <a:off x="6164789" y="2232675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168851" y="4043900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507" y="4584670"/>
            <a:ext cx="9786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Tosaíonn leibhéil ísle dopaimín amach i saicíní an néaróin réamhshionapsaigh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Léimeann sé trasna an tsionapsa, agus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Ní ghabhann gabhdóirí an néaróin iarshionapsach a dhóthain de</a:t>
            </a:r>
          </a:p>
          <a:p>
            <a:pPr algn="ctr"/>
            <a:endParaRPr lang="en-IE" sz="2200" b="1" dirty="0">
              <a:solidFill>
                <a:prstClr val="white"/>
              </a:solidFill>
              <a:latin typeface="Avenir Next"/>
            </a:endParaRPr>
          </a:p>
          <a:p>
            <a:pPr algn="ctr"/>
            <a:r>
              <a:rPr lang="ga-IE" sz="2400" b="1">
                <a:solidFill>
                  <a:prstClr val="white"/>
                </a:solidFill>
                <a:latin typeface="Avenir Next"/>
              </a:rPr>
              <a:t>Toradh: </a:t>
            </a:r>
            <a:r>
              <a:rPr lang="ga-IE" sz="2400" b="1" u="sng">
                <a:solidFill>
                  <a:prstClr val="white"/>
                </a:solidFill>
                <a:latin typeface="Avenir Next"/>
              </a:rPr>
              <a:t>Ní</a:t>
            </a:r>
            <a:r>
              <a:rPr lang="ga-IE" sz="2400" b="1">
                <a:solidFill>
                  <a:prstClr val="white"/>
                </a:solidFill>
                <a:latin typeface="Avenir Next"/>
              </a:rPr>
              <a:t> bhogann na matáin i gceart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34" y="2708627"/>
            <a:ext cx="1739006" cy="17390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94474" y="2298707"/>
            <a:ext cx="2304950" cy="1842187"/>
            <a:chOff x="3794473" y="2298705"/>
            <a:chExt cx="2304950" cy="184218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795423" y="2298705"/>
              <a:ext cx="2304000" cy="1769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794473" y="4134102"/>
              <a:ext cx="2304000" cy="679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417888" y="2728094"/>
              <a:ext cx="8630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a-IE" sz="6000" b="1">
                  <a:solidFill>
                    <a:srgbClr val="BE0204"/>
                  </a:solidFill>
                  <a:latin typeface="Avenir Nex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7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6120" y="329255"/>
            <a:ext cx="961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prstClr val="white"/>
                </a:solidFill>
                <a:latin typeface="Avenir Next"/>
              </a:rPr>
              <a:t>Taispeántas: Bíonn na Daltaí mar a bheadh Néaróin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858" y="2054827"/>
            <a:ext cx="978603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>
                <a:solidFill>
                  <a:prstClr val="white"/>
                </a:solidFill>
                <a:latin typeface="Avenir Next"/>
              </a:rPr>
              <a:t>Déan an chéad scuaine de thriúr daltaí</a:t>
            </a:r>
          </a:p>
          <a:p>
            <a:pPr lvl="1">
              <a:spcAft>
                <a:spcPts val="600"/>
              </a:spcAft>
            </a:pPr>
            <a:r>
              <a:rPr lang="ga-IE" sz="2400" dirty="0">
                <a:solidFill>
                  <a:prstClr val="white"/>
                </a:solidFill>
                <a:latin typeface="Avenir Next"/>
              </a:rPr>
              <a:t>	Is ionann an chéad scuaine agus an </a:t>
            </a:r>
            <a:r>
              <a:rPr lang="ga-IE" sz="2400" b="1" dirty="0">
                <a:solidFill>
                  <a:srgbClr val="FFFF00"/>
                </a:solidFill>
                <a:latin typeface="Avenir Next"/>
              </a:rPr>
              <a:t>néarón</a:t>
            </a:r>
            <a:r>
              <a:rPr lang="en-IE" sz="2400" b="1" dirty="0">
                <a:solidFill>
                  <a:srgbClr val="FFFF00"/>
                </a:solidFill>
                <a:latin typeface="Avenir Next"/>
              </a:rPr>
              <a:t> </a:t>
            </a:r>
            <a:r>
              <a:rPr lang="ga-IE" sz="2400" b="1" dirty="0">
                <a:solidFill>
                  <a:srgbClr val="FFFF00"/>
                </a:solidFill>
                <a:latin typeface="Avenir Next"/>
              </a:rPr>
              <a:t>réamhshionapsach</a:t>
            </a:r>
          </a:p>
          <a:p>
            <a:pPr lvl="1">
              <a:spcAft>
                <a:spcPts val="600"/>
              </a:spcAft>
            </a:pPr>
            <a:r>
              <a:rPr lang="ga-IE" sz="2400" dirty="0">
                <a:solidFill>
                  <a:prstClr val="white"/>
                </a:solidFill>
                <a:latin typeface="Avenir Next"/>
              </a:rPr>
              <a:t>	Is ionann gach dalta agus</a:t>
            </a:r>
            <a:r>
              <a:rPr lang="ga-IE" sz="2400" dirty="0">
                <a:latin typeface="Avenir Next"/>
              </a:rPr>
              <a:t> </a:t>
            </a:r>
            <a:r>
              <a:rPr lang="ga-IE" sz="2400" b="1" dirty="0">
                <a:solidFill>
                  <a:srgbClr val="FFFF00"/>
                </a:solidFill>
                <a:latin typeface="Avenir Next"/>
              </a:rPr>
              <a:t>saicín</a:t>
            </a:r>
            <a:r>
              <a:rPr lang="ga-IE" sz="2400" dirty="0">
                <a:latin typeface="Avenir Next"/>
              </a:rPr>
              <a:t> </a:t>
            </a:r>
            <a:r>
              <a:rPr lang="ga-IE" sz="2400" dirty="0">
                <a:solidFill>
                  <a:prstClr val="white"/>
                </a:solidFill>
                <a:latin typeface="Avenir Next"/>
              </a:rPr>
              <a:t>ar an néarón </a:t>
            </a:r>
            <a:r>
              <a:rPr lang="en-IE" sz="2400" dirty="0">
                <a:solidFill>
                  <a:prstClr val="white"/>
                </a:solidFill>
                <a:latin typeface="Avenir Next"/>
              </a:rPr>
              <a:t>	</a:t>
            </a:r>
            <a:r>
              <a:rPr lang="ga-IE" sz="2400" dirty="0">
                <a:solidFill>
                  <a:prstClr val="white"/>
                </a:solidFill>
                <a:latin typeface="Avenir Next"/>
              </a:rPr>
              <a:t>réamhshionapsach</a:t>
            </a:r>
          </a:p>
          <a:p>
            <a:pPr lvl="1">
              <a:spcAft>
                <a:spcPts val="600"/>
              </a:spcAft>
            </a:pPr>
            <a:endParaRPr lang="en-IE" sz="2400" dirty="0">
              <a:solidFill>
                <a:prstClr val="white"/>
              </a:solidFill>
              <a:latin typeface="Avenir Nex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>
                <a:solidFill>
                  <a:prstClr val="white"/>
                </a:solidFill>
                <a:latin typeface="Avenir Next"/>
              </a:rPr>
              <a:t>Déan an dara scuaine de thriúr daltaí</a:t>
            </a:r>
          </a:p>
          <a:p>
            <a:pPr>
              <a:spcAft>
                <a:spcPts val="600"/>
              </a:spcAft>
            </a:pPr>
            <a:r>
              <a:rPr lang="ga-IE" sz="2400" dirty="0">
                <a:solidFill>
                  <a:prstClr val="white"/>
                </a:solidFill>
                <a:latin typeface="Avenir Next"/>
              </a:rPr>
              <a:t>	Is ionann an dara scuaine agus an </a:t>
            </a:r>
            <a:r>
              <a:rPr lang="ga-IE" sz="2400" b="1" dirty="0">
                <a:solidFill>
                  <a:srgbClr val="FFFF00"/>
                </a:solidFill>
                <a:latin typeface="Avenir Next"/>
              </a:rPr>
              <a:t>néarón iarshionapsach</a:t>
            </a:r>
          </a:p>
          <a:p>
            <a:pPr>
              <a:spcAft>
                <a:spcPts val="600"/>
              </a:spcAft>
            </a:pPr>
            <a:r>
              <a:rPr lang="ga-IE" sz="2400" dirty="0">
                <a:solidFill>
                  <a:prstClr val="white"/>
                </a:solidFill>
                <a:latin typeface="Avenir Next"/>
              </a:rPr>
              <a:t>	Is ionann gach dalta agus</a:t>
            </a:r>
            <a:r>
              <a:rPr lang="ga-IE" sz="2400" dirty="0">
                <a:latin typeface="Avenir Next"/>
              </a:rPr>
              <a:t> </a:t>
            </a:r>
            <a:r>
              <a:rPr lang="ga-IE" sz="2400" b="1" dirty="0">
                <a:solidFill>
                  <a:srgbClr val="FFFF00"/>
                </a:solidFill>
                <a:latin typeface="Avenir Next"/>
              </a:rPr>
              <a:t>gabhdóir</a:t>
            </a:r>
            <a:r>
              <a:rPr lang="ga-IE" sz="2400" dirty="0">
                <a:latin typeface="Avenir Next"/>
              </a:rPr>
              <a:t> </a:t>
            </a:r>
            <a:r>
              <a:rPr lang="ga-IE" sz="2400" dirty="0">
                <a:solidFill>
                  <a:prstClr val="white"/>
                </a:solidFill>
                <a:latin typeface="Avenir Next"/>
              </a:rPr>
              <a:t>ar an néarón</a:t>
            </a:r>
            <a:r>
              <a:rPr lang="en-IE" sz="2400" dirty="0">
                <a:solidFill>
                  <a:prstClr val="white"/>
                </a:solidFill>
                <a:latin typeface="Avenir Next"/>
              </a:rPr>
              <a:t> </a:t>
            </a:r>
            <a:r>
              <a:rPr lang="ga-IE" sz="2400" dirty="0">
                <a:solidFill>
                  <a:prstClr val="white"/>
                </a:solidFill>
                <a:latin typeface="Avenir Next"/>
              </a:rPr>
              <a:t>iarshionapsach</a:t>
            </a:r>
          </a:p>
        </p:txBody>
      </p:sp>
    </p:spTree>
    <p:extLst>
      <p:ext uri="{BB962C8B-B14F-4D97-AF65-F5344CB8AC3E}">
        <p14:creationId xmlns:p14="http://schemas.microsoft.com/office/powerpoint/2010/main" val="20921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6120" y="329255"/>
            <a:ext cx="961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prstClr val="white"/>
                </a:solidFill>
                <a:latin typeface="Avenir Next"/>
              </a:rPr>
              <a:t>Má bhíonn leibhéil an Dopaimín Ró-Íseal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58" y="1663202"/>
            <a:ext cx="97860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Tugtar ubh phlaisteach ina bhfuil teachtaireacht do bheirt de na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réamhshionapsach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. Is ionann an dá ubh phlaisteacha agus leibhéil ísle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dopaimín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.</a:t>
            </a:r>
          </a:p>
          <a:p>
            <a:pPr lvl="1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Caitheann an bheirt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réamhshionapsach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 na huibheacha plaisteacha trasna an “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tsionapsa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” chuig beirt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iarshionapsach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Déanann an bheirt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iarshionapsach 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an tasc ach na teachtaireachtaí sa dá ubh phlaisteacha a chur le chéile.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ga-IE" sz="2400">
                <a:solidFill>
                  <a:schemeClr val="bg1"/>
                </a:solidFill>
                <a:latin typeface="Avenir Next"/>
              </a:rPr>
              <a:t>Ós rud é nach ndeachaigh ach </a:t>
            </a:r>
            <a:r>
              <a:rPr lang="ga-IE" sz="2400" u="sng">
                <a:solidFill>
                  <a:schemeClr val="bg1"/>
                </a:solidFill>
                <a:latin typeface="Avenir Next"/>
              </a:rPr>
              <a:t>dhá</a:t>
            </a:r>
            <a:r>
              <a:rPr lang="ga-IE" sz="2400">
                <a:solidFill>
                  <a:schemeClr val="bg1"/>
                </a:solidFill>
                <a:latin typeface="Avenir Next"/>
              </a:rPr>
              <a:t> ubh phlaisteacha trasna an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tsionapsa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, ní bhfuair na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iarshionapsach 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an teachtaireacht ina hiomláine agus ní bheidh siad in ann an tasc a dhéanamh i gceart.</a:t>
            </a:r>
          </a:p>
        </p:txBody>
      </p:sp>
    </p:spTree>
    <p:extLst>
      <p:ext uri="{BB962C8B-B14F-4D97-AF65-F5344CB8AC3E}">
        <p14:creationId xmlns:p14="http://schemas.microsoft.com/office/powerpoint/2010/main" val="304514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6120" y="329255"/>
            <a:ext cx="961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prstClr val="white"/>
                </a:solidFill>
                <a:latin typeface="Avenir Next"/>
              </a:rPr>
              <a:t>Má bhíonn na Leibhéil Dopaimín i gCeart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58" y="1663202"/>
            <a:ext cx="97860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7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Tugtar ubh phlaisteach ina bhfuil teachtaireacht don triúr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réamhshionapsach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. Is ionann na trí ubh phlaisteacha agus leibhéil chearta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dopaimín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7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Caitheann an triúr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réamhshionapsach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 na huibheacha plaisteacha trasna an “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tsionapsa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” chuig </a:t>
            </a:r>
            <a:r>
              <a:rPr lang="en-IE" sz="2400">
                <a:solidFill>
                  <a:prstClr val="white"/>
                </a:solidFill>
                <a:latin typeface="Avenir Next"/>
              </a:rPr>
              <a:t>an tríúr 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iarshionapsach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7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Déanann an triúr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iarshionapsach 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an tasc ach na teachtaireachtaí sna trí ubh phlaisteacha a chur le chéile.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7"/>
            </a:pPr>
            <a:r>
              <a:rPr lang="ga-IE" sz="2400">
                <a:solidFill>
                  <a:prstClr val="white"/>
                </a:solidFill>
                <a:latin typeface="Avenir Next"/>
              </a:rPr>
              <a:t>Ós rud é go ndeachaigh na </a:t>
            </a:r>
            <a:r>
              <a:rPr lang="ga-IE" sz="2400" u="sng">
                <a:solidFill>
                  <a:prstClr val="white"/>
                </a:solidFill>
                <a:latin typeface="Avenir Next"/>
              </a:rPr>
              <a:t>trí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ubh phlaisteacha trasna an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tsionapsa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, fuair na daltaí sa </a:t>
            </a:r>
            <a:r>
              <a:rPr lang="ga-IE" sz="2400" b="1">
                <a:solidFill>
                  <a:srgbClr val="FFFF00"/>
                </a:solidFill>
                <a:latin typeface="Avenir Next"/>
              </a:rPr>
              <a:t>néarón iarshionapsach</a:t>
            </a:r>
            <a:r>
              <a:rPr lang="ga-IE" sz="2400">
                <a:solidFill>
                  <a:prstClr val="white"/>
                </a:solidFill>
                <a:latin typeface="Avenir Next"/>
              </a:rPr>
              <a:t> an teachtaireacht ina hiomláine agus bheidh siad in ann an tasc a dhéanamh i gceart.</a:t>
            </a:r>
          </a:p>
        </p:txBody>
      </p:sp>
    </p:spTree>
    <p:extLst>
      <p:ext uri="{BB962C8B-B14F-4D97-AF65-F5344CB8AC3E}">
        <p14:creationId xmlns:p14="http://schemas.microsoft.com/office/powerpoint/2010/main" val="317455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6889"/>
            <a:ext cx="9906000" cy="70939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eaLnBrk="1" hangingPunct="1"/>
            <a:r>
              <a:rPr lang="ga-IE" sz="4000" b="1" dirty="0">
                <a:latin typeface="Avenir Next"/>
                <a:cs typeface="Arial" panose="020B0604020202020204" pitchFamily="34" charset="0"/>
              </a:rPr>
              <a:t>An cúis atá le Galar Parkinson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39601" y="1441342"/>
          <a:ext cx="9217267" cy="528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2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4AF5B-DEC5-E649-8CBC-8B67D747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204AF5B-DEC5-E649-8CBC-8B67D747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204AF5B-DEC5-E649-8CBC-8B67D747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8204AF5B-DEC5-E649-8CBC-8B67D7479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ADBA9-D041-D047-8A43-845CD632E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E4FADBA9-D041-D047-8A43-845CD632E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4FADBA9-D041-D047-8A43-845CD632E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4FADBA9-D041-D047-8A43-845CD632E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7A28B-91A0-884F-82C9-E2FDAE40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3E57A28B-91A0-884F-82C9-E2FDAE40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E57A28B-91A0-884F-82C9-E2FDAE40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E57A28B-91A0-884F-82C9-E2FDAE40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32D0A-79CA-9842-AD12-3337766AD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B5132D0A-79CA-9842-AD12-3337766AD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5132D0A-79CA-9842-AD12-3337766AD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5132D0A-79CA-9842-AD12-3337766AD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347B3-B3FE-6046-994E-1E2F9128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C1347B3-B3FE-6046-994E-1E2F9128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C1347B3-B3FE-6046-994E-1E2F9128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C1347B3-B3FE-6046-994E-1E2F9128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8CDF3-C1F6-B148-B029-FA9A2A04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2F8CDF3-C1F6-B148-B029-FA9A2A04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2F8CDF3-C1F6-B148-B029-FA9A2A04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42F8CDF3-C1F6-B148-B029-FA9A2A04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F1520-8C73-5E47-9E42-AB4E5D891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FAF1520-8C73-5E47-9E42-AB4E5D891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FAF1520-8C73-5E47-9E42-AB4E5D891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FAF1520-8C73-5E47-9E42-AB4E5D891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442E4-68F4-D848-893C-5737A5D76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159442E4-68F4-D848-893C-5737A5D76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159442E4-68F4-D848-893C-5737A5D76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159442E4-68F4-D848-893C-5737A5D76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985" y="358455"/>
            <a:ext cx="9624449" cy="70590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eaLnBrk="1" hangingPunct="1"/>
            <a:r>
              <a:rPr lang="ga-IE" sz="4000" b="1" dirty="0">
                <a:latin typeface="Avenir Next"/>
                <a:cs typeface="Arial" panose="020B0604020202020204" pitchFamily="34" charset="0"/>
              </a:rPr>
              <a:t>Substantia Nigra</a:t>
            </a:r>
          </a:p>
        </p:txBody>
      </p:sp>
      <p:grpSp>
        <p:nvGrpSpPr>
          <p:cNvPr id="6" name="Group 1135"/>
          <p:cNvGrpSpPr>
            <a:grpSpLocks/>
          </p:cNvGrpSpPr>
          <p:nvPr/>
        </p:nvGrpSpPr>
        <p:grpSpPr bwMode="auto">
          <a:xfrm flipH="1">
            <a:off x="2949802" y="1443285"/>
            <a:ext cx="4063890" cy="4135289"/>
            <a:chOff x="2978" y="1273"/>
            <a:chExt cx="2398" cy="2322"/>
          </a:xfrm>
        </p:grpSpPr>
        <p:grpSp>
          <p:nvGrpSpPr>
            <p:cNvPr id="7" name="Group 911"/>
            <p:cNvGrpSpPr>
              <a:grpSpLocks/>
            </p:cNvGrpSpPr>
            <p:nvPr/>
          </p:nvGrpSpPr>
          <p:grpSpPr bwMode="auto">
            <a:xfrm>
              <a:off x="2978" y="1273"/>
              <a:ext cx="2398" cy="2322"/>
              <a:chOff x="2978" y="1273"/>
              <a:chExt cx="2398" cy="2322"/>
            </a:xfrm>
          </p:grpSpPr>
          <p:sp>
            <p:nvSpPr>
              <p:cNvPr id="231" name="Freeform 711"/>
              <p:cNvSpPr>
                <a:spLocks/>
              </p:cNvSpPr>
              <p:nvPr/>
            </p:nvSpPr>
            <p:spPr bwMode="auto">
              <a:xfrm>
                <a:off x="3915" y="1988"/>
                <a:ext cx="802" cy="376"/>
              </a:xfrm>
              <a:custGeom>
                <a:avLst/>
                <a:gdLst>
                  <a:gd name="T0" fmla="*/ 2951 w 346"/>
                  <a:gd name="T1" fmla="*/ 2301 h 152"/>
                  <a:gd name="T2" fmla="*/ 3352 w 346"/>
                  <a:gd name="T3" fmla="*/ 2001 h 152"/>
                  <a:gd name="T4" fmla="*/ 3910 w 346"/>
                  <a:gd name="T5" fmla="*/ 1786 h 152"/>
                  <a:gd name="T6" fmla="*/ 3138 w 346"/>
                  <a:gd name="T7" fmla="*/ 378 h 152"/>
                  <a:gd name="T8" fmla="*/ 0 w 346"/>
                  <a:gd name="T9" fmla="*/ 1727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152">
                    <a:moveTo>
                      <a:pt x="237" y="152"/>
                    </a:moveTo>
                    <a:cubicBezTo>
                      <a:pt x="245" y="141"/>
                      <a:pt x="254" y="135"/>
                      <a:pt x="269" y="132"/>
                    </a:cubicBezTo>
                    <a:cubicBezTo>
                      <a:pt x="284" y="132"/>
                      <a:pt x="298" y="129"/>
                      <a:pt x="314" y="118"/>
                    </a:cubicBezTo>
                    <a:cubicBezTo>
                      <a:pt x="346" y="94"/>
                      <a:pt x="346" y="50"/>
                      <a:pt x="252" y="25"/>
                    </a:cubicBezTo>
                    <a:cubicBezTo>
                      <a:pt x="159" y="0"/>
                      <a:pt x="33" y="71"/>
                      <a:pt x="0" y="114"/>
                    </a:cubicBezTo>
                  </a:path>
                </a:pathLst>
              </a:custGeom>
              <a:solidFill>
                <a:srgbClr val="FEEAD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712"/>
              <p:cNvSpPr>
                <a:spLocks/>
              </p:cNvSpPr>
              <p:nvPr/>
            </p:nvSpPr>
            <p:spPr bwMode="auto">
              <a:xfrm>
                <a:off x="2978" y="1273"/>
                <a:ext cx="2398" cy="1642"/>
              </a:xfrm>
              <a:custGeom>
                <a:avLst/>
                <a:gdLst>
                  <a:gd name="T0" fmla="*/ 8235 w 1034"/>
                  <a:gd name="T1" fmla="*/ 8225 h 664"/>
                  <a:gd name="T2" fmla="*/ 9353 w 1034"/>
                  <a:gd name="T3" fmla="*/ 8482 h 664"/>
                  <a:gd name="T4" fmla="*/ 10552 w 1034"/>
                  <a:gd name="T5" fmla="*/ 8470 h 664"/>
                  <a:gd name="T6" fmla="*/ 11440 w 1034"/>
                  <a:gd name="T7" fmla="*/ 8255 h 664"/>
                  <a:gd name="T8" fmla="*/ 12725 w 1034"/>
                  <a:gd name="T9" fmla="*/ 7033 h 664"/>
                  <a:gd name="T10" fmla="*/ 12897 w 1034"/>
                  <a:gd name="T11" fmla="*/ 6036 h 664"/>
                  <a:gd name="T12" fmla="*/ 12811 w 1034"/>
                  <a:gd name="T13" fmla="*/ 5730 h 664"/>
                  <a:gd name="T14" fmla="*/ 12832 w 1034"/>
                  <a:gd name="T15" fmla="*/ 4990 h 664"/>
                  <a:gd name="T16" fmla="*/ 12558 w 1034"/>
                  <a:gd name="T17" fmla="*/ 3915 h 664"/>
                  <a:gd name="T18" fmla="*/ 12199 w 1034"/>
                  <a:gd name="T19" fmla="*/ 3081 h 664"/>
                  <a:gd name="T20" fmla="*/ 11600 w 1034"/>
                  <a:gd name="T21" fmla="*/ 2329 h 664"/>
                  <a:gd name="T22" fmla="*/ 10951 w 1034"/>
                  <a:gd name="T23" fmla="*/ 1511 h 664"/>
                  <a:gd name="T24" fmla="*/ 10251 w 1034"/>
                  <a:gd name="T25" fmla="*/ 1345 h 664"/>
                  <a:gd name="T26" fmla="*/ 9643 w 1034"/>
                  <a:gd name="T27" fmla="*/ 801 h 664"/>
                  <a:gd name="T28" fmla="*/ 8493 w 1034"/>
                  <a:gd name="T29" fmla="*/ 453 h 664"/>
                  <a:gd name="T30" fmla="*/ 7869 w 1034"/>
                  <a:gd name="T31" fmla="*/ 183 h 664"/>
                  <a:gd name="T32" fmla="*/ 7271 w 1034"/>
                  <a:gd name="T33" fmla="*/ 257 h 664"/>
                  <a:gd name="T34" fmla="*/ 7271 w 1034"/>
                  <a:gd name="T35" fmla="*/ 257 h 664"/>
                  <a:gd name="T36" fmla="*/ 6552 w 1034"/>
                  <a:gd name="T37" fmla="*/ 74 h 664"/>
                  <a:gd name="T38" fmla="*/ 5777 w 1034"/>
                  <a:gd name="T39" fmla="*/ 215 h 664"/>
                  <a:gd name="T40" fmla="*/ 5162 w 1034"/>
                  <a:gd name="T41" fmla="*/ 257 h 664"/>
                  <a:gd name="T42" fmla="*/ 4701 w 1034"/>
                  <a:gd name="T43" fmla="*/ 532 h 664"/>
                  <a:gd name="T44" fmla="*/ 4142 w 1034"/>
                  <a:gd name="T45" fmla="*/ 574 h 664"/>
                  <a:gd name="T46" fmla="*/ 3878 w 1034"/>
                  <a:gd name="T47" fmla="*/ 955 h 664"/>
                  <a:gd name="T48" fmla="*/ 3017 w 1034"/>
                  <a:gd name="T49" fmla="*/ 1088 h 664"/>
                  <a:gd name="T50" fmla="*/ 2136 w 1034"/>
                  <a:gd name="T51" fmla="*/ 1951 h 664"/>
                  <a:gd name="T52" fmla="*/ 1607 w 1034"/>
                  <a:gd name="T53" fmla="*/ 2433 h 664"/>
                  <a:gd name="T54" fmla="*/ 925 w 1034"/>
                  <a:gd name="T55" fmla="*/ 3571 h 664"/>
                  <a:gd name="T56" fmla="*/ 652 w 1034"/>
                  <a:gd name="T57" fmla="*/ 3915 h 664"/>
                  <a:gd name="T58" fmla="*/ 264 w 1034"/>
                  <a:gd name="T59" fmla="*/ 4825 h 664"/>
                  <a:gd name="T60" fmla="*/ 339 w 1034"/>
                  <a:gd name="T61" fmla="*/ 5020 h 664"/>
                  <a:gd name="T62" fmla="*/ 209 w 1034"/>
                  <a:gd name="T63" fmla="*/ 5156 h 664"/>
                  <a:gd name="T64" fmla="*/ 123 w 1034"/>
                  <a:gd name="T65" fmla="*/ 5700 h 664"/>
                  <a:gd name="T66" fmla="*/ 139 w 1034"/>
                  <a:gd name="T67" fmla="*/ 6017 h 664"/>
                  <a:gd name="T68" fmla="*/ 12 w 1034"/>
                  <a:gd name="T69" fmla="*/ 6642 h 664"/>
                  <a:gd name="T70" fmla="*/ 49 w 1034"/>
                  <a:gd name="T71" fmla="*/ 7485 h 664"/>
                  <a:gd name="T72" fmla="*/ 415 w 1034"/>
                  <a:gd name="T73" fmla="*/ 8470 h 664"/>
                  <a:gd name="T74" fmla="*/ 559 w 1034"/>
                  <a:gd name="T75" fmla="*/ 9221 h 664"/>
                  <a:gd name="T76" fmla="*/ 1758 w 1034"/>
                  <a:gd name="T77" fmla="*/ 9968 h 664"/>
                  <a:gd name="T78" fmla="*/ 2630 w 1034"/>
                  <a:gd name="T79" fmla="*/ 9798 h 664"/>
                  <a:gd name="T80" fmla="*/ 2781 w 1034"/>
                  <a:gd name="T81" fmla="*/ 9723 h 664"/>
                  <a:gd name="T82" fmla="*/ 3006 w 1034"/>
                  <a:gd name="T83" fmla="*/ 9815 h 664"/>
                  <a:gd name="T84" fmla="*/ 5190 w 1034"/>
                  <a:gd name="T85" fmla="*/ 9857 h 6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664">
                    <a:moveTo>
                      <a:pt x="660" y="544"/>
                    </a:moveTo>
                    <a:cubicBezTo>
                      <a:pt x="683" y="557"/>
                      <a:pt x="716" y="561"/>
                      <a:pt x="750" y="561"/>
                    </a:cubicBezTo>
                    <a:cubicBezTo>
                      <a:pt x="780" y="561"/>
                      <a:pt x="814" y="562"/>
                      <a:pt x="846" y="560"/>
                    </a:cubicBezTo>
                    <a:cubicBezTo>
                      <a:pt x="873" y="558"/>
                      <a:pt x="893" y="553"/>
                      <a:pt x="917" y="546"/>
                    </a:cubicBezTo>
                    <a:cubicBezTo>
                      <a:pt x="952" y="537"/>
                      <a:pt x="1011" y="502"/>
                      <a:pt x="1020" y="465"/>
                    </a:cubicBezTo>
                    <a:cubicBezTo>
                      <a:pt x="1029" y="428"/>
                      <a:pt x="1033" y="436"/>
                      <a:pt x="1034" y="399"/>
                    </a:cubicBezTo>
                    <a:cubicBezTo>
                      <a:pt x="1034" y="388"/>
                      <a:pt x="1033" y="380"/>
                      <a:pt x="1027" y="379"/>
                    </a:cubicBezTo>
                    <a:cubicBezTo>
                      <a:pt x="1033" y="374"/>
                      <a:pt x="1033" y="360"/>
                      <a:pt x="1029" y="330"/>
                    </a:cubicBezTo>
                    <a:cubicBezTo>
                      <a:pt x="1026" y="300"/>
                      <a:pt x="1019" y="259"/>
                      <a:pt x="1007" y="259"/>
                    </a:cubicBezTo>
                    <a:cubicBezTo>
                      <a:pt x="1012" y="249"/>
                      <a:pt x="997" y="225"/>
                      <a:pt x="978" y="204"/>
                    </a:cubicBezTo>
                    <a:cubicBezTo>
                      <a:pt x="963" y="188"/>
                      <a:pt x="948" y="144"/>
                      <a:pt x="930" y="154"/>
                    </a:cubicBezTo>
                    <a:cubicBezTo>
                      <a:pt x="942" y="135"/>
                      <a:pt x="894" y="109"/>
                      <a:pt x="878" y="100"/>
                    </a:cubicBezTo>
                    <a:cubicBezTo>
                      <a:pt x="861" y="91"/>
                      <a:pt x="836" y="73"/>
                      <a:pt x="822" y="89"/>
                    </a:cubicBezTo>
                    <a:cubicBezTo>
                      <a:pt x="845" y="69"/>
                      <a:pt x="786" y="58"/>
                      <a:pt x="773" y="53"/>
                    </a:cubicBezTo>
                    <a:cubicBezTo>
                      <a:pt x="752" y="45"/>
                      <a:pt x="699" y="5"/>
                      <a:pt x="681" y="30"/>
                    </a:cubicBezTo>
                    <a:cubicBezTo>
                      <a:pt x="686" y="16"/>
                      <a:pt x="656" y="16"/>
                      <a:pt x="631" y="12"/>
                    </a:cubicBezTo>
                    <a:cubicBezTo>
                      <a:pt x="605" y="9"/>
                      <a:pt x="583" y="4"/>
                      <a:pt x="583" y="17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2" y="5"/>
                      <a:pt x="554" y="1"/>
                      <a:pt x="525" y="5"/>
                    </a:cubicBezTo>
                    <a:cubicBezTo>
                      <a:pt x="500" y="9"/>
                      <a:pt x="464" y="0"/>
                      <a:pt x="463" y="14"/>
                    </a:cubicBezTo>
                    <a:cubicBezTo>
                      <a:pt x="461" y="3"/>
                      <a:pt x="438" y="11"/>
                      <a:pt x="414" y="17"/>
                    </a:cubicBezTo>
                    <a:cubicBezTo>
                      <a:pt x="394" y="23"/>
                      <a:pt x="378" y="24"/>
                      <a:pt x="377" y="35"/>
                    </a:cubicBezTo>
                    <a:cubicBezTo>
                      <a:pt x="374" y="24"/>
                      <a:pt x="348" y="33"/>
                      <a:pt x="332" y="38"/>
                    </a:cubicBezTo>
                    <a:cubicBezTo>
                      <a:pt x="318" y="42"/>
                      <a:pt x="309" y="52"/>
                      <a:pt x="311" y="63"/>
                    </a:cubicBezTo>
                    <a:cubicBezTo>
                      <a:pt x="299" y="47"/>
                      <a:pt x="264" y="63"/>
                      <a:pt x="242" y="72"/>
                    </a:cubicBezTo>
                    <a:cubicBezTo>
                      <a:pt x="217" y="82"/>
                      <a:pt x="171" y="108"/>
                      <a:pt x="171" y="129"/>
                    </a:cubicBezTo>
                    <a:cubicBezTo>
                      <a:pt x="159" y="117"/>
                      <a:pt x="121" y="147"/>
                      <a:pt x="129" y="161"/>
                    </a:cubicBezTo>
                    <a:cubicBezTo>
                      <a:pt x="115" y="151"/>
                      <a:pt x="56" y="217"/>
                      <a:pt x="74" y="236"/>
                    </a:cubicBezTo>
                    <a:cubicBezTo>
                      <a:pt x="68" y="236"/>
                      <a:pt x="65" y="235"/>
                      <a:pt x="52" y="259"/>
                    </a:cubicBezTo>
                    <a:cubicBezTo>
                      <a:pt x="39" y="283"/>
                      <a:pt x="22" y="312"/>
                      <a:pt x="21" y="319"/>
                    </a:cubicBezTo>
                    <a:cubicBezTo>
                      <a:pt x="19" y="326"/>
                      <a:pt x="27" y="332"/>
                      <a:pt x="27" y="332"/>
                    </a:cubicBezTo>
                    <a:cubicBezTo>
                      <a:pt x="27" y="332"/>
                      <a:pt x="22" y="331"/>
                      <a:pt x="17" y="341"/>
                    </a:cubicBezTo>
                    <a:cubicBezTo>
                      <a:pt x="12" y="353"/>
                      <a:pt x="11" y="364"/>
                      <a:pt x="10" y="377"/>
                    </a:cubicBezTo>
                    <a:cubicBezTo>
                      <a:pt x="10" y="384"/>
                      <a:pt x="12" y="392"/>
                      <a:pt x="11" y="398"/>
                    </a:cubicBezTo>
                    <a:cubicBezTo>
                      <a:pt x="10" y="412"/>
                      <a:pt x="2" y="424"/>
                      <a:pt x="1" y="439"/>
                    </a:cubicBezTo>
                    <a:cubicBezTo>
                      <a:pt x="0" y="458"/>
                      <a:pt x="2" y="477"/>
                      <a:pt x="4" y="495"/>
                    </a:cubicBezTo>
                    <a:cubicBezTo>
                      <a:pt x="6" y="515"/>
                      <a:pt x="10" y="554"/>
                      <a:pt x="33" y="560"/>
                    </a:cubicBezTo>
                    <a:cubicBezTo>
                      <a:pt x="26" y="582"/>
                      <a:pt x="29" y="592"/>
                      <a:pt x="45" y="610"/>
                    </a:cubicBezTo>
                    <a:cubicBezTo>
                      <a:pt x="64" y="627"/>
                      <a:pt x="101" y="664"/>
                      <a:pt x="141" y="659"/>
                    </a:cubicBezTo>
                    <a:cubicBezTo>
                      <a:pt x="146" y="659"/>
                      <a:pt x="169" y="648"/>
                      <a:pt x="211" y="648"/>
                    </a:cubicBezTo>
                    <a:cubicBezTo>
                      <a:pt x="215" y="649"/>
                      <a:pt x="219" y="643"/>
                      <a:pt x="223" y="643"/>
                    </a:cubicBezTo>
                    <a:cubicBezTo>
                      <a:pt x="229" y="643"/>
                      <a:pt x="235" y="649"/>
                      <a:pt x="241" y="649"/>
                    </a:cubicBezTo>
                    <a:cubicBezTo>
                      <a:pt x="321" y="650"/>
                      <a:pt x="416" y="652"/>
                      <a:pt x="416" y="652"/>
                    </a:cubicBezTo>
                  </a:path>
                </a:pathLst>
              </a:custGeom>
              <a:solidFill>
                <a:srgbClr val="EDECF1"/>
              </a:solidFill>
              <a:ln>
                <a:noFill/>
              </a:ln>
              <a:scene3d>
                <a:camera prst="orthographicFront">
                  <a:rot lat="0" lon="300000" rev="0"/>
                </a:camera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713"/>
              <p:cNvSpPr>
                <a:spLocks/>
              </p:cNvSpPr>
              <p:nvPr/>
            </p:nvSpPr>
            <p:spPr bwMode="auto">
              <a:xfrm>
                <a:off x="3590" y="2238"/>
                <a:ext cx="205" cy="247"/>
              </a:xfrm>
              <a:custGeom>
                <a:avLst/>
                <a:gdLst>
                  <a:gd name="T0" fmla="*/ 352 w 88"/>
                  <a:gd name="T1" fmla="*/ 0 h 100"/>
                  <a:gd name="T2" fmla="*/ 303 w 88"/>
                  <a:gd name="T3" fmla="*/ 709 h 100"/>
                  <a:gd name="T4" fmla="*/ 0 w 88"/>
                  <a:gd name="T5" fmla="*/ 1282 h 100"/>
                  <a:gd name="T6" fmla="*/ 466 w 88"/>
                  <a:gd name="T7" fmla="*/ 1433 h 100"/>
                  <a:gd name="T8" fmla="*/ 874 w 88"/>
                  <a:gd name="T9" fmla="*/ 1341 h 100"/>
                  <a:gd name="T10" fmla="*/ 1114 w 88"/>
                  <a:gd name="T11" fmla="*/ 1250 h 100"/>
                  <a:gd name="T12" fmla="*/ 950 w 88"/>
                  <a:gd name="T13" fmla="*/ 1129 h 100"/>
                  <a:gd name="T14" fmla="*/ 559 w 88"/>
                  <a:gd name="T15" fmla="*/ 872 h 100"/>
                  <a:gd name="T16" fmla="*/ 352 w 88"/>
                  <a:gd name="T17" fmla="*/ 615 h 100"/>
                  <a:gd name="T18" fmla="*/ 352 w 88"/>
                  <a:gd name="T19" fmla="*/ 245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100">
                    <a:moveTo>
                      <a:pt x="28" y="0"/>
                    </a:moveTo>
                    <a:cubicBezTo>
                      <a:pt x="20" y="16"/>
                      <a:pt x="25" y="30"/>
                      <a:pt x="24" y="47"/>
                    </a:cubicBezTo>
                    <a:cubicBezTo>
                      <a:pt x="24" y="63"/>
                      <a:pt x="9" y="73"/>
                      <a:pt x="0" y="85"/>
                    </a:cubicBezTo>
                    <a:cubicBezTo>
                      <a:pt x="13" y="82"/>
                      <a:pt x="30" y="82"/>
                      <a:pt x="37" y="95"/>
                    </a:cubicBezTo>
                    <a:cubicBezTo>
                      <a:pt x="43" y="88"/>
                      <a:pt x="60" y="86"/>
                      <a:pt x="69" y="89"/>
                    </a:cubicBezTo>
                    <a:cubicBezTo>
                      <a:pt x="77" y="91"/>
                      <a:pt x="86" y="100"/>
                      <a:pt x="88" y="83"/>
                    </a:cubicBezTo>
                    <a:cubicBezTo>
                      <a:pt x="82" y="82"/>
                      <a:pt x="80" y="78"/>
                      <a:pt x="75" y="75"/>
                    </a:cubicBezTo>
                    <a:cubicBezTo>
                      <a:pt x="66" y="69"/>
                      <a:pt x="54" y="64"/>
                      <a:pt x="44" y="58"/>
                    </a:cubicBezTo>
                    <a:cubicBezTo>
                      <a:pt x="38" y="54"/>
                      <a:pt x="30" y="49"/>
                      <a:pt x="28" y="41"/>
                    </a:cubicBezTo>
                    <a:cubicBezTo>
                      <a:pt x="25" y="33"/>
                      <a:pt x="30" y="25"/>
                      <a:pt x="28" y="1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714"/>
              <p:cNvSpPr>
                <a:spLocks/>
              </p:cNvSpPr>
              <p:nvPr/>
            </p:nvSpPr>
            <p:spPr bwMode="auto">
              <a:xfrm>
                <a:off x="3801" y="1948"/>
                <a:ext cx="961" cy="1457"/>
              </a:xfrm>
              <a:custGeom>
                <a:avLst/>
                <a:gdLst>
                  <a:gd name="T0" fmla="*/ 4865 w 414"/>
                  <a:gd name="T1" fmla="*/ 1108 h 589"/>
                  <a:gd name="T2" fmla="*/ 2149 w 414"/>
                  <a:gd name="T3" fmla="*/ 319 h 589"/>
                  <a:gd name="T4" fmla="*/ 710 w 414"/>
                  <a:gd name="T5" fmla="*/ 1274 h 589"/>
                  <a:gd name="T6" fmla="*/ 0 w 414"/>
                  <a:gd name="T7" fmla="*/ 1818 h 589"/>
                  <a:gd name="T8" fmla="*/ 225 w 414"/>
                  <a:gd name="T9" fmla="*/ 2075 h 589"/>
                  <a:gd name="T10" fmla="*/ 436 w 414"/>
                  <a:gd name="T11" fmla="*/ 2343 h 589"/>
                  <a:gd name="T12" fmla="*/ 490 w 414"/>
                  <a:gd name="T13" fmla="*/ 2496 h 589"/>
                  <a:gd name="T14" fmla="*/ 453 w 414"/>
                  <a:gd name="T15" fmla="*/ 2753 h 589"/>
                  <a:gd name="T16" fmla="*/ 652 w 414"/>
                  <a:gd name="T17" fmla="*/ 2815 h 589"/>
                  <a:gd name="T18" fmla="*/ 587 w 414"/>
                  <a:gd name="T19" fmla="*/ 3438 h 589"/>
                  <a:gd name="T20" fmla="*/ 490 w 414"/>
                  <a:gd name="T21" fmla="*/ 4252 h 589"/>
                  <a:gd name="T22" fmla="*/ 490 w 414"/>
                  <a:gd name="T23" fmla="*/ 4829 h 589"/>
                  <a:gd name="T24" fmla="*/ 399 w 414"/>
                  <a:gd name="T25" fmla="*/ 5586 h 589"/>
                  <a:gd name="T26" fmla="*/ 162 w 414"/>
                  <a:gd name="T27" fmla="*/ 5905 h 589"/>
                  <a:gd name="T28" fmla="*/ 522 w 414"/>
                  <a:gd name="T29" fmla="*/ 6768 h 589"/>
                  <a:gd name="T30" fmla="*/ 701 w 414"/>
                  <a:gd name="T31" fmla="*/ 7992 h 589"/>
                  <a:gd name="T32" fmla="*/ 1260 w 414"/>
                  <a:gd name="T33" fmla="*/ 8554 h 589"/>
                  <a:gd name="T34" fmla="*/ 1363 w 414"/>
                  <a:gd name="T35" fmla="*/ 6993 h 589"/>
                  <a:gd name="T36" fmla="*/ 1553 w 414"/>
                  <a:gd name="T37" fmla="*/ 5133 h 589"/>
                  <a:gd name="T38" fmla="*/ 1876 w 414"/>
                  <a:gd name="T39" fmla="*/ 4190 h 589"/>
                  <a:gd name="T40" fmla="*/ 2700 w 414"/>
                  <a:gd name="T41" fmla="*/ 3812 h 589"/>
                  <a:gd name="T42" fmla="*/ 2839 w 414"/>
                  <a:gd name="T43" fmla="*/ 3812 h 589"/>
                  <a:gd name="T44" fmla="*/ 3141 w 414"/>
                  <a:gd name="T45" fmla="*/ 3995 h 589"/>
                  <a:gd name="T46" fmla="*/ 3377 w 414"/>
                  <a:gd name="T47" fmla="*/ 4435 h 589"/>
                  <a:gd name="T48" fmla="*/ 3454 w 414"/>
                  <a:gd name="T49" fmla="*/ 4344 h 589"/>
                  <a:gd name="T50" fmla="*/ 3589 w 414"/>
                  <a:gd name="T51" fmla="*/ 3617 h 589"/>
                  <a:gd name="T52" fmla="*/ 3540 w 414"/>
                  <a:gd name="T53" fmla="*/ 3330 h 589"/>
                  <a:gd name="T54" fmla="*/ 3691 w 414"/>
                  <a:gd name="T55" fmla="*/ 2516 h 589"/>
                  <a:gd name="T56" fmla="*/ 4580 w 414"/>
                  <a:gd name="T57" fmla="*/ 2288 h 589"/>
                  <a:gd name="T58" fmla="*/ 5151 w 414"/>
                  <a:gd name="T59" fmla="*/ 1652 h 589"/>
                  <a:gd name="T60" fmla="*/ 4865 w 414"/>
                  <a:gd name="T61" fmla="*/ 1108 h 5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4" h="589">
                    <a:moveTo>
                      <a:pt x="389" y="73"/>
                    </a:moveTo>
                    <a:cubicBezTo>
                      <a:pt x="342" y="3"/>
                      <a:pt x="249" y="0"/>
                      <a:pt x="172" y="21"/>
                    </a:cubicBezTo>
                    <a:cubicBezTo>
                      <a:pt x="125" y="34"/>
                      <a:pt x="90" y="50"/>
                      <a:pt x="57" y="84"/>
                    </a:cubicBezTo>
                    <a:cubicBezTo>
                      <a:pt x="37" y="92"/>
                      <a:pt x="18" y="105"/>
                      <a:pt x="0" y="12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6" y="182"/>
                      <a:pt x="36" y="182"/>
                      <a:pt x="36" y="182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48" y="193"/>
                      <a:pt x="61" y="216"/>
                      <a:pt x="47" y="227"/>
                    </a:cubicBezTo>
                    <a:cubicBezTo>
                      <a:pt x="37" y="234"/>
                      <a:pt x="16" y="255"/>
                      <a:pt x="39" y="281"/>
                    </a:cubicBezTo>
                    <a:cubicBezTo>
                      <a:pt x="46" y="289"/>
                      <a:pt x="36" y="309"/>
                      <a:pt x="39" y="319"/>
                    </a:cubicBezTo>
                    <a:cubicBezTo>
                      <a:pt x="42" y="328"/>
                      <a:pt x="40" y="352"/>
                      <a:pt x="32" y="369"/>
                    </a:cubicBezTo>
                    <a:cubicBezTo>
                      <a:pt x="26" y="380"/>
                      <a:pt x="12" y="387"/>
                      <a:pt x="13" y="390"/>
                    </a:cubicBezTo>
                    <a:cubicBezTo>
                      <a:pt x="24" y="409"/>
                      <a:pt x="35" y="428"/>
                      <a:pt x="42" y="447"/>
                    </a:cubicBezTo>
                    <a:cubicBezTo>
                      <a:pt x="55" y="483"/>
                      <a:pt x="52" y="525"/>
                      <a:pt x="56" y="528"/>
                    </a:cubicBezTo>
                    <a:cubicBezTo>
                      <a:pt x="70" y="540"/>
                      <a:pt x="76" y="589"/>
                      <a:pt x="101" y="565"/>
                    </a:cubicBezTo>
                    <a:cubicBezTo>
                      <a:pt x="122" y="546"/>
                      <a:pt x="111" y="486"/>
                      <a:pt x="109" y="462"/>
                    </a:cubicBezTo>
                    <a:cubicBezTo>
                      <a:pt x="106" y="417"/>
                      <a:pt x="114" y="382"/>
                      <a:pt x="124" y="339"/>
                    </a:cubicBezTo>
                    <a:cubicBezTo>
                      <a:pt x="129" y="317"/>
                      <a:pt x="126" y="289"/>
                      <a:pt x="150" y="277"/>
                    </a:cubicBezTo>
                    <a:cubicBezTo>
                      <a:pt x="170" y="267"/>
                      <a:pt x="195" y="263"/>
                      <a:pt x="216" y="252"/>
                    </a:cubicBezTo>
                    <a:cubicBezTo>
                      <a:pt x="217" y="252"/>
                      <a:pt x="225" y="252"/>
                      <a:pt x="227" y="252"/>
                    </a:cubicBezTo>
                    <a:cubicBezTo>
                      <a:pt x="230" y="265"/>
                      <a:pt x="243" y="259"/>
                      <a:pt x="251" y="264"/>
                    </a:cubicBezTo>
                    <a:cubicBezTo>
                      <a:pt x="255" y="267"/>
                      <a:pt x="266" y="289"/>
                      <a:pt x="270" y="293"/>
                    </a:cubicBezTo>
                    <a:cubicBezTo>
                      <a:pt x="274" y="297"/>
                      <a:pt x="272" y="284"/>
                      <a:pt x="276" y="287"/>
                    </a:cubicBezTo>
                    <a:cubicBezTo>
                      <a:pt x="294" y="269"/>
                      <a:pt x="292" y="256"/>
                      <a:pt x="287" y="239"/>
                    </a:cubicBezTo>
                    <a:cubicBezTo>
                      <a:pt x="285" y="234"/>
                      <a:pt x="285" y="226"/>
                      <a:pt x="283" y="220"/>
                    </a:cubicBezTo>
                    <a:cubicBezTo>
                      <a:pt x="275" y="196"/>
                      <a:pt x="271" y="182"/>
                      <a:pt x="295" y="166"/>
                    </a:cubicBezTo>
                    <a:cubicBezTo>
                      <a:pt x="317" y="151"/>
                      <a:pt x="343" y="160"/>
                      <a:pt x="366" y="151"/>
                    </a:cubicBezTo>
                    <a:cubicBezTo>
                      <a:pt x="382" y="145"/>
                      <a:pt x="411" y="127"/>
                      <a:pt x="412" y="109"/>
                    </a:cubicBezTo>
                    <a:cubicBezTo>
                      <a:pt x="414" y="95"/>
                      <a:pt x="396" y="83"/>
                      <a:pt x="389" y="73"/>
                    </a:cubicBezTo>
                    <a:close/>
                  </a:path>
                </a:pathLst>
              </a:custGeom>
              <a:solidFill>
                <a:srgbClr val="FBCD8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715"/>
              <p:cNvSpPr>
                <a:spLocks/>
              </p:cNvSpPr>
              <p:nvPr/>
            </p:nvSpPr>
            <p:spPr bwMode="auto">
              <a:xfrm>
                <a:off x="3922" y="2388"/>
                <a:ext cx="111" cy="391"/>
              </a:xfrm>
              <a:custGeom>
                <a:avLst/>
                <a:gdLst>
                  <a:gd name="T0" fmla="*/ 423 w 48"/>
                  <a:gd name="T1" fmla="*/ 0 h 158"/>
                  <a:gd name="T2" fmla="*/ 567 w 48"/>
                  <a:gd name="T3" fmla="*/ 379 h 158"/>
                  <a:gd name="T4" fmla="*/ 432 w 48"/>
                  <a:gd name="T5" fmla="*/ 864 h 158"/>
                  <a:gd name="T6" fmla="*/ 310 w 48"/>
                  <a:gd name="T7" fmla="*/ 1378 h 158"/>
                  <a:gd name="T8" fmla="*/ 160 w 48"/>
                  <a:gd name="T9" fmla="*/ 2210 h 158"/>
                  <a:gd name="T10" fmla="*/ 0 w 48"/>
                  <a:gd name="T11" fmla="*/ 2395 h 158"/>
                  <a:gd name="T12" fmla="*/ 65 w 48"/>
                  <a:gd name="T13" fmla="*/ 1408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58">
                    <a:moveTo>
                      <a:pt x="34" y="0"/>
                    </a:moveTo>
                    <a:cubicBezTo>
                      <a:pt x="44" y="0"/>
                      <a:pt x="48" y="12"/>
                      <a:pt x="46" y="25"/>
                    </a:cubicBezTo>
                    <a:cubicBezTo>
                      <a:pt x="44" y="38"/>
                      <a:pt x="38" y="43"/>
                      <a:pt x="35" y="57"/>
                    </a:cubicBezTo>
                    <a:cubicBezTo>
                      <a:pt x="31" y="71"/>
                      <a:pt x="27" y="78"/>
                      <a:pt x="25" y="91"/>
                    </a:cubicBezTo>
                    <a:cubicBezTo>
                      <a:pt x="23" y="104"/>
                      <a:pt x="15" y="135"/>
                      <a:pt x="13" y="146"/>
                    </a:cubicBezTo>
                    <a:cubicBezTo>
                      <a:pt x="10" y="157"/>
                      <a:pt x="0" y="158"/>
                      <a:pt x="0" y="158"/>
                    </a:cubicBezTo>
                    <a:cubicBezTo>
                      <a:pt x="0" y="158"/>
                      <a:pt x="4" y="95"/>
                      <a:pt x="5" y="93"/>
                    </a:cubicBezTo>
                  </a:path>
                </a:pathLst>
              </a:custGeom>
              <a:solidFill>
                <a:srgbClr val="F6AF6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716"/>
              <p:cNvSpPr>
                <a:spLocks/>
              </p:cNvSpPr>
              <p:nvPr/>
            </p:nvSpPr>
            <p:spPr bwMode="auto">
              <a:xfrm>
                <a:off x="4159" y="2371"/>
                <a:ext cx="317" cy="289"/>
              </a:xfrm>
              <a:custGeom>
                <a:avLst/>
                <a:gdLst>
                  <a:gd name="T0" fmla="*/ 1414 w 137"/>
                  <a:gd name="T1" fmla="*/ 212 h 117"/>
                  <a:gd name="T2" fmla="*/ 1536 w 137"/>
                  <a:gd name="T3" fmla="*/ 726 h 117"/>
                  <a:gd name="T4" fmla="*/ 1585 w 137"/>
                  <a:gd name="T5" fmla="*/ 951 h 117"/>
                  <a:gd name="T6" fmla="*/ 1671 w 137"/>
                  <a:gd name="T7" fmla="*/ 1238 h 117"/>
                  <a:gd name="T8" fmla="*/ 1585 w 137"/>
                  <a:gd name="T9" fmla="*/ 1341 h 117"/>
                  <a:gd name="T10" fmla="*/ 1414 w 137"/>
                  <a:gd name="T11" fmla="*/ 1354 h 117"/>
                  <a:gd name="T12" fmla="*/ 1423 w 137"/>
                  <a:gd name="T13" fmla="*/ 1549 h 117"/>
                  <a:gd name="T14" fmla="*/ 1435 w 137"/>
                  <a:gd name="T15" fmla="*/ 1764 h 117"/>
                  <a:gd name="T16" fmla="*/ 1150 w 137"/>
                  <a:gd name="T17" fmla="*/ 1354 h 117"/>
                  <a:gd name="T18" fmla="*/ 733 w 137"/>
                  <a:gd name="T19" fmla="*/ 963 h 117"/>
                  <a:gd name="T20" fmla="*/ 0 w 137"/>
                  <a:gd name="T21" fmla="*/ 709 h 117"/>
                  <a:gd name="T22" fmla="*/ 123 w 137"/>
                  <a:gd name="T23" fmla="*/ 556 h 117"/>
                  <a:gd name="T24" fmla="*/ 134 w 137"/>
                  <a:gd name="T25" fmla="*/ 299 h 117"/>
                  <a:gd name="T26" fmla="*/ 208 w 137"/>
                  <a:gd name="T27" fmla="*/ 257 h 117"/>
                  <a:gd name="T28" fmla="*/ 558 w 137"/>
                  <a:gd name="T29" fmla="*/ 269 h 117"/>
                  <a:gd name="T30" fmla="*/ 932 w 137"/>
                  <a:gd name="T31" fmla="*/ 165 h 117"/>
                  <a:gd name="T32" fmla="*/ 1178 w 137"/>
                  <a:gd name="T33" fmla="*/ 0 h 1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7" h="117">
                    <a:moveTo>
                      <a:pt x="114" y="14"/>
                    </a:moveTo>
                    <a:cubicBezTo>
                      <a:pt x="120" y="25"/>
                      <a:pt x="122" y="36"/>
                      <a:pt x="124" y="48"/>
                    </a:cubicBezTo>
                    <a:cubicBezTo>
                      <a:pt x="125" y="53"/>
                      <a:pt x="126" y="58"/>
                      <a:pt x="128" y="63"/>
                    </a:cubicBezTo>
                    <a:cubicBezTo>
                      <a:pt x="131" y="69"/>
                      <a:pt x="132" y="75"/>
                      <a:pt x="135" y="82"/>
                    </a:cubicBezTo>
                    <a:cubicBezTo>
                      <a:pt x="137" y="88"/>
                      <a:pt x="135" y="93"/>
                      <a:pt x="128" y="89"/>
                    </a:cubicBezTo>
                    <a:cubicBezTo>
                      <a:pt x="122" y="85"/>
                      <a:pt x="117" y="81"/>
                      <a:pt x="114" y="90"/>
                    </a:cubicBezTo>
                    <a:cubicBezTo>
                      <a:pt x="112" y="95"/>
                      <a:pt x="114" y="98"/>
                      <a:pt x="115" y="103"/>
                    </a:cubicBezTo>
                    <a:cubicBezTo>
                      <a:pt x="116" y="108"/>
                      <a:pt x="116" y="112"/>
                      <a:pt x="116" y="117"/>
                    </a:cubicBezTo>
                    <a:cubicBezTo>
                      <a:pt x="113" y="105"/>
                      <a:pt x="101" y="98"/>
                      <a:pt x="93" y="90"/>
                    </a:cubicBezTo>
                    <a:cubicBezTo>
                      <a:pt x="83" y="81"/>
                      <a:pt x="72" y="70"/>
                      <a:pt x="59" y="64"/>
                    </a:cubicBezTo>
                    <a:cubicBezTo>
                      <a:pt x="41" y="55"/>
                      <a:pt x="20" y="51"/>
                      <a:pt x="0" y="47"/>
                    </a:cubicBezTo>
                    <a:cubicBezTo>
                      <a:pt x="7" y="48"/>
                      <a:pt x="9" y="41"/>
                      <a:pt x="10" y="37"/>
                    </a:cubicBezTo>
                    <a:cubicBezTo>
                      <a:pt x="11" y="31"/>
                      <a:pt x="10" y="26"/>
                      <a:pt x="11" y="20"/>
                    </a:cubicBezTo>
                    <a:cubicBezTo>
                      <a:pt x="11" y="16"/>
                      <a:pt x="12" y="17"/>
                      <a:pt x="17" y="17"/>
                    </a:cubicBezTo>
                    <a:cubicBezTo>
                      <a:pt x="26" y="17"/>
                      <a:pt x="35" y="19"/>
                      <a:pt x="45" y="18"/>
                    </a:cubicBezTo>
                    <a:cubicBezTo>
                      <a:pt x="55" y="17"/>
                      <a:pt x="65" y="15"/>
                      <a:pt x="75" y="11"/>
                    </a:cubicBezTo>
                    <a:cubicBezTo>
                      <a:pt x="82" y="8"/>
                      <a:pt x="88" y="4"/>
                      <a:pt x="95" y="0"/>
                    </a:cubicBezTo>
                  </a:path>
                </a:pathLst>
              </a:custGeom>
              <a:solidFill>
                <a:srgbClr val="B1CD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717"/>
              <p:cNvSpPr>
                <a:spLocks/>
              </p:cNvSpPr>
              <p:nvPr/>
            </p:nvSpPr>
            <p:spPr bwMode="auto">
              <a:xfrm>
                <a:off x="3869" y="2144"/>
                <a:ext cx="572" cy="338"/>
              </a:xfrm>
              <a:custGeom>
                <a:avLst/>
                <a:gdLst>
                  <a:gd name="T0" fmla="*/ 509 w 247"/>
                  <a:gd name="T1" fmla="*/ 585 h 137"/>
                  <a:gd name="T2" fmla="*/ 1454 w 247"/>
                  <a:gd name="T3" fmla="*/ 30 h 137"/>
                  <a:gd name="T4" fmla="*/ 1989 w 247"/>
                  <a:gd name="T5" fmla="*/ 12 h 137"/>
                  <a:gd name="T6" fmla="*/ 3057 w 247"/>
                  <a:gd name="T7" fmla="*/ 1145 h 137"/>
                  <a:gd name="T8" fmla="*/ 1068 w 247"/>
                  <a:gd name="T9" fmla="*/ 1638 h 137"/>
                  <a:gd name="T10" fmla="*/ 644 w 247"/>
                  <a:gd name="T11" fmla="*/ 1443 h 137"/>
                  <a:gd name="T12" fmla="*/ 322 w 247"/>
                  <a:gd name="T13" fmla="*/ 1564 h 137"/>
                  <a:gd name="T14" fmla="*/ 86 w 247"/>
                  <a:gd name="T15" fmla="*/ 1485 h 137"/>
                  <a:gd name="T16" fmla="*/ 102 w 247"/>
                  <a:gd name="T17" fmla="*/ 1216 h 137"/>
                  <a:gd name="T18" fmla="*/ 248 w 247"/>
                  <a:gd name="T19" fmla="*/ 901 h 137"/>
                  <a:gd name="T20" fmla="*/ 509 w 247"/>
                  <a:gd name="T21" fmla="*/ 585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7" h="137">
                    <a:moveTo>
                      <a:pt x="41" y="39"/>
                    </a:moveTo>
                    <a:cubicBezTo>
                      <a:pt x="60" y="23"/>
                      <a:pt x="87" y="5"/>
                      <a:pt x="117" y="2"/>
                    </a:cubicBezTo>
                    <a:cubicBezTo>
                      <a:pt x="126" y="2"/>
                      <a:pt x="143" y="0"/>
                      <a:pt x="160" y="1"/>
                    </a:cubicBezTo>
                    <a:cubicBezTo>
                      <a:pt x="200" y="6"/>
                      <a:pt x="247" y="43"/>
                      <a:pt x="246" y="76"/>
                    </a:cubicBezTo>
                    <a:cubicBezTo>
                      <a:pt x="246" y="124"/>
                      <a:pt x="170" y="137"/>
                      <a:pt x="86" y="109"/>
                    </a:cubicBezTo>
                    <a:cubicBezTo>
                      <a:pt x="55" y="95"/>
                      <a:pt x="52" y="96"/>
                      <a:pt x="52" y="96"/>
                    </a:cubicBezTo>
                    <a:cubicBezTo>
                      <a:pt x="52" y="96"/>
                      <a:pt x="34" y="105"/>
                      <a:pt x="26" y="104"/>
                    </a:cubicBezTo>
                    <a:cubicBezTo>
                      <a:pt x="18" y="104"/>
                      <a:pt x="8" y="105"/>
                      <a:pt x="7" y="99"/>
                    </a:cubicBezTo>
                    <a:cubicBezTo>
                      <a:pt x="6" y="92"/>
                      <a:pt x="8" y="81"/>
                      <a:pt x="8" y="81"/>
                    </a:cubicBezTo>
                    <a:cubicBezTo>
                      <a:pt x="8" y="81"/>
                      <a:pt x="0" y="76"/>
                      <a:pt x="20" y="60"/>
                    </a:cubicBezTo>
                    <a:cubicBezTo>
                      <a:pt x="25" y="55"/>
                      <a:pt x="31" y="47"/>
                      <a:pt x="41" y="39"/>
                    </a:cubicBezTo>
                    <a:close/>
                  </a:path>
                </a:pathLst>
              </a:custGeom>
              <a:solidFill>
                <a:srgbClr val="DF797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718"/>
              <p:cNvSpPr>
                <a:spLocks/>
              </p:cNvSpPr>
              <p:nvPr/>
            </p:nvSpPr>
            <p:spPr bwMode="auto">
              <a:xfrm>
                <a:off x="4235" y="2005"/>
                <a:ext cx="478" cy="406"/>
              </a:xfrm>
              <a:custGeom>
                <a:avLst/>
                <a:gdLst>
                  <a:gd name="T0" fmla="*/ 2023 w 206"/>
                  <a:gd name="T1" fmla="*/ 1894 h 164"/>
                  <a:gd name="T2" fmla="*/ 2536 w 206"/>
                  <a:gd name="T3" fmla="*/ 1337 h 164"/>
                  <a:gd name="T4" fmla="*/ 2573 w 206"/>
                  <a:gd name="T5" fmla="*/ 822 h 164"/>
                  <a:gd name="T6" fmla="*/ 2525 w 206"/>
                  <a:gd name="T7" fmla="*/ 760 h 164"/>
                  <a:gd name="T8" fmla="*/ 2364 w 206"/>
                  <a:gd name="T9" fmla="*/ 515 h 164"/>
                  <a:gd name="T10" fmla="*/ 1810 w 206"/>
                  <a:gd name="T11" fmla="*/ 319 h 164"/>
                  <a:gd name="T12" fmla="*/ 1077 w 206"/>
                  <a:gd name="T13" fmla="*/ 0 h 164"/>
                  <a:gd name="T14" fmla="*/ 339 w 206"/>
                  <a:gd name="T15" fmla="*/ 0 h 164"/>
                  <a:gd name="T16" fmla="*/ 12 w 206"/>
                  <a:gd name="T17" fmla="*/ 391 h 164"/>
                  <a:gd name="T18" fmla="*/ 399 w 206"/>
                  <a:gd name="T19" fmla="*/ 626 h 164"/>
                  <a:gd name="T20" fmla="*/ 1060 w 206"/>
                  <a:gd name="T21" fmla="*/ 1367 h 164"/>
                  <a:gd name="T22" fmla="*/ 1060 w 206"/>
                  <a:gd name="T23" fmla="*/ 1716 h 164"/>
                  <a:gd name="T24" fmla="*/ 1002 w 206"/>
                  <a:gd name="T25" fmla="*/ 2488 h 164"/>
                  <a:gd name="T26" fmla="*/ 1114 w 206"/>
                  <a:gd name="T27" fmla="*/ 2458 h 164"/>
                  <a:gd name="T28" fmla="*/ 1163 w 206"/>
                  <a:gd name="T29" fmla="*/ 2396 h 164"/>
                  <a:gd name="T30" fmla="*/ 1350 w 206"/>
                  <a:gd name="T31" fmla="*/ 2169 h 164"/>
                  <a:gd name="T32" fmla="*/ 1589 w 206"/>
                  <a:gd name="T33" fmla="*/ 1985 h 164"/>
                  <a:gd name="T34" fmla="*/ 2023 w 206"/>
                  <a:gd name="T35" fmla="*/ 1894 h 1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164">
                    <a:moveTo>
                      <a:pt x="162" y="125"/>
                    </a:moveTo>
                    <a:cubicBezTo>
                      <a:pt x="203" y="88"/>
                      <a:pt x="203" y="88"/>
                      <a:pt x="203" y="88"/>
                    </a:cubicBezTo>
                    <a:cubicBezTo>
                      <a:pt x="203" y="88"/>
                      <a:pt x="205" y="69"/>
                      <a:pt x="206" y="54"/>
                    </a:cubicBezTo>
                    <a:cubicBezTo>
                      <a:pt x="204" y="53"/>
                      <a:pt x="203" y="51"/>
                      <a:pt x="202" y="50"/>
                    </a:cubicBezTo>
                    <a:cubicBezTo>
                      <a:pt x="198" y="44"/>
                      <a:pt x="194" y="39"/>
                      <a:pt x="189" y="34"/>
                    </a:cubicBezTo>
                    <a:cubicBezTo>
                      <a:pt x="172" y="28"/>
                      <a:pt x="147" y="21"/>
                      <a:pt x="145" y="21"/>
                    </a:cubicBezTo>
                    <a:cubicBezTo>
                      <a:pt x="141" y="21"/>
                      <a:pt x="86" y="0"/>
                      <a:pt x="8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" y="26"/>
                      <a:pt x="1" y="26"/>
                    </a:cubicBezTo>
                    <a:cubicBezTo>
                      <a:pt x="0" y="26"/>
                      <a:pt x="32" y="41"/>
                      <a:pt x="32" y="4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85" y="113"/>
                      <a:pt x="94" y="132"/>
                      <a:pt x="80" y="164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93" y="158"/>
                      <a:pt x="93" y="158"/>
                      <a:pt x="93" y="158"/>
                    </a:cubicBezTo>
                    <a:cubicBezTo>
                      <a:pt x="96" y="153"/>
                      <a:pt x="101" y="148"/>
                      <a:pt x="108" y="143"/>
                    </a:cubicBezTo>
                    <a:cubicBezTo>
                      <a:pt x="127" y="131"/>
                      <a:pt x="127" y="131"/>
                      <a:pt x="127" y="131"/>
                    </a:cubicBezTo>
                    <a:lnTo>
                      <a:pt x="162" y="125"/>
                    </a:lnTo>
                    <a:close/>
                  </a:path>
                </a:pathLst>
              </a:custGeom>
              <a:solidFill>
                <a:srgbClr val="FAD0B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719"/>
              <p:cNvSpPr>
                <a:spLocks/>
              </p:cNvSpPr>
              <p:nvPr/>
            </p:nvSpPr>
            <p:spPr bwMode="auto">
              <a:xfrm>
                <a:off x="3836" y="2641"/>
                <a:ext cx="163" cy="724"/>
              </a:xfrm>
              <a:custGeom>
                <a:avLst/>
                <a:gdLst>
                  <a:gd name="T0" fmla="*/ 808 w 70"/>
                  <a:gd name="T1" fmla="*/ 3109 h 293"/>
                  <a:gd name="T2" fmla="*/ 645 w 70"/>
                  <a:gd name="T3" fmla="*/ 3109 h 293"/>
                  <a:gd name="T4" fmla="*/ 477 w 70"/>
                  <a:gd name="T5" fmla="*/ 2523 h 293"/>
                  <a:gd name="T6" fmla="*/ 217 w 70"/>
                  <a:gd name="T7" fmla="*/ 1690 h 293"/>
                  <a:gd name="T8" fmla="*/ 554 w 70"/>
                  <a:gd name="T9" fmla="*/ 1129 h 293"/>
                  <a:gd name="T10" fmla="*/ 682 w 70"/>
                  <a:gd name="T11" fmla="*/ 0 h 293"/>
                  <a:gd name="T12" fmla="*/ 515 w 70"/>
                  <a:gd name="T13" fmla="*/ 904 h 293"/>
                  <a:gd name="T14" fmla="*/ 102 w 70"/>
                  <a:gd name="T15" fmla="*/ 1581 h 293"/>
                  <a:gd name="T16" fmla="*/ 277 w 70"/>
                  <a:gd name="T17" fmla="*/ 2113 h 293"/>
                  <a:gd name="T18" fmla="*/ 515 w 70"/>
                  <a:gd name="T19" fmla="*/ 3333 h 293"/>
                  <a:gd name="T20" fmla="*/ 494 w 70"/>
                  <a:gd name="T21" fmla="*/ 3457 h 293"/>
                  <a:gd name="T22" fmla="*/ 477 w 70"/>
                  <a:gd name="T23" fmla="*/ 3711 h 293"/>
                  <a:gd name="T24" fmla="*/ 515 w 70"/>
                  <a:gd name="T25" fmla="*/ 3744 h 293"/>
                  <a:gd name="T26" fmla="*/ 885 w 70"/>
                  <a:gd name="T27" fmla="*/ 4421 h 293"/>
                  <a:gd name="T28" fmla="*/ 808 w 70"/>
                  <a:gd name="T29" fmla="*/ 3109 h 2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0" h="293">
                    <a:moveTo>
                      <a:pt x="64" y="206"/>
                    </a:moveTo>
                    <a:cubicBezTo>
                      <a:pt x="64" y="206"/>
                      <a:pt x="56" y="205"/>
                      <a:pt x="51" y="206"/>
                    </a:cubicBezTo>
                    <a:cubicBezTo>
                      <a:pt x="46" y="206"/>
                      <a:pt x="45" y="201"/>
                      <a:pt x="38" y="167"/>
                    </a:cubicBezTo>
                    <a:cubicBezTo>
                      <a:pt x="32" y="133"/>
                      <a:pt x="10" y="114"/>
                      <a:pt x="17" y="112"/>
                    </a:cubicBezTo>
                    <a:cubicBezTo>
                      <a:pt x="24" y="109"/>
                      <a:pt x="41" y="87"/>
                      <a:pt x="44" y="75"/>
                    </a:cubicBezTo>
                    <a:cubicBezTo>
                      <a:pt x="48" y="59"/>
                      <a:pt x="54" y="16"/>
                      <a:pt x="54" y="0"/>
                    </a:cubicBezTo>
                    <a:cubicBezTo>
                      <a:pt x="51" y="20"/>
                      <a:pt x="46" y="43"/>
                      <a:pt x="41" y="60"/>
                    </a:cubicBezTo>
                    <a:cubicBezTo>
                      <a:pt x="32" y="91"/>
                      <a:pt x="16" y="102"/>
                      <a:pt x="8" y="105"/>
                    </a:cubicBezTo>
                    <a:cubicBezTo>
                      <a:pt x="0" y="109"/>
                      <a:pt x="12" y="118"/>
                      <a:pt x="22" y="140"/>
                    </a:cubicBezTo>
                    <a:cubicBezTo>
                      <a:pt x="30" y="158"/>
                      <a:pt x="36" y="191"/>
                      <a:pt x="41" y="221"/>
                    </a:cubicBezTo>
                    <a:cubicBezTo>
                      <a:pt x="40" y="223"/>
                      <a:pt x="40" y="225"/>
                      <a:pt x="39" y="229"/>
                    </a:cubicBezTo>
                    <a:cubicBezTo>
                      <a:pt x="39" y="232"/>
                      <a:pt x="38" y="238"/>
                      <a:pt x="38" y="246"/>
                    </a:cubicBezTo>
                    <a:cubicBezTo>
                      <a:pt x="39" y="247"/>
                      <a:pt x="40" y="247"/>
                      <a:pt x="41" y="248"/>
                    </a:cubicBezTo>
                    <a:cubicBezTo>
                      <a:pt x="52" y="257"/>
                      <a:pt x="55" y="291"/>
                      <a:pt x="70" y="293"/>
                    </a:cubicBezTo>
                    <a:lnTo>
                      <a:pt x="64" y="206"/>
                    </a:lnTo>
                    <a:close/>
                  </a:path>
                </a:pathLst>
              </a:custGeom>
              <a:solidFill>
                <a:srgbClr val="F6AF6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 720"/>
              <p:cNvSpPr>
                <a:spLocks/>
              </p:cNvSpPr>
              <p:nvPr/>
            </p:nvSpPr>
            <p:spPr bwMode="auto">
              <a:xfrm>
                <a:off x="3936" y="2796"/>
                <a:ext cx="51" cy="371"/>
              </a:xfrm>
              <a:custGeom>
                <a:avLst/>
                <a:gdLst>
                  <a:gd name="T0" fmla="*/ 123 w 22"/>
                  <a:gd name="T1" fmla="*/ 0 h 150"/>
                  <a:gd name="T2" fmla="*/ 12 w 22"/>
                  <a:gd name="T3" fmla="*/ 1162 h 150"/>
                  <a:gd name="T4" fmla="*/ 86 w 22"/>
                  <a:gd name="T5" fmla="*/ 2258 h 150"/>
                  <a:gd name="T6" fmla="*/ 274 w 22"/>
                  <a:gd name="T7" fmla="*/ 2271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50">
                    <a:moveTo>
                      <a:pt x="10" y="0"/>
                    </a:moveTo>
                    <a:cubicBezTo>
                      <a:pt x="8" y="8"/>
                      <a:pt x="0" y="45"/>
                      <a:pt x="1" y="77"/>
                    </a:cubicBezTo>
                    <a:cubicBezTo>
                      <a:pt x="2" y="110"/>
                      <a:pt x="7" y="149"/>
                      <a:pt x="7" y="149"/>
                    </a:cubicBezTo>
                    <a:cubicBezTo>
                      <a:pt x="22" y="150"/>
                      <a:pt x="22" y="150"/>
                      <a:pt x="22" y="150"/>
                    </a:cubicBezTo>
                  </a:path>
                </a:pathLst>
              </a:custGeom>
              <a:solidFill>
                <a:srgbClr val="F6AF6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eform 721"/>
              <p:cNvSpPr>
                <a:spLocks/>
              </p:cNvSpPr>
              <p:nvPr/>
            </p:nvSpPr>
            <p:spPr bwMode="auto">
              <a:xfrm>
                <a:off x="4214" y="2327"/>
                <a:ext cx="67" cy="54"/>
              </a:xfrm>
              <a:custGeom>
                <a:avLst/>
                <a:gdLst>
                  <a:gd name="T0" fmla="*/ 134 w 29"/>
                  <a:gd name="T1" fmla="*/ 0 h 22"/>
                  <a:gd name="T2" fmla="*/ 74 w 29"/>
                  <a:gd name="T3" fmla="*/ 120 h 22"/>
                  <a:gd name="T4" fmla="*/ 282 w 29"/>
                  <a:gd name="T5" fmla="*/ 295 h 22"/>
                  <a:gd name="T6" fmla="*/ 358 w 29"/>
                  <a:gd name="T7" fmla="*/ 282 h 22"/>
                  <a:gd name="T8" fmla="*/ 208 w 29"/>
                  <a:gd name="T9" fmla="*/ 326 h 22"/>
                  <a:gd name="T10" fmla="*/ 0 w 29"/>
                  <a:gd name="T11" fmla="*/ 162 h 22"/>
                  <a:gd name="T12" fmla="*/ 134 w 2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2">
                    <a:moveTo>
                      <a:pt x="11" y="0"/>
                    </a:moveTo>
                    <a:cubicBezTo>
                      <a:pt x="8" y="2"/>
                      <a:pt x="6" y="5"/>
                      <a:pt x="6" y="8"/>
                    </a:cubicBezTo>
                    <a:cubicBezTo>
                      <a:pt x="6" y="15"/>
                      <a:pt x="13" y="20"/>
                      <a:pt x="23" y="20"/>
                    </a:cubicBezTo>
                    <a:cubicBezTo>
                      <a:pt x="25" y="20"/>
                      <a:pt x="27" y="19"/>
                      <a:pt x="29" y="19"/>
                    </a:cubicBezTo>
                    <a:cubicBezTo>
                      <a:pt x="26" y="21"/>
                      <a:pt x="22" y="22"/>
                      <a:pt x="17" y="22"/>
                    </a:cubicBezTo>
                    <a:cubicBezTo>
                      <a:pt x="7" y="22"/>
                      <a:pt x="0" y="17"/>
                      <a:pt x="0" y="11"/>
                    </a:cubicBezTo>
                    <a:cubicBezTo>
                      <a:pt x="0" y="6"/>
                      <a:pt x="4" y="2"/>
                      <a:pt x="11" y="0"/>
                    </a:cubicBezTo>
                    <a:close/>
                  </a:path>
                </a:pathLst>
              </a:custGeom>
              <a:solidFill>
                <a:srgbClr val="CF204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 722"/>
              <p:cNvSpPr>
                <a:spLocks/>
              </p:cNvSpPr>
              <p:nvPr/>
            </p:nvSpPr>
            <p:spPr bwMode="auto">
              <a:xfrm>
                <a:off x="4377" y="2067"/>
                <a:ext cx="292" cy="220"/>
              </a:xfrm>
              <a:custGeom>
                <a:avLst/>
                <a:gdLst>
                  <a:gd name="T0" fmla="*/ 74 w 126"/>
                  <a:gd name="T1" fmla="*/ 42 h 89"/>
                  <a:gd name="T2" fmla="*/ 521 w 126"/>
                  <a:gd name="T3" fmla="*/ 586 h 89"/>
                  <a:gd name="T4" fmla="*/ 612 w 126"/>
                  <a:gd name="T5" fmla="*/ 1345 h 89"/>
                  <a:gd name="T6" fmla="*/ 1133 w 126"/>
                  <a:gd name="T7" fmla="*/ 1209 h 89"/>
                  <a:gd name="T8" fmla="*/ 1397 w 126"/>
                  <a:gd name="T9" fmla="*/ 573 h 89"/>
                  <a:gd name="T10" fmla="*/ 0 w 126"/>
                  <a:gd name="T11" fmla="*/ 42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89">
                    <a:moveTo>
                      <a:pt x="6" y="3"/>
                    </a:moveTo>
                    <a:cubicBezTo>
                      <a:pt x="23" y="12"/>
                      <a:pt x="33" y="21"/>
                      <a:pt x="42" y="39"/>
                    </a:cubicBezTo>
                    <a:cubicBezTo>
                      <a:pt x="49" y="52"/>
                      <a:pt x="56" y="74"/>
                      <a:pt x="49" y="89"/>
                    </a:cubicBezTo>
                    <a:cubicBezTo>
                      <a:pt x="58" y="81"/>
                      <a:pt x="80" y="85"/>
                      <a:pt x="91" y="80"/>
                    </a:cubicBezTo>
                    <a:cubicBezTo>
                      <a:pt x="109" y="72"/>
                      <a:pt x="126" y="55"/>
                      <a:pt x="112" y="38"/>
                    </a:cubicBezTo>
                    <a:cubicBezTo>
                      <a:pt x="89" y="8"/>
                      <a:pt x="23" y="0"/>
                      <a:pt x="0" y="3"/>
                    </a:cubicBezTo>
                  </a:path>
                </a:pathLst>
              </a:custGeom>
              <a:solidFill>
                <a:srgbClr val="FDE4D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 723"/>
              <p:cNvSpPr>
                <a:spLocks/>
              </p:cNvSpPr>
              <p:nvPr/>
            </p:nvSpPr>
            <p:spPr bwMode="auto">
              <a:xfrm>
                <a:off x="3628" y="1891"/>
                <a:ext cx="1219" cy="1704"/>
              </a:xfrm>
              <a:custGeom>
                <a:avLst/>
                <a:gdLst>
                  <a:gd name="T0" fmla="*/ 1541 w 526"/>
                  <a:gd name="T1" fmla="*/ 10422 h 689"/>
                  <a:gd name="T2" fmla="*/ 1606 w 526"/>
                  <a:gd name="T3" fmla="*/ 8050 h 689"/>
                  <a:gd name="T4" fmla="*/ 1729 w 526"/>
                  <a:gd name="T5" fmla="*/ 7971 h 689"/>
                  <a:gd name="T6" fmla="*/ 1778 w 526"/>
                  <a:gd name="T7" fmla="*/ 8686 h 689"/>
                  <a:gd name="T8" fmla="*/ 1805 w 526"/>
                  <a:gd name="T9" fmla="*/ 8666 h 689"/>
                  <a:gd name="T10" fmla="*/ 1757 w 526"/>
                  <a:gd name="T11" fmla="*/ 6972 h 689"/>
                  <a:gd name="T12" fmla="*/ 1977 w 526"/>
                  <a:gd name="T13" fmla="*/ 4355 h 689"/>
                  <a:gd name="T14" fmla="*/ 3346 w 526"/>
                  <a:gd name="T15" fmla="*/ 3767 h 689"/>
                  <a:gd name="T16" fmla="*/ 4044 w 526"/>
                  <a:gd name="T17" fmla="*/ 4293 h 689"/>
                  <a:gd name="T18" fmla="*/ 4317 w 526"/>
                  <a:gd name="T19" fmla="*/ 4917 h 689"/>
                  <a:gd name="T20" fmla="*/ 4206 w 526"/>
                  <a:gd name="T21" fmla="*/ 4355 h 689"/>
                  <a:gd name="T22" fmla="*/ 4206 w 526"/>
                  <a:gd name="T23" fmla="*/ 4056 h 689"/>
                  <a:gd name="T24" fmla="*/ 4517 w 526"/>
                  <a:gd name="T25" fmla="*/ 4219 h 689"/>
                  <a:gd name="T26" fmla="*/ 4366 w 526"/>
                  <a:gd name="T27" fmla="*/ 3779 h 689"/>
                  <a:gd name="T28" fmla="*/ 4297 w 526"/>
                  <a:gd name="T29" fmla="*/ 3462 h 689"/>
                  <a:gd name="T30" fmla="*/ 4232 w 526"/>
                  <a:gd name="T31" fmla="*/ 3163 h 689"/>
                  <a:gd name="T32" fmla="*/ 4496 w 526"/>
                  <a:gd name="T33" fmla="*/ 2886 h 689"/>
                  <a:gd name="T34" fmla="*/ 4892 w 526"/>
                  <a:gd name="T35" fmla="*/ 2587 h 689"/>
                  <a:gd name="T36" fmla="*/ 5451 w 526"/>
                  <a:gd name="T37" fmla="*/ 2374 h 689"/>
                  <a:gd name="T38" fmla="*/ 4679 w 526"/>
                  <a:gd name="T39" fmla="*/ 967 h 689"/>
                  <a:gd name="T40" fmla="*/ 1541 w 526"/>
                  <a:gd name="T41" fmla="*/ 2312 h 689"/>
                  <a:gd name="T42" fmla="*/ 396 w 526"/>
                  <a:gd name="T43" fmla="*/ 3163 h 689"/>
                  <a:gd name="T44" fmla="*/ 248 w 526"/>
                  <a:gd name="T45" fmla="*/ 2147 h 689"/>
                  <a:gd name="T46" fmla="*/ 4060 w 526"/>
                  <a:gd name="T47" fmla="*/ 62 h 689"/>
                  <a:gd name="T48" fmla="*/ 6498 w 526"/>
                  <a:gd name="T49" fmla="*/ 1768 h 689"/>
                  <a:gd name="T50" fmla="*/ 5650 w 526"/>
                  <a:gd name="T51" fmla="*/ 2965 h 689"/>
                  <a:gd name="T52" fmla="*/ 4716 w 526"/>
                  <a:gd name="T53" fmla="*/ 2844 h 689"/>
                  <a:gd name="T54" fmla="*/ 4443 w 526"/>
                  <a:gd name="T55" fmla="*/ 3633 h 689"/>
                  <a:gd name="T56" fmla="*/ 4742 w 526"/>
                  <a:gd name="T57" fmla="*/ 4476 h 689"/>
                  <a:gd name="T58" fmla="*/ 4591 w 526"/>
                  <a:gd name="T59" fmla="*/ 4753 h 689"/>
                  <a:gd name="T60" fmla="*/ 4317 w 526"/>
                  <a:gd name="T61" fmla="*/ 4509 h 689"/>
                  <a:gd name="T62" fmla="*/ 4329 w 526"/>
                  <a:gd name="T63" fmla="*/ 4580 h 689"/>
                  <a:gd name="T64" fmla="*/ 4431 w 526"/>
                  <a:gd name="T65" fmla="*/ 4961 h 689"/>
                  <a:gd name="T66" fmla="*/ 4517 w 526"/>
                  <a:gd name="T67" fmla="*/ 5040 h 689"/>
                  <a:gd name="T68" fmla="*/ 4693 w 526"/>
                  <a:gd name="T69" fmla="*/ 5206 h 689"/>
                  <a:gd name="T70" fmla="*/ 4554 w 526"/>
                  <a:gd name="T71" fmla="*/ 5473 h 689"/>
                  <a:gd name="T72" fmla="*/ 4232 w 526"/>
                  <a:gd name="T73" fmla="*/ 5493 h 689"/>
                  <a:gd name="T74" fmla="*/ 4222 w 526"/>
                  <a:gd name="T75" fmla="*/ 5157 h 689"/>
                  <a:gd name="T76" fmla="*/ 4260 w 526"/>
                  <a:gd name="T77" fmla="*/ 4917 h 689"/>
                  <a:gd name="T78" fmla="*/ 4072 w 526"/>
                  <a:gd name="T79" fmla="*/ 4434 h 689"/>
                  <a:gd name="T80" fmla="*/ 3458 w 526"/>
                  <a:gd name="T81" fmla="*/ 4160 h 689"/>
                  <a:gd name="T82" fmla="*/ 3163 w 526"/>
                  <a:gd name="T83" fmla="*/ 4385 h 689"/>
                  <a:gd name="T84" fmla="*/ 3073 w 526"/>
                  <a:gd name="T85" fmla="*/ 4870 h 689"/>
                  <a:gd name="T86" fmla="*/ 3497 w 526"/>
                  <a:gd name="T87" fmla="*/ 5884 h 689"/>
                  <a:gd name="T88" fmla="*/ 2837 w 526"/>
                  <a:gd name="T89" fmla="*/ 7506 h 689"/>
                  <a:gd name="T90" fmla="*/ 2788 w 526"/>
                  <a:gd name="T91" fmla="*/ 8686 h 689"/>
                  <a:gd name="T92" fmla="*/ 2503 w 526"/>
                  <a:gd name="T93" fmla="*/ 10422 h 6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26" h="689">
                    <a:moveTo>
                      <a:pt x="124" y="689"/>
                    </a:moveTo>
                    <a:cubicBezTo>
                      <a:pt x="132" y="665"/>
                      <a:pt x="126" y="551"/>
                      <a:pt x="129" y="532"/>
                    </a:cubicBezTo>
                    <a:cubicBezTo>
                      <a:pt x="132" y="512"/>
                      <a:pt x="138" y="516"/>
                      <a:pt x="139" y="527"/>
                    </a:cubicBezTo>
                    <a:cubicBezTo>
                      <a:pt x="140" y="535"/>
                      <a:pt x="141" y="558"/>
                      <a:pt x="143" y="574"/>
                    </a:cubicBezTo>
                    <a:cubicBezTo>
                      <a:pt x="143" y="578"/>
                      <a:pt x="145" y="577"/>
                      <a:pt x="145" y="573"/>
                    </a:cubicBezTo>
                    <a:cubicBezTo>
                      <a:pt x="147" y="545"/>
                      <a:pt x="145" y="492"/>
                      <a:pt x="141" y="461"/>
                    </a:cubicBezTo>
                    <a:cubicBezTo>
                      <a:pt x="137" y="427"/>
                      <a:pt x="142" y="335"/>
                      <a:pt x="159" y="288"/>
                    </a:cubicBezTo>
                    <a:cubicBezTo>
                      <a:pt x="181" y="229"/>
                      <a:pt x="248" y="241"/>
                      <a:pt x="269" y="249"/>
                    </a:cubicBezTo>
                    <a:cubicBezTo>
                      <a:pt x="307" y="262"/>
                      <a:pt x="315" y="278"/>
                      <a:pt x="325" y="284"/>
                    </a:cubicBezTo>
                    <a:cubicBezTo>
                      <a:pt x="336" y="290"/>
                      <a:pt x="344" y="316"/>
                      <a:pt x="347" y="325"/>
                    </a:cubicBezTo>
                    <a:cubicBezTo>
                      <a:pt x="346" y="315"/>
                      <a:pt x="340" y="298"/>
                      <a:pt x="338" y="288"/>
                    </a:cubicBezTo>
                    <a:cubicBezTo>
                      <a:pt x="335" y="278"/>
                      <a:pt x="334" y="271"/>
                      <a:pt x="338" y="268"/>
                    </a:cubicBezTo>
                    <a:cubicBezTo>
                      <a:pt x="343" y="265"/>
                      <a:pt x="354" y="272"/>
                      <a:pt x="363" y="279"/>
                    </a:cubicBezTo>
                    <a:cubicBezTo>
                      <a:pt x="363" y="279"/>
                      <a:pt x="353" y="259"/>
                      <a:pt x="351" y="250"/>
                    </a:cubicBezTo>
                    <a:cubicBezTo>
                      <a:pt x="350" y="240"/>
                      <a:pt x="352" y="234"/>
                      <a:pt x="345" y="229"/>
                    </a:cubicBezTo>
                    <a:cubicBezTo>
                      <a:pt x="341" y="224"/>
                      <a:pt x="338" y="215"/>
                      <a:pt x="340" y="209"/>
                    </a:cubicBezTo>
                    <a:cubicBezTo>
                      <a:pt x="344" y="199"/>
                      <a:pt x="355" y="201"/>
                      <a:pt x="361" y="191"/>
                    </a:cubicBezTo>
                    <a:cubicBezTo>
                      <a:pt x="369" y="180"/>
                      <a:pt x="378" y="174"/>
                      <a:pt x="393" y="171"/>
                    </a:cubicBezTo>
                    <a:cubicBezTo>
                      <a:pt x="408" y="171"/>
                      <a:pt x="422" y="168"/>
                      <a:pt x="438" y="157"/>
                    </a:cubicBezTo>
                    <a:cubicBezTo>
                      <a:pt x="470" y="133"/>
                      <a:pt x="470" y="89"/>
                      <a:pt x="376" y="64"/>
                    </a:cubicBezTo>
                    <a:cubicBezTo>
                      <a:pt x="283" y="39"/>
                      <a:pt x="157" y="110"/>
                      <a:pt x="124" y="153"/>
                    </a:cubicBezTo>
                    <a:cubicBezTo>
                      <a:pt x="95" y="191"/>
                      <a:pt x="64" y="230"/>
                      <a:pt x="32" y="209"/>
                    </a:cubicBezTo>
                    <a:cubicBezTo>
                      <a:pt x="0" y="188"/>
                      <a:pt x="15" y="157"/>
                      <a:pt x="20" y="142"/>
                    </a:cubicBezTo>
                    <a:cubicBezTo>
                      <a:pt x="50" y="51"/>
                      <a:pt x="213" y="8"/>
                      <a:pt x="326" y="4"/>
                    </a:cubicBezTo>
                    <a:cubicBezTo>
                      <a:pt x="461" y="0"/>
                      <a:pt x="518" y="76"/>
                      <a:pt x="522" y="117"/>
                    </a:cubicBezTo>
                    <a:cubicBezTo>
                      <a:pt x="526" y="155"/>
                      <a:pt x="496" y="186"/>
                      <a:pt x="454" y="196"/>
                    </a:cubicBezTo>
                    <a:cubicBezTo>
                      <a:pt x="410" y="207"/>
                      <a:pt x="398" y="171"/>
                      <a:pt x="379" y="188"/>
                    </a:cubicBezTo>
                    <a:cubicBezTo>
                      <a:pt x="369" y="198"/>
                      <a:pt x="353" y="210"/>
                      <a:pt x="357" y="240"/>
                    </a:cubicBezTo>
                    <a:cubicBezTo>
                      <a:pt x="361" y="269"/>
                      <a:pt x="375" y="291"/>
                      <a:pt x="381" y="296"/>
                    </a:cubicBezTo>
                    <a:cubicBezTo>
                      <a:pt x="386" y="301"/>
                      <a:pt x="383" y="315"/>
                      <a:pt x="369" y="314"/>
                    </a:cubicBezTo>
                    <a:cubicBezTo>
                      <a:pt x="358" y="314"/>
                      <a:pt x="351" y="304"/>
                      <a:pt x="347" y="298"/>
                    </a:cubicBezTo>
                    <a:cubicBezTo>
                      <a:pt x="347" y="300"/>
                      <a:pt x="348" y="301"/>
                      <a:pt x="348" y="303"/>
                    </a:cubicBezTo>
                    <a:cubicBezTo>
                      <a:pt x="351" y="311"/>
                      <a:pt x="354" y="321"/>
                      <a:pt x="356" y="328"/>
                    </a:cubicBezTo>
                    <a:cubicBezTo>
                      <a:pt x="357" y="331"/>
                      <a:pt x="361" y="332"/>
                      <a:pt x="363" y="333"/>
                    </a:cubicBezTo>
                    <a:cubicBezTo>
                      <a:pt x="369" y="334"/>
                      <a:pt x="375" y="337"/>
                      <a:pt x="377" y="344"/>
                    </a:cubicBezTo>
                    <a:cubicBezTo>
                      <a:pt x="381" y="354"/>
                      <a:pt x="370" y="362"/>
                      <a:pt x="366" y="362"/>
                    </a:cubicBezTo>
                    <a:cubicBezTo>
                      <a:pt x="365" y="366"/>
                      <a:pt x="356" y="374"/>
                      <a:pt x="340" y="363"/>
                    </a:cubicBezTo>
                    <a:cubicBezTo>
                      <a:pt x="334" y="358"/>
                      <a:pt x="336" y="348"/>
                      <a:pt x="339" y="341"/>
                    </a:cubicBezTo>
                    <a:cubicBezTo>
                      <a:pt x="340" y="338"/>
                      <a:pt x="342" y="329"/>
                      <a:pt x="342" y="325"/>
                    </a:cubicBezTo>
                    <a:cubicBezTo>
                      <a:pt x="339" y="314"/>
                      <a:pt x="333" y="297"/>
                      <a:pt x="327" y="293"/>
                    </a:cubicBezTo>
                    <a:cubicBezTo>
                      <a:pt x="319" y="289"/>
                      <a:pt x="296" y="280"/>
                      <a:pt x="278" y="275"/>
                    </a:cubicBezTo>
                    <a:cubicBezTo>
                      <a:pt x="260" y="270"/>
                      <a:pt x="259" y="281"/>
                      <a:pt x="254" y="290"/>
                    </a:cubicBezTo>
                    <a:cubicBezTo>
                      <a:pt x="249" y="297"/>
                      <a:pt x="248" y="309"/>
                      <a:pt x="247" y="322"/>
                    </a:cubicBezTo>
                    <a:cubicBezTo>
                      <a:pt x="246" y="334"/>
                      <a:pt x="282" y="339"/>
                      <a:pt x="281" y="389"/>
                    </a:cubicBezTo>
                    <a:cubicBezTo>
                      <a:pt x="281" y="439"/>
                      <a:pt x="259" y="492"/>
                      <a:pt x="228" y="496"/>
                    </a:cubicBezTo>
                    <a:cubicBezTo>
                      <a:pt x="234" y="503"/>
                      <a:pt x="241" y="526"/>
                      <a:pt x="224" y="574"/>
                    </a:cubicBezTo>
                    <a:cubicBezTo>
                      <a:pt x="206" y="622"/>
                      <a:pt x="201" y="689"/>
                      <a:pt x="201" y="689"/>
                    </a:cubicBezTo>
                  </a:path>
                </a:pathLst>
              </a:custGeom>
              <a:solidFill>
                <a:srgbClr val="FEEAD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724"/>
              <p:cNvSpPr>
                <a:spLocks/>
              </p:cNvSpPr>
              <p:nvPr/>
            </p:nvSpPr>
            <p:spPr bwMode="auto">
              <a:xfrm>
                <a:off x="3915" y="2458"/>
                <a:ext cx="510" cy="1137"/>
              </a:xfrm>
              <a:custGeom>
                <a:avLst/>
                <a:gdLst>
                  <a:gd name="T0" fmla="*/ 0 w 220"/>
                  <a:gd name="T1" fmla="*/ 6946 h 460"/>
                  <a:gd name="T2" fmla="*/ 962 w 220"/>
                  <a:gd name="T3" fmla="*/ 6946 h 460"/>
                  <a:gd name="T4" fmla="*/ 1247 w 220"/>
                  <a:gd name="T5" fmla="*/ 5210 h 460"/>
                  <a:gd name="T6" fmla="*/ 1296 w 220"/>
                  <a:gd name="T7" fmla="*/ 4031 h 460"/>
                  <a:gd name="T8" fmla="*/ 1957 w 220"/>
                  <a:gd name="T9" fmla="*/ 2412 h 460"/>
                  <a:gd name="T10" fmla="*/ 1532 w 220"/>
                  <a:gd name="T11" fmla="*/ 1406 h 460"/>
                  <a:gd name="T12" fmla="*/ 1618 w 220"/>
                  <a:gd name="T13" fmla="*/ 922 h 460"/>
                  <a:gd name="T14" fmla="*/ 1919 w 220"/>
                  <a:gd name="T15" fmla="*/ 697 h 460"/>
                  <a:gd name="T16" fmla="*/ 2531 w 220"/>
                  <a:gd name="T17" fmla="*/ 966 h 460"/>
                  <a:gd name="T18" fmla="*/ 2715 w 220"/>
                  <a:gd name="T19" fmla="*/ 1448 h 460"/>
                  <a:gd name="T20" fmla="*/ 2675 w 220"/>
                  <a:gd name="T21" fmla="*/ 1693 h 460"/>
                  <a:gd name="T22" fmla="*/ 2691 w 220"/>
                  <a:gd name="T23" fmla="*/ 2022 h 460"/>
                  <a:gd name="T24" fmla="*/ 2703 w 220"/>
                  <a:gd name="T25" fmla="*/ 2042 h 460"/>
                  <a:gd name="T26" fmla="*/ 2740 w 220"/>
                  <a:gd name="T27" fmla="*/ 1540 h 460"/>
                  <a:gd name="T28" fmla="*/ 2740 w 220"/>
                  <a:gd name="T29" fmla="*/ 1312 h 460"/>
                  <a:gd name="T30" fmla="*/ 2504 w 220"/>
                  <a:gd name="T31" fmla="*/ 831 h 460"/>
                  <a:gd name="T32" fmla="*/ 1806 w 220"/>
                  <a:gd name="T33" fmla="*/ 299 h 460"/>
                  <a:gd name="T34" fmla="*/ 436 w 220"/>
                  <a:gd name="T35" fmla="*/ 892 h 460"/>
                  <a:gd name="T36" fmla="*/ 209 w 220"/>
                  <a:gd name="T37" fmla="*/ 3500 h 460"/>
                  <a:gd name="T38" fmla="*/ 264 w 220"/>
                  <a:gd name="T39" fmla="*/ 5193 h 460"/>
                  <a:gd name="T40" fmla="*/ 236 w 220"/>
                  <a:gd name="T41" fmla="*/ 5210 h 460"/>
                  <a:gd name="T42" fmla="*/ 188 w 220"/>
                  <a:gd name="T43" fmla="*/ 4504 h 460"/>
                  <a:gd name="T44" fmla="*/ 65 w 220"/>
                  <a:gd name="T45" fmla="*/ 4575 h 460"/>
                  <a:gd name="T46" fmla="*/ 0 w 220"/>
                  <a:gd name="T47" fmla="*/ 6946 h 4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0" h="460">
                    <a:moveTo>
                      <a:pt x="0" y="460"/>
                    </a:moveTo>
                    <a:cubicBezTo>
                      <a:pt x="77" y="460"/>
                      <a:pt x="77" y="460"/>
                      <a:pt x="77" y="460"/>
                    </a:cubicBezTo>
                    <a:cubicBezTo>
                      <a:pt x="77" y="460"/>
                      <a:pt x="82" y="393"/>
                      <a:pt x="100" y="345"/>
                    </a:cubicBezTo>
                    <a:cubicBezTo>
                      <a:pt x="117" y="297"/>
                      <a:pt x="110" y="274"/>
                      <a:pt x="104" y="267"/>
                    </a:cubicBezTo>
                    <a:cubicBezTo>
                      <a:pt x="135" y="263"/>
                      <a:pt x="157" y="210"/>
                      <a:pt x="157" y="160"/>
                    </a:cubicBezTo>
                    <a:cubicBezTo>
                      <a:pt x="158" y="110"/>
                      <a:pt x="122" y="105"/>
                      <a:pt x="123" y="93"/>
                    </a:cubicBezTo>
                    <a:cubicBezTo>
                      <a:pt x="124" y="80"/>
                      <a:pt x="125" y="68"/>
                      <a:pt x="130" y="61"/>
                    </a:cubicBezTo>
                    <a:cubicBezTo>
                      <a:pt x="135" y="52"/>
                      <a:pt x="136" y="41"/>
                      <a:pt x="154" y="46"/>
                    </a:cubicBezTo>
                    <a:cubicBezTo>
                      <a:pt x="172" y="51"/>
                      <a:pt x="195" y="60"/>
                      <a:pt x="203" y="64"/>
                    </a:cubicBezTo>
                    <a:cubicBezTo>
                      <a:pt x="209" y="68"/>
                      <a:pt x="215" y="85"/>
                      <a:pt x="218" y="96"/>
                    </a:cubicBezTo>
                    <a:cubicBezTo>
                      <a:pt x="218" y="100"/>
                      <a:pt x="216" y="109"/>
                      <a:pt x="215" y="112"/>
                    </a:cubicBezTo>
                    <a:cubicBezTo>
                      <a:pt x="212" y="119"/>
                      <a:pt x="210" y="129"/>
                      <a:pt x="216" y="134"/>
                    </a:cubicBezTo>
                    <a:cubicBezTo>
                      <a:pt x="217" y="134"/>
                      <a:pt x="217" y="134"/>
                      <a:pt x="217" y="135"/>
                    </a:cubicBezTo>
                    <a:cubicBezTo>
                      <a:pt x="218" y="124"/>
                      <a:pt x="219" y="113"/>
                      <a:pt x="220" y="102"/>
                    </a:cubicBezTo>
                    <a:cubicBezTo>
                      <a:pt x="220" y="97"/>
                      <a:pt x="220" y="92"/>
                      <a:pt x="220" y="87"/>
                    </a:cubicBezTo>
                    <a:cubicBezTo>
                      <a:pt x="216" y="75"/>
                      <a:pt x="209" y="59"/>
                      <a:pt x="201" y="55"/>
                    </a:cubicBezTo>
                    <a:cubicBezTo>
                      <a:pt x="191" y="49"/>
                      <a:pt x="183" y="33"/>
                      <a:pt x="145" y="20"/>
                    </a:cubicBezTo>
                    <a:cubicBezTo>
                      <a:pt x="124" y="12"/>
                      <a:pt x="57" y="0"/>
                      <a:pt x="35" y="59"/>
                    </a:cubicBezTo>
                    <a:cubicBezTo>
                      <a:pt x="18" y="106"/>
                      <a:pt x="13" y="198"/>
                      <a:pt x="17" y="232"/>
                    </a:cubicBezTo>
                    <a:cubicBezTo>
                      <a:pt x="21" y="263"/>
                      <a:pt x="23" y="316"/>
                      <a:pt x="21" y="344"/>
                    </a:cubicBezTo>
                    <a:cubicBezTo>
                      <a:pt x="21" y="348"/>
                      <a:pt x="19" y="349"/>
                      <a:pt x="19" y="345"/>
                    </a:cubicBezTo>
                    <a:cubicBezTo>
                      <a:pt x="17" y="329"/>
                      <a:pt x="16" y="306"/>
                      <a:pt x="15" y="298"/>
                    </a:cubicBezTo>
                    <a:cubicBezTo>
                      <a:pt x="14" y="287"/>
                      <a:pt x="8" y="283"/>
                      <a:pt x="5" y="303"/>
                    </a:cubicBezTo>
                    <a:cubicBezTo>
                      <a:pt x="2" y="322"/>
                      <a:pt x="8" y="436"/>
                      <a:pt x="0" y="460"/>
                    </a:cubicBezTo>
                    <a:close/>
                  </a:path>
                </a:pathLst>
              </a:custGeom>
              <a:solidFill>
                <a:srgbClr val="ECD6D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725"/>
              <p:cNvSpPr>
                <a:spLocks/>
              </p:cNvSpPr>
              <p:nvPr/>
            </p:nvSpPr>
            <p:spPr bwMode="auto">
              <a:xfrm>
                <a:off x="4400" y="2603"/>
                <a:ext cx="111" cy="213"/>
              </a:xfrm>
              <a:custGeom>
                <a:avLst/>
                <a:gdLst>
                  <a:gd name="T0" fmla="*/ 546 w 48"/>
                  <a:gd name="T1" fmla="*/ 852 h 86"/>
                  <a:gd name="T2" fmla="*/ 370 w 48"/>
                  <a:gd name="T3" fmla="*/ 681 h 86"/>
                  <a:gd name="T4" fmla="*/ 284 w 48"/>
                  <a:gd name="T5" fmla="*/ 607 h 86"/>
                  <a:gd name="T6" fmla="*/ 208 w 48"/>
                  <a:gd name="T7" fmla="*/ 307 h 86"/>
                  <a:gd name="T8" fmla="*/ 113 w 48"/>
                  <a:gd name="T9" fmla="*/ 30 h 86"/>
                  <a:gd name="T10" fmla="*/ 74 w 48"/>
                  <a:gd name="T11" fmla="*/ 62 h 86"/>
                  <a:gd name="T12" fmla="*/ 123 w 48"/>
                  <a:gd name="T13" fmla="*/ 307 h 86"/>
                  <a:gd name="T14" fmla="*/ 171 w 48"/>
                  <a:gd name="T15" fmla="*/ 565 h 86"/>
                  <a:gd name="T16" fmla="*/ 102 w 48"/>
                  <a:gd name="T17" fmla="*/ 320 h 86"/>
                  <a:gd name="T18" fmla="*/ 28 w 48"/>
                  <a:gd name="T19" fmla="*/ 134 h 86"/>
                  <a:gd name="T20" fmla="*/ 0 w 48"/>
                  <a:gd name="T21" fmla="*/ 166 h 86"/>
                  <a:gd name="T22" fmla="*/ 65 w 48"/>
                  <a:gd name="T23" fmla="*/ 362 h 86"/>
                  <a:gd name="T24" fmla="*/ 65 w 48"/>
                  <a:gd name="T25" fmla="*/ 362 h 86"/>
                  <a:gd name="T26" fmla="*/ 113 w 48"/>
                  <a:gd name="T27" fmla="*/ 565 h 86"/>
                  <a:gd name="T28" fmla="*/ 74 w 48"/>
                  <a:gd name="T29" fmla="*/ 802 h 86"/>
                  <a:gd name="T30" fmla="*/ 86 w 48"/>
                  <a:gd name="T31" fmla="*/ 1142 h 86"/>
                  <a:gd name="T32" fmla="*/ 407 w 48"/>
                  <a:gd name="T33" fmla="*/ 1122 h 86"/>
                  <a:gd name="T34" fmla="*/ 546 w 48"/>
                  <a:gd name="T35" fmla="*/ 852 h 8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8" h="86">
                    <a:moveTo>
                      <a:pt x="44" y="56"/>
                    </a:moveTo>
                    <a:cubicBezTo>
                      <a:pt x="42" y="49"/>
                      <a:pt x="36" y="46"/>
                      <a:pt x="30" y="45"/>
                    </a:cubicBezTo>
                    <a:cubicBezTo>
                      <a:pt x="28" y="44"/>
                      <a:pt x="24" y="43"/>
                      <a:pt x="23" y="40"/>
                    </a:cubicBezTo>
                    <a:cubicBezTo>
                      <a:pt x="22" y="35"/>
                      <a:pt x="19" y="27"/>
                      <a:pt x="17" y="20"/>
                    </a:cubicBezTo>
                    <a:cubicBezTo>
                      <a:pt x="16" y="19"/>
                      <a:pt x="10" y="2"/>
                      <a:pt x="9" y="2"/>
                    </a:cubicBezTo>
                    <a:cubicBezTo>
                      <a:pt x="9" y="2"/>
                      <a:pt x="6" y="0"/>
                      <a:pt x="6" y="4"/>
                    </a:cubicBezTo>
                    <a:cubicBezTo>
                      <a:pt x="7" y="8"/>
                      <a:pt x="11" y="20"/>
                      <a:pt x="10" y="20"/>
                    </a:cubicBezTo>
                    <a:cubicBezTo>
                      <a:pt x="12" y="26"/>
                      <a:pt x="13" y="32"/>
                      <a:pt x="14" y="37"/>
                    </a:cubicBezTo>
                    <a:cubicBezTo>
                      <a:pt x="13" y="33"/>
                      <a:pt x="11" y="27"/>
                      <a:pt x="8" y="21"/>
                    </a:cubicBezTo>
                    <a:cubicBezTo>
                      <a:pt x="8" y="19"/>
                      <a:pt x="3" y="9"/>
                      <a:pt x="2" y="9"/>
                    </a:cubicBezTo>
                    <a:cubicBezTo>
                      <a:pt x="2" y="10"/>
                      <a:pt x="0" y="10"/>
                      <a:pt x="0" y="11"/>
                    </a:cubicBezTo>
                    <a:cubicBezTo>
                      <a:pt x="0" y="15"/>
                      <a:pt x="4" y="22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7" y="29"/>
                      <a:pt x="8" y="33"/>
                      <a:pt x="9" y="37"/>
                    </a:cubicBezTo>
                    <a:cubicBezTo>
                      <a:pt x="9" y="41"/>
                      <a:pt x="7" y="50"/>
                      <a:pt x="6" y="53"/>
                    </a:cubicBezTo>
                    <a:cubicBezTo>
                      <a:pt x="3" y="60"/>
                      <a:pt x="1" y="70"/>
                      <a:pt x="7" y="75"/>
                    </a:cubicBezTo>
                    <a:cubicBezTo>
                      <a:pt x="23" y="86"/>
                      <a:pt x="32" y="78"/>
                      <a:pt x="33" y="74"/>
                    </a:cubicBezTo>
                    <a:cubicBezTo>
                      <a:pt x="37" y="74"/>
                      <a:pt x="48" y="66"/>
                      <a:pt x="44" y="56"/>
                    </a:cubicBezTo>
                    <a:close/>
                  </a:path>
                </a:pathLst>
              </a:custGeom>
              <a:solidFill>
                <a:srgbClr val="6DA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726"/>
              <p:cNvSpPr>
                <a:spLocks/>
              </p:cNvSpPr>
              <p:nvPr/>
            </p:nvSpPr>
            <p:spPr bwMode="auto">
              <a:xfrm>
                <a:off x="3628" y="1891"/>
                <a:ext cx="1219" cy="569"/>
              </a:xfrm>
              <a:custGeom>
                <a:avLst/>
                <a:gdLst>
                  <a:gd name="T0" fmla="*/ 4060 w 526"/>
                  <a:gd name="T1" fmla="*/ 62 h 230"/>
                  <a:gd name="T2" fmla="*/ 248 w 526"/>
                  <a:gd name="T3" fmla="*/ 2147 h 230"/>
                  <a:gd name="T4" fmla="*/ 396 w 526"/>
                  <a:gd name="T5" fmla="*/ 3164 h 230"/>
                  <a:gd name="T6" fmla="*/ 1541 w 526"/>
                  <a:gd name="T7" fmla="*/ 2321 h 230"/>
                  <a:gd name="T8" fmla="*/ 4679 w 526"/>
                  <a:gd name="T9" fmla="*/ 967 h 230"/>
                  <a:gd name="T10" fmla="*/ 5451 w 526"/>
                  <a:gd name="T11" fmla="*/ 2375 h 230"/>
                  <a:gd name="T12" fmla="*/ 4892 w 526"/>
                  <a:gd name="T13" fmla="*/ 2588 h 230"/>
                  <a:gd name="T14" fmla="*/ 4892 w 526"/>
                  <a:gd name="T15" fmla="*/ 2786 h 230"/>
                  <a:gd name="T16" fmla="*/ 5650 w 526"/>
                  <a:gd name="T17" fmla="*/ 2969 h 230"/>
                  <a:gd name="T18" fmla="*/ 6498 w 526"/>
                  <a:gd name="T19" fmla="*/ 1769 h 230"/>
                  <a:gd name="T20" fmla="*/ 4060 w 526"/>
                  <a:gd name="T21" fmla="*/ 62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6" h="230">
                    <a:moveTo>
                      <a:pt x="326" y="4"/>
                    </a:moveTo>
                    <a:cubicBezTo>
                      <a:pt x="213" y="8"/>
                      <a:pt x="50" y="51"/>
                      <a:pt x="20" y="142"/>
                    </a:cubicBezTo>
                    <a:cubicBezTo>
                      <a:pt x="15" y="157"/>
                      <a:pt x="0" y="188"/>
                      <a:pt x="32" y="209"/>
                    </a:cubicBezTo>
                    <a:cubicBezTo>
                      <a:pt x="64" y="230"/>
                      <a:pt x="95" y="191"/>
                      <a:pt x="124" y="153"/>
                    </a:cubicBezTo>
                    <a:cubicBezTo>
                      <a:pt x="157" y="110"/>
                      <a:pt x="283" y="39"/>
                      <a:pt x="376" y="64"/>
                    </a:cubicBezTo>
                    <a:cubicBezTo>
                      <a:pt x="470" y="89"/>
                      <a:pt x="470" y="133"/>
                      <a:pt x="438" y="157"/>
                    </a:cubicBezTo>
                    <a:cubicBezTo>
                      <a:pt x="422" y="168"/>
                      <a:pt x="408" y="171"/>
                      <a:pt x="393" y="171"/>
                    </a:cubicBezTo>
                    <a:cubicBezTo>
                      <a:pt x="388" y="171"/>
                      <a:pt x="387" y="182"/>
                      <a:pt x="393" y="184"/>
                    </a:cubicBezTo>
                    <a:cubicBezTo>
                      <a:pt x="407" y="187"/>
                      <a:pt x="422" y="204"/>
                      <a:pt x="454" y="196"/>
                    </a:cubicBezTo>
                    <a:cubicBezTo>
                      <a:pt x="496" y="186"/>
                      <a:pt x="526" y="155"/>
                      <a:pt x="522" y="117"/>
                    </a:cubicBezTo>
                    <a:cubicBezTo>
                      <a:pt x="518" y="76"/>
                      <a:pt x="461" y="0"/>
                      <a:pt x="326" y="4"/>
                    </a:cubicBezTo>
                    <a:close/>
                  </a:path>
                </a:pathLst>
              </a:custGeom>
              <a:solidFill>
                <a:srgbClr val="F3A49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727"/>
              <p:cNvSpPr>
                <a:spLocks/>
              </p:cNvSpPr>
              <p:nvPr/>
            </p:nvSpPr>
            <p:spPr bwMode="auto">
              <a:xfrm>
                <a:off x="3915" y="1988"/>
                <a:ext cx="802" cy="371"/>
              </a:xfrm>
              <a:custGeom>
                <a:avLst/>
                <a:gdLst>
                  <a:gd name="T0" fmla="*/ 3127 w 346"/>
                  <a:gd name="T1" fmla="*/ 453 h 150"/>
                  <a:gd name="T2" fmla="*/ 4084 w 346"/>
                  <a:gd name="T3" fmla="*/ 1224 h 150"/>
                  <a:gd name="T4" fmla="*/ 3873 w 346"/>
                  <a:gd name="T5" fmla="*/ 1724 h 150"/>
                  <a:gd name="T6" fmla="*/ 3352 w 346"/>
                  <a:gd name="T7" fmla="*/ 1939 h 150"/>
                  <a:gd name="T8" fmla="*/ 3352 w 346"/>
                  <a:gd name="T9" fmla="*/ 1939 h 150"/>
                  <a:gd name="T10" fmla="*/ 3335 w 346"/>
                  <a:gd name="T11" fmla="*/ 1939 h 150"/>
                  <a:gd name="T12" fmla="*/ 2976 w 346"/>
                  <a:gd name="T13" fmla="*/ 2271 h 150"/>
                  <a:gd name="T14" fmla="*/ 3352 w 346"/>
                  <a:gd name="T15" fmla="*/ 1994 h 150"/>
                  <a:gd name="T16" fmla="*/ 3910 w 346"/>
                  <a:gd name="T17" fmla="*/ 1786 h 150"/>
                  <a:gd name="T18" fmla="*/ 3138 w 346"/>
                  <a:gd name="T19" fmla="*/ 378 h 150"/>
                  <a:gd name="T20" fmla="*/ 0 w 346"/>
                  <a:gd name="T21" fmla="*/ 1724 h 150"/>
                  <a:gd name="T22" fmla="*/ 49 w 346"/>
                  <a:gd name="T23" fmla="*/ 1768 h 150"/>
                  <a:gd name="T24" fmla="*/ 3127 w 346"/>
                  <a:gd name="T25" fmla="*/ 453 h 1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6" h="150">
                    <a:moveTo>
                      <a:pt x="251" y="30"/>
                    </a:moveTo>
                    <a:cubicBezTo>
                      <a:pt x="313" y="46"/>
                      <a:pt x="326" y="69"/>
                      <a:pt x="328" y="81"/>
                    </a:cubicBezTo>
                    <a:cubicBezTo>
                      <a:pt x="330" y="92"/>
                      <a:pt x="324" y="104"/>
                      <a:pt x="311" y="114"/>
                    </a:cubicBezTo>
                    <a:cubicBezTo>
                      <a:pt x="297" y="123"/>
                      <a:pt x="284" y="128"/>
                      <a:pt x="269" y="128"/>
                    </a:cubicBezTo>
                    <a:cubicBezTo>
                      <a:pt x="269" y="128"/>
                      <a:pt x="269" y="128"/>
                      <a:pt x="269" y="128"/>
                    </a:cubicBezTo>
                    <a:cubicBezTo>
                      <a:pt x="268" y="128"/>
                      <a:pt x="268" y="128"/>
                      <a:pt x="268" y="128"/>
                    </a:cubicBezTo>
                    <a:cubicBezTo>
                      <a:pt x="254" y="130"/>
                      <a:pt x="247" y="138"/>
                      <a:pt x="239" y="150"/>
                    </a:cubicBezTo>
                    <a:cubicBezTo>
                      <a:pt x="246" y="140"/>
                      <a:pt x="255" y="134"/>
                      <a:pt x="269" y="132"/>
                    </a:cubicBezTo>
                    <a:cubicBezTo>
                      <a:pt x="284" y="132"/>
                      <a:pt x="298" y="129"/>
                      <a:pt x="314" y="118"/>
                    </a:cubicBezTo>
                    <a:cubicBezTo>
                      <a:pt x="346" y="94"/>
                      <a:pt x="346" y="50"/>
                      <a:pt x="252" y="25"/>
                    </a:cubicBezTo>
                    <a:cubicBezTo>
                      <a:pt x="159" y="0"/>
                      <a:pt x="33" y="71"/>
                      <a:pt x="0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38" y="72"/>
                      <a:pt x="163" y="7"/>
                      <a:pt x="251" y="30"/>
                    </a:cubicBezTo>
                    <a:close/>
                  </a:path>
                </a:pathLst>
              </a:custGeom>
              <a:solidFill>
                <a:srgbClr val="F6AF6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 728"/>
              <p:cNvSpPr>
                <a:spLocks/>
              </p:cNvSpPr>
              <p:nvPr/>
            </p:nvSpPr>
            <p:spPr bwMode="auto">
              <a:xfrm>
                <a:off x="4237" y="2027"/>
                <a:ext cx="480" cy="332"/>
              </a:xfrm>
              <a:custGeom>
                <a:avLst/>
                <a:gdLst>
                  <a:gd name="T0" fmla="*/ 2182 w 207"/>
                  <a:gd name="T1" fmla="*/ 1553 h 134"/>
                  <a:gd name="T2" fmla="*/ 1410 w 207"/>
                  <a:gd name="T3" fmla="*/ 136 h 134"/>
                  <a:gd name="T4" fmla="*/ 37 w 207"/>
                  <a:gd name="T5" fmla="*/ 216 h 134"/>
                  <a:gd name="T6" fmla="*/ 0 w 207"/>
                  <a:gd name="T7" fmla="*/ 258 h 134"/>
                  <a:gd name="T8" fmla="*/ 65 w 207"/>
                  <a:gd name="T9" fmla="*/ 287 h 134"/>
                  <a:gd name="T10" fmla="*/ 1398 w 207"/>
                  <a:gd name="T11" fmla="*/ 216 h 134"/>
                  <a:gd name="T12" fmla="*/ 2356 w 207"/>
                  <a:gd name="T13" fmla="*/ 989 h 134"/>
                  <a:gd name="T14" fmla="*/ 2145 w 207"/>
                  <a:gd name="T15" fmla="*/ 1492 h 134"/>
                  <a:gd name="T16" fmla="*/ 1619 w 207"/>
                  <a:gd name="T17" fmla="*/ 1700 h 134"/>
                  <a:gd name="T18" fmla="*/ 1619 w 207"/>
                  <a:gd name="T19" fmla="*/ 1700 h 134"/>
                  <a:gd name="T20" fmla="*/ 1607 w 207"/>
                  <a:gd name="T21" fmla="*/ 1700 h 134"/>
                  <a:gd name="T22" fmla="*/ 1248 w 207"/>
                  <a:gd name="T23" fmla="*/ 2039 h 134"/>
                  <a:gd name="T24" fmla="*/ 1619 w 207"/>
                  <a:gd name="T25" fmla="*/ 1762 h 134"/>
                  <a:gd name="T26" fmla="*/ 2182 w 207"/>
                  <a:gd name="T27" fmla="*/ 1553 h 1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7" h="134">
                    <a:moveTo>
                      <a:pt x="175" y="102"/>
                    </a:moveTo>
                    <a:cubicBezTo>
                      <a:pt x="207" y="78"/>
                      <a:pt x="207" y="34"/>
                      <a:pt x="113" y="9"/>
                    </a:cubicBezTo>
                    <a:cubicBezTo>
                      <a:pt x="79" y="0"/>
                      <a:pt x="40" y="4"/>
                      <a:pt x="3" y="14"/>
                    </a:cubicBezTo>
                    <a:cubicBezTo>
                      <a:pt x="2" y="16"/>
                      <a:pt x="0" y="17"/>
                      <a:pt x="0" y="17"/>
                    </a:cubicBezTo>
                    <a:cubicBezTo>
                      <a:pt x="0" y="17"/>
                      <a:pt x="2" y="18"/>
                      <a:pt x="5" y="19"/>
                    </a:cubicBezTo>
                    <a:cubicBezTo>
                      <a:pt x="41" y="9"/>
                      <a:pt x="79" y="5"/>
                      <a:pt x="112" y="14"/>
                    </a:cubicBezTo>
                    <a:cubicBezTo>
                      <a:pt x="174" y="30"/>
                      <a:pt x="187" y="53"/>
                      <a:pt x="189" y="65"/>
                    </a:cubicBezTo>
                    <a:cubicBezTo>
                      <a:pt x="191" y="76"/>
                      <a:pt x="185" y="88"/>
                      <a:pt x="172" y="98"/>
                    </a:cubicBezTo>
                    <a:cubicBezTo>
                      <a:pt x="158" y="107"/>
                      <a:pt x="145" y="112"/>
                      <a:pt x="130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15" y="114"/>
                      <a:pt x="108" y="122"/>
                      <a:pt x="100" y="134"/>
                    </a:cubicBezTo>
                    <a:cubicBezTo>
                      <a:pt x="107" y="124"/>
                      <a:pt x="116" y="118"/>
                      <a:pt x="130" y="116"/>
                    </a:cubicBezTo>
                    <a:cubicBezTo>
                      <a:pt x="145" y="116"/>
                      <a:pt x="159" y="113"/>
                      <a:pt x="175" y="102"/>
                    </a:cubicBezTo>
                    <a:close/>
                  </a:path>
                </a:pathLst>
              </a:custGeom>
              <a:solidFill>
                <a:srgbClr val="F5AB7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Oval 729"/>
              <p:cNvSpPr>
                <a:spLocks noChangeArrowheads="1"/>
              </p:cNvSpPr>
              <p:nvPr/>
            </p:nvSpPr>
            <p:spPr bwMode="auto">
              <a:xfrm>
                <a:off x="4224" y="2322"/>
                <a:ext cx="78" cy="56"/>
              </a:xfrm>
              <a:prstGeom prst="ellipse">
                <a:avLst/>
              </a:prstGeom>
              <a:solidFill>
                <a:srgbClr val="ECAFA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3200">
                    <a:solidFill>
                      <a:srgbClr val="0070C0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70C0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70C0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70C0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70C0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70C0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70C0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70C0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70C0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0" name="Freeform 730"/>
              <p:cNvSpPr>
                <a:spLocks/>
              </p:cNvSpPr>
              <p:nvPr/>
            </p:nvSpPr>
            <p:spPr bwMode="auto">
              <a:xfrm>
                <a:off x="4233" y="2322"/>
                <a:ext cx="69" cy="52"/>
              </a:xfrm>
              <a:custGeom>
                <a:avLst/>
                <a:gdLst>
                  <a:gd name="T0" fmla="*/ 317 w 30"/>
                  <a:gd name="T1" fmla="*/ 196 h 21"/>
                  <a:gd name="T2" fmla="*/ 110 w 30"/>
                  <a:gd name="T3" fmla="*/ 30 h 21"/>
                  <a:gd name="T4" fmla="*/ 0 w 30"/>
                  <a:gd name="T5" fmla="*/ 62 h 21"/>
                  <a:gd name="T6" fmla="*/ 159 w 30"/>
                  <a:gd name="T7" fmla="*/ 0 h 21"/>
                  <a:gd name="T8" fmla="*/ 366 w 30"/>
                  <a:gd name="T9" fmla="*/ 166 h 21"/>
                  <a:gd name="T10" fmla="*/ 269 w 30"/>
                  <a:gd name="T11" fmla="*/ 319 h 21"/>
                  <a:gd name="T12" fmla="*/ 317 w 30"/>
                  <a:gd name="T13" fmla="*/ 19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26" y="13"/>
                    </a:moveTo>
                    <a:cubicBezTo>
                      <a:pt x="26" y="7"/>
                      <a:pt x="19" y="2"/>
                      <a:pt x="9" y="2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1"/>
                      <a:pt x="8" y="0"/>
                      <a:pt x="13" y="0"/>
                    </a:cubicBezTo>
                    <a:cubicBezTo>
                      <a:pt x="23" y="0"/>
                      <a:pt x="30" y="5"/>
                      <a:pt x="30" y="11"/>
                    </a:cubicBezTo>
                    <a:cubicBezTo>
                      <a:pt x="30" y="15"/>
                      <a:pt x="27" y="19"/>
                      <a:pt x="22" y="21"/>
                    </a:cubicBezTo>
                    <a:cubicBezTo>
                      <a:pt x="24" y="19"/>
                      <a:pt x="26" y="16"/>
                      <a:pt x="26" y="13"/>
                    </a:cubicBezTo>
                    <a:close/>
                  </a:path>
                </a:pathLst>
              </a:custGeom>
              <a:solidFill>
                <a:srgbClr val="F8DFD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731"/>
              <p:cNvSpPr>
                <a:spLocks/>
              </p:cNvSpPr>
              <p:nvPr/>
            </p:nvSpPr>
            <p:spPr bwMode="auto">
              <a:xfrm>
                <a:off x="4145" y="2057"/>
                <a:ext cx="313" cy="255"/>
              </a:xfrm>
              <a:custGeom>
                <a:avLst/>
                <a:gdLst>
                  <a:gd name="T0" fmla="*/ 635 w 135"/>
                  <a:gd name="T1" fmla="*/ 0 h 103"/>
                  <a:gd name="T2" fmla="*/ 1683 w 135"/>
                  <a:gd name="T3" fmla="*/ 1317 h 103"/>
                  <a:gd name="T4" fmla="*/ 1472 w 135"/>
                  <a:gd name="T5" fmla="*/ 1337 h 103"/>
                  <a:gd name="T6" fmla="*/ 0 w 135"/>
                  <a:gd name="T7" fmla="*/ 275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5" h="103">
                    <a:moveTo>
                      <a:pt x="51" y="0"/>
                    </a:moveTo>
                    <a:cubicBezTo>
                      <a:pt x="76" y="3"/>
                      <a:pt x="133" y="35"/>
                      <a:pt x="135" y="87"/>
                    </a:cubicBezTo>
                    <a:cubicBezTo>
                      <a:pt x="135" y="102"/>
                      <a:pt x="125" y="103"/>
                      <a:pt x="118" y="88"/>
                    </a:cubicBezTo>
                    <a:cubicBezTo>
                      <a:pt x="103" y="50"/>
                      <a:pt x="63" y="4"/>
                      <a:pt x="0" y="18"/>
                    </a:cubicBezTo>
                  </a:path>
                </a:pathLst>
              </a:custGeom>
              <a:solidFill>
                <a:srgbClr val="E6CF5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732"/>
              <p:cNvSpPr>
                <a:spLocks/>
              </p:cNvSpPr>
              <p:nvPr/>
            </p:nvSpPr>
            <p:spPr bwMode="auto">
              <a:xfrm>
                <a:off x="3855" y="2411"/>
                <a:ext cx="106" cy="450"/>
              </a:xfrm>
              <a:custGeom>
                <a:avLst/>
                <a:gdLst>
                  <a:gd name="T0" fmla="*/ 111 w 46"/>
                  <a:gd name="T1" fmla="*/ 2208 h 182"/>
                  <a:gd name="T2" fmla="*/ 171 w 46"/>
                  <a:gd name="T3" fmla="*/ 2072 h 182"/>
                  <a:gd name="T4" fmla="*/ 111 w 46"/>
                  <a:gd name="T5" fmla="*/ 1980 h 182"/>
                  <a:gd name="T6" fmla="*/ 85 w 46"/>
                  <a:gd name="T7" fmla="*/ 1919 h 182"/>
                  <a:gd name="T8" fmla="*/ 65 w 46"/>
                  <a:gd name="T9" fmla="*/ 1827 h 182"/>
                  <a:gd name="T10" fmla="*/ 65 w 46"/>
                  <a:gd name="T11" fmla="*/ 1815 h 182"/>
                  <a:gd name="T12" fmla="*/ 85 w 46"/>
                  <a:gd name="T13" fmla="*/ 1785 h 182"/>
                  <a:gd name="T14" fmla="*/ 111 w 46"/>
                  <a:gd name="T15" fmla="*/ 1755 h 182"/>
                  <a:gd name="T16" fmla="*/ 94 w 46"/>
                  <a:gd name="T17" fmla="*/ 1664 h 182"/>
                  <a:gd name="T18" fmla="*/ 37 w 46"/>
                  <a:gd name="T19" fmla="*/ 1179 h 182"/>
                  <a:gd name="T20" fmla="*/ 85 w 46"/>
                  <a:gd name="T21" fmla="*/ 843 h 182"/>
                  <a:gd name="T22" fmla="*/ 318 w 46"/>
                  <a:gd name="T23" fmla="*/ 532 h 182"/>
                  <a:gd name="T24" fmla="*/ 244 w 46"/>
                  <a:gd name="T25" fmla="*/ 331 h 182"/>
                  <a:gd name="T26" fmla="*/ 111 w 46"/>
                  <a:gd name="T27" fmla="*/ 361 h 182"/>
                  <a:gd name="T28" fmla="*/ 171 w 46"/>
                  <a:gd name="T29" fmla="*/ 299 h 182"/>
                  <a:gd name="T30" fmla="*/ 281 w 46"/>
                  <a:gd name="T31" fmla="*/ 215 h 182"/>
                  <a:gd name="T32" fmla="*/ 562 w 46"/>
                  <a:gd name="T33" fmla="*/ 74 h 182"/>
                  <a:gd name="T34" fmla="*/ 562 w 46"/>
                  <a:gd name="T35" fmla="*/ 423 h 182"/>
                  <a:gd name="T36" fmla="*/ 346 w 46"/>
                  <a:gd name="T37" fmla="*/ 739 h 182"/>
                  <a:gd name="T38" fmla="*/ 281 w 46"/>
                  <a:gd name="T39" fmla="*/ 1076 h 182"/>
                  <a:gd name="T40" fmla="*/ 355 w 46"/>
                  <a:gd name="T41" fmla="*/ 1558 h 182"/>
                  <a:gd name="T42" fmla="*/ 355 w 46"/>
                  <a:gd name="T43" fmla="*/ 1632 h 182"/>
                  <a:gd name="T44" fmla="*/ 281 w 46"/>
                  <a:gd name="T45" fmla="*/ 1785 h 182"/>
                  <a:gd name="T46" fmla="*/ 318 w 46"/>
                  <a:gd name="T47" fmla="*/ 1906 h 182"/>
                  <a:gd name="T48" fmla="*/ 256 w 46"/>
                  <a:gd name="T49" fmla="*/ 2055 h 182"/>
                  <a:gd name="T50" fmla="*/ 272 w 46"/>
                  <a:gd name="T51" fmla="*/ 2176 h 182"/>
                  <a:gd name="T52" fmla="*/ 233 w 46"/>
                  <a:gd name="T53" fmla="*/ 2250 h 182"/>
                  <a:gd name="T54" fmla="*/ 196 w 46"/>
                  <a:gd name="T55" fmla="*/ 2403 h 182"/>
                  <a:gd name="T56" fmla="*/ 134 w 46"/>
                  <a:gd name="T57" fmla="*/ 2475 h 182"/>
                  <a:gd name="T58" fmla="*/ 65 w 46"/>
                  <a:gd name="T59" fmla="*/ 2648 h 182"/>
                  <a:gd name="T60" fmla="*/ 12 w 46"/>
                  <a:gd name="T61" fmla="*/ 2752 h 182"/>
                  <a:gd name="T62" fmla="*/ 122 w 46"/>
                  <a:gd name="T63" fmla="*/ 2280 h 182"/>
                  <a:gd name="T64" fmla="*/ 111 w 46"/>
                  <a:gd name="T65" fmla="*/ 2208 h 1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" h="182">
                    <a:moveTo>
                      <a:pt x="9" y="146"/>
                    </a:moveTo>
                    <a:cubicBezTo>
                      <a:pt x="11" y="143"/>
                      <a:pt x="14" y="142"/>
                      <a:pt x="14" y="137"/>
                    </a:cubicBezTo>
                    <a:cubicBezTo>
                      <a:pt x="13" y="134"/>
                      <a:pt x="11" y="133"/>
                      <a:pt x="9" y="131"/>
                    </a:cubicBezTo>
                    <a:cubicBezTo>
                      <a:pt x="8" y="129"/>
                      <a:pt x="8" y="129"/>
                      <a:pt x="7" y="127"/>
                    </a:cubicBezTo>
                    <a:cubicBezTo>
                      <a:pt x="6" y="125"/>
                      <a:pt x="6" y="123"/>
                      <a:pt x="5" y="121"/>
                    </a:cubicBezTo>
                    <a:cubicBezTo>
                      <a:pt x="5" y="121"/>
                      <a:pt x="5" y="120"/>
                      <a:pt x="5" y="120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8" y="117"/>
                      <a:pt x="8" y="116"/>
                      <a:pt x="9" y="116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4" y="99"/>
                      <a:pt x="0" y="86"/>
                      <a:pt x="3" y="78"/>
                    </a:cubicBezTo>
                    <a:cubicBezTo>
                      <a:pt x="6" y="69"/>
                      <a:pt x="5" y="68"/>
                      <a:pt x="7" y="56"/>
                    </a:cubicBezTo>
                    <a:cubicBezTo>
                      <a:pt x="10" y="44"/>
                      <a:pt x="20" y="41"/>
                      <a:pt x="26" y="35"/>
                    </a:cubicBezTo>
                    <a:cubicBezTo>
                      <a:pt x="22" y="32"/>
                      <a:pt x="20" y="28"/>
                      <a:pt x="20" y="22"/>
                    </a:cubicBezTo>
                    <a:cubicBezTo>
                      <a:pt x="17" y="24"/>
                      <a:pt x="13" y="25"/>
                      <a:pt x="9" y="24"/>
                    </a:cubicBezTo>
                    <a:cubicBezTo>
                      <a:pt x="10" y="23"/>
                      <a:pt x="12" y="21"/>
                      <a:pt x="14" y="20"/>
                    </a:cubicBezTo>
                    <a:cubicBezTo>
                      <a:pt x="17" y="19"/>
                      <a:pt x="20" y="17"/>
                      <a:pt x="23" y="14"/>
                    </a:cubicBezTo>
                    <a:cubicBezTo>
                      <a:pt x="29" y="5"/>
                      <a:pt x="40" y="0"/>
                      <a:pt x="46" y="5"/>
                    </a:cubicBezTo>
                    <a:cubicBezTo>
                      <a:pt x="39" y="8"/>
                      <a:pt x="40" y="22"/>
                      <a:pt x="46" y="28"/>
                    </a:cubicBezTo>
                    <a:cubicBezTo>
                      <a:pt x="41" y="34"/>
                      <a:pt x="30" y="37"/>
                      <a:pt x="28" y="49"/>
                    </a:cubicBezTo>
                    <a:cubicBezTo>
                      <a:pt x="26" y="60"/>
                      <a:pt x="26" y="62"/>
                      <a:pt x="23" y="71"/>
                    </a:cubicBezTo>
                    <a:cubicBezTo>
                      <a:pt x="20" y="79"/>
                      <a:pt x="25" y="92"/>
                      <a:pt x="29" y="103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7" y="111"/>
                      <a:pt x="23" y="115"/>
                      <a:pt x="23" y="118"/>
                    </a:cubicBezTo>
                    <a:cubicBezTo>
                      <a:pt x="24" y="122"/>
                      <a:pt x="26" y="122"/>
                      <a:pt x="26" y="126"/>
                    </a:cubicBezTo>
                    <a:cubicBezTo>
                      <a:pt x="25" y="129"/>
                      <a:pt x="21" y="132"/>
                      <a:pt x="21" y="136"/>
                    </a:cubicBezTo>
                    <a:cubicBezTo>
                      <a:pt x="21" y="138"/>
                      <a:pt x="23" y="142"/>
                      <a:pt x="22" y="144"/>
                    </a:cubicBezTo>
                    <a:cubicBezTo>
                      <a:pt x="22" y="147"/>
                      <a:pt x="21" y="147"/>
                      <a:pt x="19" y="149"/>
                    </a:cubicBezTo>
                    <a:cubicBezTo>
                      <a:pt x="16" y="153"/>
                      <a:pt x="18" y="155"/>
                      <a:pt x="16" y="159"/>
                    </a:cubicBezTo>
                    <a:cubicBezTo>
                      <a:pt x="15" y="162"/>
                      <a:pt x="13" y="161"/>
                      <a:pt x="11" y="164"/>
                    </a:cubicBezTo>
                    <a:cubicBezTo>
                      <a:pt x="7" y="167"/>
                      <a:pt x="5" y="170"/>
                      <a:pt x="5" y="175"/>
                    </a:cubicBezTo>
                    <a:cubicBezTo>
                      <a:pt x="4" y="178"/>
                      <a:pt x="3" y="180"/>
                      <a:pt x="1" y="182"/>
                    </a:cubicBezTo>
                    <a:cubicBezTo>
                      <a:pt x="6" y="173"/>
                      <a:pt x="9" y="157"/>
                      <a:pt x="10" y="151"/>
                    </a:cubicBezTo>
                    <a:cubicBezTo>
                      <a:pt x="10" y="150"/>
                      <a:pt x="9" y="147"/>
                      <a:pt x="9" y="146"/>
                    </a:cubicBez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733"/>
              <p:cNvSpPr>
                <a:spLocks/>
              </p:cNvSpPr>
              <p:nvPr/>
            </p:nvSpPr>
            <p:spPr bwMode="auto">
              <a:xfrm>
                <a:off x="3815" y="2314"/>
                <a:ext cx="211" cy="937"/>
              </a:xfrm>
              <a:custGeom>
                <a:avLst/>
                <a:gdLst>
                  <a:gd name="T0" fmla="*/ 37 w 91"/>
                  <a:gd name="T1" fmla="*/ 3654 h 379"/>
                  <a:gd name="T2" fmla="*/ 172 w 91"/>
                  <a:gd name="T3" fmla="*/ 3931 h 379"/>
                  <a:gd name="T4" fmla="*/ 424 w 91"/>
                  <a:gd name="T5" fmla="*/ 4670 h 379"/>
                  <a:gd name="T6" fmla="*/ 587 w 91"/>
                  <a:gd name="T7" fmla="*/ 5728 h 379"/>
                  <a:gd name="T8" fmla="*/ 596 w 91"/>
                  <a:gd name="T9" fmla="*/ 5451 h 379"/>
                  <a:gd name="T10" fmla="*/ 624 w 91"/>
                  <a:gd name="T11" fmla="*/ 5335 h 379"/>
                  <a:gd name="T12" fmla="*/ 387 w 91"/>
                  <a:gd name="T13" fmla="*/ 4106 h 379"/>
                  <a:gd name="T14" fmla="*/ 209 w 91"/>
                  <a:gd name="T15" fmla="*/ 3582 h 379"/>
                  <a:gd name="T16" fmla="*/ 624 w 91"/>
                  <a:gd name="T17" fmla="*/ 2902 h 379"/>
                  <a:gd name="T18" fmla="*/ 823 w 91"/>
                  <a:gd name="T19" fmla="*/ 1755 h 379"/>
                  <a:gd name="T20" fmla="*/ 1011 w 91"/>
                  <a:gd name="T21" fmla="*/ 1046 h 379"/>
                  <a:gd name="T22" fmla="*/ 1048 w 91"/>
                  <a:gd name="T23" fmla="*/ 514 h 379"/>
                  <a:gd name="T24" fmla="*/ 624 w 91"/>
                  <a:gd name="T25" fmla="*/ 514 h 379"/>
                  <a:gd name="T26" fmla="*/ 415 w 91"/>
                  <a:gd name="T27" fmla="*/ 440 h 379"/>
                  <a:gd name="T28" fmla="*/ 550 w 91"/>
                  <a:gd name="T29" fmla="*/ 134 h 379"/>
                  <a:gd name="T30" fmla="*/ 359 w 91"/>
                  <a:gd name="T31" fmla="*/ 62 h 379"/>
                  <a:gd name="T32" fmla="*/ 301 w 91"/>
                  <a:gd name="T33" fmla="*/ 195 h 379"/>
                  <a:gd name="T34" fmla="*/ 225 w 91"/>
                  <a:gd name="T35" fmla="*/ 470 h 379"/>
                  <a:gd name="T36" fmla="*/ 188 w 91"/>
                  <a:gd name="T37" fmla="*/ 831 h 379"/>
                  <a:gd name="T38" fmla="*/ 501 w 91"/>
                  <a:gd name="T39" fmla="*/ 801 h 379"/>
                  <a:gd name="T40" fmla="*/ 786 w 91"/>
                  <a:gd name="T41" fmla="*/ 665 h 379"/>
                  <a:gd name="T42" fmla="*/ 786 w 91"/>
                  <a:gd name="T43" fmla="*/ 1014 h 379"/>
                  <a:gd name="T44" fmla="*/ 559 w 91"/>
                  <a:gd name="T45" fmla="*/ 1333 h 379"/>
                  <a:gd name="T46" fmla="*/ 501 w 91"/>
                  <a:gd name="T47" fmla="*/ 1661 h 379"/>
                  <a:gd name="T48" fmla="*/ 575 w 91"/>
                  <a:gd name="T49" fmla="*/ 2146 h 379"/>
                  <a:gd name="T50" fmla="*/ 575 w 91"/>
                  <a:gd name="T51" fmla="*/ 2218 h 379"/>
                  <a:gd name="T52" fmla="*/ 501 w 91"/>
                  <a:gd name="T53" fmla="*/ 2371 h 379"/>
                  <a:gd name="T54" fmla="*/ 538 w 91"/>
                  <a:gd name="T55" fmla="*/ 2495 h 379"/>
                  <a:gd name="T56" fmla="*/ 473 w 91"/>
                  <a:gd name="T57" fmla="*/ 2648 h 379"/>
                  <a:gd name="T58" fmla="*/ 485 w 91"/>
                  <a:gd name="T59" fmla="*/ 2762 h 379"/>
                  <a:gd name="T60" fmla="*/ 445 w 91"/>
                  <a:gd name="T61" fmla="*/ 2843 h 379"/>
                  <a:gd name="T62" fmla="*/ 415 w 91"/>
                  <a:gd name="T63" fmla="*/ 2994 h 379"/>
                  <a:gd name="T64" fmla="*/ 350 w 91"/>
                  <a:gd name="T65" fmla="*/ 3068 h 379"/>
                  <a:gd name="T66" fmla="*/ 274 w 91"/>
                  <a:gd name="T67" fmla="*/ 3234 h 379"/>
                  <a:gd name="T68" fmla="*/ 151 w 91"/>
                  <a:gd name="T69" fmla="*/ 3387 h 379"/>
                  <a:gd name="T70" fmla="*/ 37 w 91"/>
                  <a:gd name="T71" fmla="*/ 3654 h 3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1" h="379">
                    <a:moveTo>
                      <a:pt x="3" y="242"/>
                    </a:moveTo>
                    <a:cubicBezTo>
                      <a:pt x="6" y="250"/>
                      <a:pt x="12" y="257"/>
                      <a:pt x="14" y="260"/>
                    </a:cubicBezTo>
                    <a:cubicBezTo>
                      <a:pt x="21" y="273"/>
                      <a:pt x="29" y="291"/>
                      <a:pt x="34" y="309"/>
                    </a:cubicBezTo>
                    <a:cubicBezTo>
                      <a:pt x="38" y="325"/>
                      <a:pt x="44" y="357"/>
                      <a:pt x="47" y="379"/>
                    </a:cubicBezTo>
                    <a:cubicBezTo>
                      <a:pt x="47" y="370"/>
                      <a:pt x="48" y="364"/>
                      <a:pt x="48" y="361"/>
                    </a:cubicBezTo>
                    <a:cubicBezTo>
                      <a:pt x="49" y="357"/>
                      <a:pt x="49" y="355"/>
                      <a:pt x="50" y="353"/>
                    </a:cubicBezTo>
                    <a:cubicBezTo>
                      <a:pt x="45" y="323"/>
                      <a:pt x="39" y="290"/>
                      <a:pt x="31" y="272"/>
                    </a:cubicBezTo>
                    <a:cubicBezTo>
                      <a:pt x="21" y="250"/>
                      <a:pt x="9" y="241"/>
                      <a:pt x="17" y="237"/>
                    </a:cubicBezTo>
                    <a:cubicBezTo>
                      <a:pt x="25" y="234"/>
                      <a:pt x="41" y="223"/>
                      <a:pt x="50" y="192"/>
                    </a:cubicBezTo>
                    <a:cubicBezTo>
                      <a:pt x="56" y="170"/>
                      <a:pt x="63" y="137"/>
                      <a:pt x="66" y="116"/>
                    </a:cubicBezTo>
                    <a:cubicBezTo>
                      <a:pt x="69" y="95"/>
                      <a:pt x="76" y="85"/>
                      <a:pt x="81" y="69"/>
                    </a:cubicBezTo>
                    <a:cubicBezTo>
                      <a:pt x="87" y="52"/>
                      <a:pt x="91" y="47"/>
                      <a:pt x="84" y="34"/>
                    </a:cubicBezTo>
                    <a:cubicBezTo>
                      <a:pt x="77" y="22"/>
                      <a:pt x="59" y="32"/>
                      <a:pt x="50" y="34"/>
                    </a:cubicBezTo>
                    <a:cubicBezTo>
                      <a:pt x="40" y="36"/>
                      <a:pt x="35" y="28"/>
                      <a:pt x="33" y="29"/>
                    </a:cubicBezTo>
                    <a:cubicBezTo>
                      <a:pt x="40" y="21"/>
                      <a:pt x="46" y="16"/>
                      <a:pt x="44" y="9"/>
                    </a:cubicBezTo>
                    <a:cubicBezTo>
                      <a:pt x="42" y="0"/>
                      <a:pt x="34" y="0"/>
                      <a:pt x="29" y="4"/>
                    </a:cubicBezTo>
                    <a:cubicBezTo>
                      <a:pt x="27" y="7"/>
                      <a:pt x="25" y="9"/>
                      <a:pt x="24" y="13"/>
                    </a:cubicBezTo>
                    <a:cubicBezTo>
                      <a:pt x="23" y="23"/>
                      <a:pt x="26" y="18"/>
                      <a:pt x="18" y="31"/>
                    </a:cubicBezTo>
                    <a:cubicBezTo>
                      <a:pt x="12" y="35"/>
                      <a:pt x="6" y="49"/>
                      <a:pt x="15" y="55"/>
                    </a:cubicBezTo>
                    <a:cubicBezTo>
                      <a:pt x="24" y="61"/>
                      <a:pt x="33" y="61"/>
                      <a:pt x="40" y="53"/>
                    </a:cubicBezTo>
                    <a:cubicBezTo>
                      <a:pt x="46" y="44"/>
                      <a:pt x="57" y="39"/>
                      <a:pt x="63" y="44"/>
                    </a:cubicBezTo>
                    <a:cubicBezTo>
                      <a:pt x="56" y="47"/>
                      <a:pt x="57" y="61"/>
                      <a:pt x="63" y="67"/>
                    </a:cubicBezTo>
                    <a:cubicBezTo>
                      <a:pt x="58" y="73"/>
                      <a:pt x="47" y="76"/>
                      <a:pt x="45" y="88"/>
                    </a:cubicBezTo>
                    <a:cubicBezTo>
                      <a:pt x="43" y="99"/>
                      <a:pt x="43" y="101"/>
                      <a:pt x="40" y="110"/>
                    </a:cubicBezTo>
                    <a:cubicBezTo>
                      <a:pt x="37" y="118"/>
                      <a:pt x="42" y="131"/>
                      <a:pt x="46" y="142"/>
                    </a:cubicBezTo>
                    <a:cubicBezTo>
                      <a:pt x="46" y="147"/>
                      <a:pt x="46" y="147"/>
                      <a:pt x="46" y="147"/>
                    </a:cubicBezTo>
                    <a:cubicBezTo>
                      <a:pt x="44" y="150"/>
                      <a:pt x="40" y="154"/>
                      <a:pt x="40" y="157"/>
                    </a:cubicBezTo>
                    <a:cubicBezTo>
                      <a:pt x="41" y="161"/>
                      <a:pt x="43" y="161"/>
                      <a:pt x="43" y="165"/>
                    </a:cubicBezTo>
                    <a:cubicBezTo>
                      <a:pt x="42" y="168"/>
                      <a:pt x="38" y="171"/>
                      <a:pt x="38" y="175"/>
                    </a:cubicBezTo>
                    <a:cubicBezTo>
                      <a:pt x="38" y="177"/>
                      <a:pt x="40" y="181"/>
                      <a:pt x="39" y="183"/>
                    </a:cubicBezTo>
                    <a:cubicBezTo>
                      <a:pt x="39" y="186"/>
                      <a:pt x="38" y="186"/>
                      <a:pt x="36" y="188"/>
                    </a:cubicBezTo>
                    <a:cubicBezTo>
                      <a:pt x="33" y="192"/>
                      <a:pt x="35" y="194"/>
                      <a:pt x="33" y="198"/>
                    </a:cubicBezTo>
                    <a:cubicBezTo>
                      <a:pt x="32" y="201"/>
                      <a:pt x="30" y="200"/>
                      <a:pt x="28" y="203"/>
                    </a:cubicBezTo>
                    <a:cubicBezTo>
                      <a:pt x="24" y="206"/>
                      <a:pt x="22" y="209"/>
                      <a:pt x="22" y="214"/>
                    </a:cubicBezTo>
                    <a:cubicBezTo>
                      <a:pt x="21" y="218"/>
                      <a:pt x="19" y="222"/>
                      <a:pt x="12" y="224"/>
                    </a:cubicBezTo>
                    <a:cubicBezTo>
                      <a:pt x="2" y="226"/>
                      <a:pt x="0" y="235"/>
                      <a:pt x="3" y="242"/>
                    </a:cubicBezTo>
                    <a:close/>
                  </a:path>
                </a:pathLst>
              </a:custGeom>
              <a:solidFill>
                <a:srgbClr val="FEEAD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reeform 734"/>
              <p:cNvSpPr>
                <a:spLocks/>
              </p:cNvSpPr>
              <p:nvPr/>
            </p:nvSpPr>
            <p:spPr bwMode="auto">
              <a:xfrm>
                <a:off x="3463" y="2322"/>
                <a:ext cx="561" cy="917"/>
              </a:xfrm>
              <a:custGeom>
                <a:avLst/>
                <a:gdLst>
                  <a:gd name="T0" fmla="*/ 415 w 242"/>
                  <a:gd name="T1" fmla="*/ 3416 h 371"/>
                  <a:gd name="T2" fmla="*/ 0 w 242"/>
                  <a:gd name="T3" fmla="*/ 3292 h 371"/>
                  <a:gd name="T4" fmla="*/ 376 w 242"/>
                  <a:gd name="T5" fmla="*/ 3139 h 371"/>
                  <a:gd name="T6" fmla="*/ 832 w 242"/>
                  <a:gd name="T7" fmla="*/ 3324 h 371"/>
                  <a:gd name="T8" fmla="*/ 359 w 242"/>
                  <a:gd name="T9" fmla="*/ 2872 h 371"/>
                  <a:gd name="T10" fmla="*/ 510 w 242"/>
                  <a:gd name="T11" fmla="*/ 2823 h 371"/>
                  <a:gd name="T12" fmla="*/ 651 w 242"/>
                  <a:gd name="T13" fmla="*/ 2749 h 371"/>
                  <a:gd name="T14" fmla="*/ 709 w 242"/>
                  <a:gd name="T15" fmla="*/ 2976 h 371"/>
                  <a:gd name="T16" fmla="*/ 909 w 242"/>
                  <a:gd name="T17" fmla="*/ 3188 h 371"/>
                  <a:gd name="T18" fmla="*/ 1182 w 242"/>
                  <a:gd name="T19" fmla="*/ 3213 h 371"/>
                  <a:gd name="T20" fmla="*/ 983 w 242"/>
                  <a:gd name="T21" fmla="*/ 2627 h 371"/>
                  <a:gd name="T22" fmla="*/ 1171 w 242"/>
                  <a:gd name="T23" fmla="*/ 2309 h 371"/>
                  <a:gd name="T24" fmla="*/ 1256 w 242"/>
                  <a:gd name="T25" fmla="*/ 2296 h 371"/>
                  <a:gd name="T26" fmla="*/ 1447 w 242"/>
                  <a:gd name="T27" fmla="*/ 2309 h 371"/>
                  <a:gd name="T28" fmla="*/ 1333 w 242"/>
                  <a:gd name="T29" fmla="*/ 2902 h 371"/>
                  <a:gd name="T30" fmla="*/ 1720 w 242"/>
                  <a:gd name="T31" fmla="*/ 2823 h 371"/>
                  <a:gd name="T32" fmla="*/ 1871 w 242"/>
                  <a:gd name="T33" fmla="*/ 2328 h 371"/>
                  <a:gd name="T34" fmla="*/ 1966 w 242"/>
                  <a:gd name="T35" fmla="*/ 2627 h 371"/>
                  <a:gd name="T36" fmla="*/ 1892 w 242"/>
                  <a:gd name="T37" fmla="*/ 2793 h 371"/>
                  <a:gd name="T38" fmla="*/ 1908 w 242"/>
                  <a:gd name="T39" fmla="*/ 3080 h 371"/>
                  <a:gd name="T40" fmla="*/ 1569 w 242"/>
                  <a:gd name="T41" fmla="*/ 3035 h 371"/>
                  <a:gd name="T42" fmla="*/ 1581 w 242"/>
                  <a:gd name="T43" fmla="*/ 3292 h 371"/>
                  <a:gd name="T44" fmla="*/ 2242 w 242"/>
                  <a:gd name="T45" fmla="*/ 3006 h 371"/>
                  <a:gd name="T46" fmla="*/ 2381 w 242"/>
                  <a:gd name="T47" fmla="*/ 2719 h 371"/>
                  <a:gd name="T48" fmla="*/ 2392 w 242"/>
                  <a:gd name="T49" fmla="*/ 2341 h 371"/>
                  <a:gd name="T50" fmla="*/ 2392 w 242"/>
                  <a:gd name="T51" fmla="*/ 1631 h 371"/>
                  <a:gd name="T52" fmla="*/ 2691 w 242"/>
                  <a:gd name="T53" fmla="*/ 606 h 371"/>
                  <a:gd name="T54" fmla="*/ 2128 w 242"/>
                  <a:gd name="T55" fmla="*/ 470 h 371"/>
                  <a:gd name="T56" fmla="*/ 2418 w 242"/>
                  <a:gd name="T57" fmla="*/ 133 h 371"/>
                  <a:gd name="T58" fmla="*/ 2928 w 242"/>
                  <a:gd name="T59" fmla="*/ 514 h 371"/>
                  <a:gd name="T60" fmla="*/ 2515 w 242"/>
                  <a:gd name="T61" fmla="*/ 2852 h 371"/>
                  <a:gd name="T62" fmla="*/ 2515 w 242"/>
                  <a:gd name="T63" fmla="*/ 5223 h 371"/>
                  <a:gd name="T64" fmla="*/ 2316 w 242"/>
                  <a:gd name="T65" fmla="*/ 4575 h 371"/>
                  <a:gd name="T66" fmla="*/ 1746 w 242"/>
                  <a:gd name="T67" fmla="*/ 3591 h 371"/>
                  <a:gd name="T68" fmla="*/ 1746 w 242"/>
                  <a:gd name="T69" fmla="*/ 4442 h 371"/>
                  <a:gd name="T70" fmla="*/ 1855 w 242"/>
                  <a:gd name="T71" fmla="*/ 4790 h 371"/>
                  <a:gd name="T72" fmla="*/ 1720 w 242"/>
                  <a:gd name="T73" fmla="*/ 4533 h 371"/>
                  <a:gd name="T74" fmla="*/ 1671 w 242"/>
                  <a:gd name="T75" fmla="*/ 4966 h 371"/>
                  <a:gd name="T76" fmla="*/ 1456 w 242"/>
                  <a:gd name="T77" fmla="*/ 4093 h 371"/>
                  <a:gd name="T78" fmla="*/ 1085 w 242"/>
                  <a:gd name="T79" fmla="*/ 4227 h 371"/>
                  <a:gd name="T80" fmla="*/ 1069 w 242"/>
                  <a:gd name="T81" fmla="*/ 4728 h 371"/>
                  <a:gd name="T82" fmla="*/ 1171 w 242"/>
                  <a:gd name="T83" fmla="*/ 4936 h 371"/>
                  <a:gd name="T84" fmla="*/ 934 w 242"/>
                  <a:gd name="T85" fmla="*/ 4649 h 371"/>
                  <a:gd name="T86" fmla="*/ 925 w 242"/>
                  <a:gd name="T87" fmla="*/ 4575 h 371"/>
                  <a:gd name="T88" fmla="*/ 774 w 242"/>
                  <a:gd name="T89" fmla="*/ 4318 h 371"/>
                  <a:gd name="T90" fmla="*/ 1032 w 242"/>
                  <a:gd name="T91" fmla="*/ 4185 h 371"/>
                  <a:gd name="T92" fmla="*/ 1305 w 242"/>
                  <a:gd name="T93" fmla="*/ 3777 h 371"/>
                  <a:gd name="T94" fmla="*/ 909 w 242"/>
                  <a:gd name="T95" fmla="*/ 3670 h 371"/>
                  <a:gd name="T96" fmla="*/ 538 w 242"/>
                  <a:gd name="T97" fmla="*/ 3787 h 371"/>
                  <a:gd name="T98" fmla="*/ 445 w 242"/>
                  <a:gd name="T99" fmla="*/ 4031 h 371"/>
                  <a:gd name="T100" fmla="*/ 387 w 242"/>
                  <a:gd name="T101" fmla="*/ 4545 h 371"/>
                  <a:gd name="T102" fmla="*/ 424 w 242"/>
                  <a:gd name="T103" fmla="*/ 4014 h 371"/>
                  <a:gd name="T104" fmla="*/ 86 w 242"/>
                  <a:gd name="T105" fmla="*/ 4271 h 371"/>
                  <a:gd name="T106" fmla="*/ 37 w 242"/>
                  <a:gd name="T107" fmla="*/ 3868 h 371"/>
                  <a:gd name="T108" fmla="*/ 424 w 242"/>
                  <a:gd name="T109" fmla="*/ 3777 h 371"/>
                  <a:gd name="T110" fmla="*/ 962 w 242"/>
                  <a:gd name="T111" fmla="*/ 3470 h 3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2" h="371">
                    <a:moveTo>
                      <a:pt x="59" y="225"/>
                    </a:moveTo>
                    <a:cubicBezTo>
                      <a:pt x="56" y="226"/>
                      <a:pt x="54" y="227"/>
                      <a:pt x="51" y="227"/>
                    </a:cubicBezTo>
                    <a:cubicBezTo>
                      <a:pt x="45" y="226"/>
                      <a:pt x="39" y="226"/>
                      <a:pt x="33" y="226"/>
                    </a:cubicBezTo>
                    <a:cubicBezTo>
                      <a:pt x="28" y="226"/>
                      <a:pt x="27" y="226"/>
                      <a:pt x="22" y="226"/>
                    </a:cubicBezTo>
                    <a:cubicBezTo>
                      <a:pt x="17" y="227"/>
                      <a:pt x="12" y="225"/>
                      <a:pt x="8" y="225"/>
                    </a:cubicBezTo>
                    <a:cubicBezTo>
                      <a:pt x="1" y="225"/>
                      <a:pt x="1" y="224"/>
                      <a:pt x="0" y="218"/>
                    </a:cubicBezTo>
                    <a:cubicBezTo>
                      <a:pt x="2" y="224"/>
                      <a:pt x="12" y="221"/>
                      <a:pt x="17" y="221"/>
                    </a:cubicBezTo>
                    <a:cubicBezTo>
                      <a:pt x="22" y="221"/>
                      <a:pt x="28" y="223"/>
                      <a:pt x="28" y="216"/>
                    </a:cubicBezTo>
                    <a:cubicBezTo>
                      <a:pt x="28" y="215"/>
                      <a:pt x="26" y="209"/>
                      <a:pt x="30" y="208"/>
                    </a:cubicBezTo>
                    <a:cubicBezTo>
                      <a:pt x="28" y="213"/>
                      <a:pt x="34" y="217"/>
                      <a:pt x="38" y="220"/>
                    </a:cubicBezTo>
                    <a:cubicBezTo>
                      <a:pt x="43" y="223"/>
                      <a:pt x="45" y="222"/>
                      <a:pt x="50" y="221"/>
                    </a:cubicBezTo>
                    <a:cubicBezTo>
                      <a:pt x="57" y="220"/>
                      <a:pt x="60" y="220"/>
                      <a:pt x="67" y="220"/>
                    </a:cubicBezTo>
                    <a:cubicBezTo>
                      <a:pt x="73" y="218"/>
                      <a:pt x="64" y="213"/>
                      <a:pt x="58" y="209"/>
                    </a:cubicBezTo>
                    <a:cubicBezTo>
                      <a:pt x="54" y="206"/>
                      <a:pt x="53" y="201"/>
                      <a:pt x="50" y="197"/>
                    </a:cubicBezTo>
                    <a:cubicBezTo>
                      <a:pt x="44" y="191"/>
                      <a:pt x="35" y="194"/>
                      <a:pt x="29" y="190"/>
                    </a:cubicBezTo>
                    <a:cubicBezTo>
                      <a:pt x="26" y="188"/>
                      <a:pt x="24" y="181"/>
                      <a:pt x="30" y="182"/>
                    </a:cubicBezTo>
                    <a:cubicBezTo>
                      <a:pt x="31" y="186"/>
                      <a:pt x="32" y="187"/>
                      <a:pt x="36" y="188"/>
                    </a:cubicBezTo>
                    <a:cubicBezTo>
                      <a:pt x="38" y="189"/>
                      <a:pt x="39" y="188"/>
                      <a:pt x="41" y="187"/>
                    </a:cubicBezTo>
                    <a:cubicBezTo>
                      <a:pt x="43" y="185"/>
                      <a:pt x="46" y="181"/>
                      <a:pt x="48" y="178"/>
                    </a:cubicBezTo>
                    <a:cubicBezTo>
                      <a:pt x="49" y="177"/>
                      <a:pt x="48" y="174"/>
                      <a:pt x="51" y="174"/>
                    </a:cubicBezTo>
                    <a:cubicBezTo>
                      <a:pt x="55" y="175"/>
                      <a:pt x="54" y="180"/>
                      <a:pt x="52" y="182"/>
                    </a:cubicBezTo>
                    <a:cubicBezTo>
                      <a:pt x="49" y="185"/>
                      <a:pt x="48" y="184"/>
                      <a:pt x="49" y="189"/>
                    </a:cubicBezTo>
                    <a:cubicBezTo>
                      <a:pt x="50" y="192"/>
                      <a:pt x="52" y="193"/>
                      <a:pt x="54" y="195"/>
                    </a:cubicBezTo>
                    <a:cubicBezTo>
                      <a:pt x="55" y="195"/>
                      <a:pt x="55" y="197"/>
                      <a:pt x="57" y="197"/>
                    </a:cubicBezTo>
                    <a:cubicBezTo>
                      <a:pt x="58" y="198"/>
                      <a:pt x="62" y="195"/>
                      <a:pt x="64" y="195"/>
                    </a:cubicBezTo>
                    <a:cubicBezTo>
                      <a:pt x="69" y="194"/>
                      <a:pt x="67" y="195"/>
                      <a:pt x="66" y="199"/>
                    </a:cubicBezTo>
                    <a:cubicBezTo>
                      <a:pt x="65" y="204"/>
                      <a:pt x="69" y="208"/>
                      <a:pt x="73" y="211"/>
                    </a:cubicBezTo>
                    <a:cubicBezTo>
                      <a:pt x="78" y="216"/>
                      <a:pt x="85" y="216"/>
                      <a:pt x="90" y="221"/>
                    </a:cubicBezTo>
                    <a:cubicBezTo>
                      <a:pt x="93" y="223"/>
                      <a:pt x="94" y="227"/>
                      <a:pt x="99" y="225"/>
                    </a:cubicBezTo>
                    <a:cubicBezTo>
                      <a:pt x="106" y="222"/>
                      <a:pt x="97" y="217"/>
                      <a:pt x="95" y="213"/>
                    </a:cubicBezTo>
                    <a:cubicBezTo>
                      <a:pt x="93" y="207"/>
                      <a:pt x="96" y="200"/>
                      <a:pt x="93" y="194"/>
                    </a:cubicBezTo>
                    <a:cubicBezTo>
                      <a:pt x="91" y="189"/>
                      <a:pt x="88" y="185"/>
                      <a:pt x="84" y="180"/>
                    </a:cubicBezTo>
                    <a:cubicBezTo>
                      <a:pt x="83" y="179"/>
                      <a:pt x="79" y="176"/>
                      <a:pt x="79" y="174"/>
                    </a:cubicBezTo>
                    <a:cubicBezTo>
                      <a:pt x="82" y="174"/>
                      <a:pt x="85" y="175"/>
                      <a:pt x="87" y="178"/>
                    </a:cubicBezTo>
                    <a:cubicBezTo>
                      <a:pt x="88" y="179"/>
                      <a:pt x="91" y="184"/>
                      <a:pt x="93" y="186"/>
                    </a:cubicBezTo>
                    <a:cubicBezTo>
                      <a:pt x="94" y="174"/>
                      <a:pt x="88" y="165"/>
                      <a:pt x="94" y="153"/>
                    </a:cubicBezTo>
                    <a:cubicBezTo>
                      <a:pt x="97" y="148"/>
                      <a:pt x="96" y="147"/>
                      <a:pt x="97" y="141"/>
                    </a:cubicBezTo>
                    <a:cubicBezTo>
                      <a:pt x="98" y="137"/>
                      <a:pt x="94" y="133"/>
                      <a:pt x="94" y="130"/>
                    </a:cubicBezTo>
                    <a:cubicBezTo>
                      <a:pt x="103" y="130"/>
                      <a:pt x="102" y="147"/>
                      <a:pt x="101" y="152"/>
                    </a:cubicBezTo>
                    <a:cubicBezTo>
                      <a:pt x="100" y="155"/>
                      <a:pt x="98" y="158"/>
                      <a:pt x="99" y="161"/>
                    </a:cubicBezTo>
                    <a:cubicBezTo>
                      <a:pt x="101" y="165"/>
                      <a:pt x="101" y="163"/>
                      <a:pt x="104" y="162"/>
                    </a:cubicBezTo>
                    <a:cubicBezTo>
                      <a:pt x="106" y="162"/>
                      <a:pt x="114" y="151"/>
                      <a:pt x="116" y="153"/>
                    </a:cubicBezTo>
                    <a:cubicBezTo>
                      <a:pt x="118" y="156"/>
                      <a:pt x="112" y="162"/>
                      <a:pt x="110" y="163"/>
                    </a:cubicBezTo>
                    <a:cubicBezTo>
                      <a:pt x="107" y="164"/>
                      <a:pt x="101" y="174"/>
                      <a:pt x="101" y="178"/>
                    </a:cubicBezTo>
                    <a:cubicBezTo>
                      <a:pt x="102" y="184"/>
                      <a:pt x="101" y="186"/>
                      <a:pt x="107" y="192"/>
                    </a:cubicBezTo>
                    <a:cubicBezTo>
                      <a:pt x="110" y="195"/>
                      <a:pt x="122" y="195"/>
                      <a:pt x="127" y="195"/>
                    </a:cubicBezTo>
                    <a:cubicBezTo>
                      <a:pt x="132" y="195"/>
                      <a:pt x="130" y="195"/>
                      <a:pt x="132" y="192"/>
                    </a:cubicBezTo>
                    <a:cubicBezTo>
                      <a:pt x="134" y="190"/>
                      <a:pt x="136" y="189"/>
                      <a:pt x="138" y="187"/>
                    </a:cubicBezTo>
                    <a:cubicBezTo>
                      <a:pt x="145" y="183"/>
                      <a:pt x="145" y="174"/>
                      <a:pt x="146" y="167"/>
                    </a:cubicBezTo>
                    <a:cubicBezTo>
                      <a:pt x="146" y="165"/>
                      <a:pt x="146" y="162"/>
                      <a:pt x="147" y="160"/>
                    </a:cubicBezTo>
                    <a:cubicBezTo>
                      <a:pt x="147" y="158"/>
                      <a:pt x="149" y="156"/>
                      <a:pt x="150" y="154"/>
                    </a:cubicBezTo>
                    <a:cubicBezTo>
                      <a:pt x="152" y="158"/>
                      <a:pt x="151" y="157"/>
                      <a:pt x="150" y="161"/>
                    </a:cubicBezTo>
                    <a:cubicBezTo>
                      <a:pt x="149" y="164"/>
                      <a:pt x="152" y="170"/>
                      <a:pt x="151" y="173"/>
                    </a:cubicBezTo>
                    <a:cubicBezTo>
                      <a:pt x="154" y="174"/>
                      <a:pt x="155" y="174"/>
                      <a:pt x="158" y="174"/>
                    </a:cubicBezTo>
                    <a:cubicBezTo>
                      <a:pt x="160" y="174"/>
                      <a:pt x="164" y="172"/>
                      <a:pt x="166" y="173"/>
                    </a:cubicBezTo>
                    <a:cubicBezTo>
                      <a:pt x="175" y="175"/>
                      <a:pt x="162" y="178"/>
                      <a:pt x="158" y="178"/>
                    </a:cubicBezTo>
                    <a:cubicBezTo>
                      <a:pt x="155" y="179"/>
                      <a:pt x="148" y="180"/>
                      <a:pt x="152" y="185"/>
                    </a:cubicBezTo>
                    <a:cubicBezTo>
                      <a:pt x="154" y="189"/>
                      <a:pt x="159" y="188"/>
                      <a:pt x="162" y="192"/>
                    </a:cubicBezTo>
                    <a:cubicBezTo>
                      <a:pt x="159" y="191"/>
                      <a:pt x="144" y="184"/>
                      <a:pt x="142" y="192"/>
                    </a:cubicBezTo>
                    <a:cubicBezTo>
                      <a:pt x="141" y="196"/>
                      <a:pt x="154" y="200"/>
                      <a:pt x="153" y="204"/>
                    </a:cubicBezTo>
                    <a:cubicBezTo>
                      <a:pt x="152" y="209"/>
                      <a:pt x="142" y="200"/>
                      <a:pt x="140" y="199"/>
                    </a:cubicBezTo>
                    <a:cubicBezTo>
                      <a:pt x="137" y="196"/>
                      <a:pt x="137" y="196"/>
                      <a:pt x="133" y="199"/>
                    </a:cubicBezTo>
                    <a:cubicBezTo>
                      <a:pt x="131" y="200"/>
                      <a:pt x="128" y="200"/>
                      <a:pt x="126" y="201"/>
                    </a:cubicBezTo>
                    <a:cubicBezTo>
                      <a:pt x="125" y="201"/>
                      <a:pt x="124" y="201"/>
                      <a:pt x="122" y="201"/>
                    </a:cubicBezTo>
                    <a:cubicBezTo>
                      <a:pt x="117" y="200"/>
                      <a:pt x="116" y="201"/>
                      <a:pt x="115" y="206"/>
                    </a:cubicBezTo>
                    <a:cubicBezTo>
                      <a:pt x="112" y="215"/>
                      <a:pt x="119" y="216"/>
                      <a:pt x="127" y="218"/>
                    </a:cubicBezTo>
                    <a:cubicBezTo>
                      <a:pt x="137" y="221"/>
                      <a:pt x="145" y="225"/>
                      <a:pt x="155" y="222"/>
                    </a:cubicBezTo>
                    <a:cubicBezTo>
                      <a:pt x="168" y="220"/>
                      <a:pt x="174" y="216"/>
                      <a:pt x="174" y="211"/>
                    </a:cubicBezTo>
                    <a:cubicBezTo>
                      <a:pt x="175" y="206"/>
                      <a:pt x="176" y="202"/>
                      <a:pt x="180" y="199"/>
                    </a:cubicBezTo>
                    <a:cubicBezTo>
                      <a:pt x="183" y="197"/>
                      <a:pt x="184" y="197"/>
                      <a:pt x="185" y="194"/>
                    </a:cubicBezTo>
                    <a:cubicBezTo>
                      <a:pt x="187" y="191"/>
                      <a:pt x="186" y="188"/>
                      <a:pt x="188" y="185"/>
                    </a:cubicBezTo>
                    <a:cubicBezTo>
                      <a:pt x="190" y="183"/>
                      <a:pt x="191" y="182"/>
                      <a:pt x="191" y="180"/>
                    </a:cubicBezTo>
                    <a:cubicBezTo>
                      <a:pt x="192" y="178"/>
                      <a:pt x="190" y="174"/>
                      <a:pt x="190" y="172"/>
                    </a:cubicBezTo>
                    <a:cubicBezTo>
                      <a:pt x="190" y="168"/>
                      <a:pt x="194" y="165"/>
                      <a:pt x="195" y="162"/>
                    </a:cubicBezTo>
                    <a:cubicBezTo>
                      <a:pt x="195" y="158"/>
                      <a:pt x="193" y="158"/>
                      <a:pt x="192" y="155"/>
                    </a:cubicBezTo>
                    <a:cubicBezTo>
                      <a:pt x="192" y="151"/>
                      <a:pt x="196" y="147"/>
                      <a:pt x="198" y="145"/>
                    </a:cubicBezTo>
                    <a:cubicBezTo>
                      <a:pt x="198" y="140"/>
                      <a:pt x="198" y="140"/>
                      <a:pt x="198" y="140"/>
                    </a:cubicBezTo>
                    <a:cubicBezTo>
                      <a:pt x="194" y="129"/>
                      <a:pt x="189" y="117"/>
                      <a:pt x="192" y="108"/>
                    </a:cubicBezTo>
                    <a:cubicBezTo>
                      <a:pt x="195" y="100"/>
                      <a:pt x="195" y="98"/>
                      <a:pt x="197" y="87"/>
                    </a:cubicBezTo>
                    <a:cubicBezTo>
                      <a:pt x="199" y="75"/>
                      <a:pt x="209" y="72"/>
                      <a:pt x="215" y="67"/>
                    </a:cubicBezTo>
                    <a:cubicBezTo>
                      <a:pt x="208" y="61"/>
                      <a:pt x="209" y="43"/>
                      <a:pt x="216" y="40"/>
                    </a:cubicBezTo>
                    <a:cubicBezTo>
                      <a:pt x="210" y="35"/>
                      <a:pt x="199" y="41"/>
                      <a:pt x="193" y="49"/>
                    </a:cubicBezTo>
                    <a:cubicBezTo>
                      <a:pt x="186" y="57"/>
                      <a:pt x="176" y="57"/>
                      <a:pt x="167" y="52"/>
                    </a:cubicBezTo>
                    <a:cubicBezTo>
                      <a:pt x="158" y="46"/>
                      <a:pt x="164" y="35"/>
                      <a:pt x="171" y="31"/>
                    </a:cubicBezTo>
                    <a:cubicBezTo>
                      <a:pt x="179" y="18"/>
                      <a:pt x="176" y="23"/>
                      <a:pt x="177" y="14"/>
                    </a:cubicBezTo>
                    <a:cubicBezTo>
                      <a:pt x="177" y="10"/>
                      <a:pt x="179" y="7"/>
                      <a:pt x="182" y="5"/>
                    </a:cubicBezTo>
                    <a:cubicBezTo>
                      <a:pt x="186" y="2"/>
                      <a:pt x="192" y="0"/>
                      <a:pt x="194" y="9"/>
                    </a:cubicBezTo>
                    <a:cubicBezTo>
                      <a:pt x="197" y="16"/>
                      <a:pt x="192" y="18"/>
                      <a:pt x="185" y="26"/>
                    </a:cubicBezTo>
                    <a:cubicBezTo>
                      <a:pt x="187" y="25"/>
                      <a:pt x="192" y="36"/>
                      <a:pt x="202" y="34"/>
                    </a:cubicBezTo>
                    <a:cubicBezTo>
                      <a:pt x="211" y="33"/>
                      <a:pt x="229" y="22"/>
                      <a:pt x="235" y="34"/>
                    </a:cubicBezTo>
                    <a:cubicBezTo>
                      <a:pt x="242" y="47"/>
                      <a:pt x="238" y="52"/>
                      <a:pt x="232" y="68"/>
                    </a:cubicBezTo>
                    <a:cubicBezTo>
                      <a:pt x="227" y="84"/>
                      <a:pt x="221" y="94"/>
                      <a:pt x="218" y="114"/>
                    </a:cubicBezTo>
                    <a:cubicBezTo>
                      <a:pt x="215" y="135"/>
                      <a:pt x="208" y="167"/>
                      <a:pt x="202" y="189"/>
                    </a:cubicBezTo>
                    <a:cubicBezTo>
                      <a:pt x="193" y="219"/>
                      <a:pt x="177" y="230"/>
                      <a:pt x="169" y="233"/>
                    </a:cubicBezTo>
                    <a:cubicBezTo>
                      <a:pt x="162" y="236"/>
                      <a:pt x="173" y="245"/>
                      <a:pt x="183" y="267"/>
                    </a:cubicBezTo>
                    <a:cubicBezTo>
                      <a:pt x="191" y="285"/>
                      <a:pt x="197" y="317"/>
                      <a:pt x="202" y="346"/>
                    </a:cubicBezTo>
                    <a:cubicBezTo>
                      <a:pt x="201" y="348"/>
                      <a:pt x="201" y="351"/>
                      <a:pt x="200" y="354"/>
                    </a:cubicBezTo>
                    <a:cubicBezTo>
                      <a:pt x="199" y="357"/>
                      <a:pt x="199" y="363"/>
                      <a:pt x="199" y="371"/>
                    </a:cubicBezTo>
                    <a:cubicBezTo>
                      <a:pt x="196" y="351"/>
                      <a:pt x="190" y="318"/>
                      <a:pt x="186" y="303"/>
                    </a:cubicBezTo>
                    <a:cubicBezTo>
                      <a:pt x="181" y="285"/>
                      <a:pt x="173" y="268"/>
                      <a:pt x="166" y="255"/>
                    </a:cubicBezTo>
                    <a:cubicBezTo>
                      <a:pt x="159" y="243"/>
                      <a:pt x="154" y="243"/>
                      <a:pt x="148" y="240"/>
                    </a:cubicBezTo>
                    <a:cubicBezTo>
                      <a:pt x="146" y="238"/>
                      <a:pt x="143" y="238"/>
                      <a:pt x="140" y="238"/>
                    </a:cubicBezTo>
                    <a:cubicBezTo>
                      <a:pt x="135" y="238"/>
                      <a:pt x="130" y="241"/>
                      <a:pt x="126" y="245"/>
                    </a:cubicBezTo>
                    <a:cubicBezTo>
                      <a:pt x="120" y="252"/>
                      <a:pt x="124" y="271"/>
                      <a:pt x="130" y="277"/>
                    </a:cubicBezTo>
                    <a:cubicBezTo>
                      <a:pt x="135" y="283"/>
                      <a:pt x="137" y="287"/>
                      <a:pt x="140" y="294"/>
                    </a:cubicBezTo>
                    <a:cubicBezTo>
                      <a:pt x="143" y="299"/>
                      <a:pt x="146" y="303"/>
                      <a:pt x="149" y="308"/>
                    </a:cubicBezTo>
                    <a:cubicBezTo>
                      <a:pt x="149" y="312"/>
                      <a:pt x="157" y="327"/>
                      <a:pt x="162" y="328"/>
                    </a:cubicBezTo>
                    <a:cubicBezTo>
                      <a:pt x="157" y="327"/>
                      <a:pt x="152" y="321"/>
                      <a:pt x="149" y="317"/>
                    </a:cubicBezTo>
                    <a:cubicBezTo>
                      <a:pt x="148" y="316"/>
                      <a:pt x="146" y="316"/>
                      <a:pt x="146" y="315"/>
                    </a:cubicBezTo>
                    <a:cubicBezTo>
                      <a:pt x="145" y="314"/>
                      <a:pt x="146" y="312"/>
                      <a:pt x="145" y="311"/>
                    </a:cubicBezTo>
                    <a:cubicBezTo>
                      <a:pt x="144" y="308"/>
                      <a:pt x="141" y="302"/>
                      <a:pt x="138" y="300"/>
                    </a:cubicBezTo>
                    <a:cubicBezTo>
                      <a:pt x="135" y="305"/>
                      <a:pt x="138" y="313"/>
                      <a:pt x="139" y="318"/>
                    </a:cubicBezTo>
                    <a:cubicBezTo>
                      <a:pt x="139" y="321"/>
                      <a:pt x="137" y="323"/>
                      <a:pt x="137" y="326"/>
                    </a:cubicBezTo>
                    <a:cubicBezTo>
                      <a:pt x="136" y="327"/>
                      <a:pt x="138" y="332"/>
                      <a:pt x="134" y="329"/>
                    </a:cubicBezTo>
                    <a:cubicBezTo>
                      <a:pt x="138" y="321"/>
                      <a:pt x="134" y="313"/>
                      <a:pt x="133" y="304"/>
                    </a:cubicBezTo>
                    <a:cubicBezTo>
                      <a:pt x="132" y="297"/>
                      <a:pt x="130" y="286"/>
                      <a:pt x="124" y="283"/>
                    </a:cubicBezTo>
                    <a:cubicBezTo>
                      <a:pt x="118" y="280"/>
                      <a:pt x="118" y="278"/>
                      <a:pt x="117" y="271"/>
                    </a:cubicBezTo>
                    <a:cubicBezTo>
                      <a:pt x="116" y="263"/>
                      <a:pt x="114" y="263"/>
                      <a:pt x="107" y="267"/>
                    </a:cubicBezTo>
                    <a:cubicBezTo>
                      <a:pt x="103" y="269"/>
                      <a:pt x="99" y="272"/>
                      <a:pt x="95" y="275"/>
                    </a:cubicBezTo>
                    <a:cubicBezTo>
                      <a:pt x="93" y="276"/>
                      <a:pt x="89" y="278"/>
                      <a:pt x="87" y="280"/>
                    </a:cubicBezTo>
                    <a:cubicBezTo>
                      <a:pt x="85" y="283"/>
                      <a:pt x="86" y="286"/>
                      <a:pt x="86" y="289"/>
                    </a:cubicBezTo>
                    <a:cubicBezTo>
                      <a:pt x="86" y="294"/>
                      <a:pt x="85" y="295"/>
                      <a:pt x="83" y="300"/>
                    </a:cubicBezTo>
                    <a:cubicBezTo>
                      <a:pt x="82" y="303"/>
                      <a:pt x="85" y="310"/>
                      <a:pt x="86" y="313"/>
                    </a:cubicBezTo>
                    <a:cubicBezTo>
                      <a:pt x="87" y="316"/>
                      <a:pt x="87" y="317"/>
                      <a:pt x="88" y="321"/>
                    </a:cubicBezTo>
                    <a:cubicBezTo>
                      <a:pt x="88" y="322"/>
                      <a:pt x="88" y="323"/>
                      <a:pt x="88" y="324"/>
                    </a:cubicBezTo>
                    <a:cubicBezTo>
                      <a:pt x="90" y="326"/>
                      <a:pt x="94" y="327"/>
                      <a:pt x="94" y="327"/>
                    </a:cubicBezTo>
                    <a:cubicBezTo>
                      <a:pt x="94" y="327"/>
                      <a:pt x="94" y="330"/>
                      <a:pt x="90" y="329"/>
                    </a:cubicBezTo>
                    <a:cubicBezTo>
                      <a:pt x="85" y="328"/>
                      <a:pt x="83" y="323"/>
                      <a:pt x="81" y="318"/>
                    </a:cubicBezTo>
                    <a:cubicBezTo>
                      <a:pt x="80" y="315"/>
                      <a:pt x="80" y="309"/>
                      <a:pt x="75" y="308"/>
                    </a:cubicBezTo>
                    <a:cubicBezTo>
                      <a:pt x="72" y="308"/>
                      <a:pt x="71" y="311"/>
                      <a:pt x="70" y="315"/>
                    </a:cubicBezTo>
                    <a:cubicBezTo>
                      <a:pt x="71" y="312"/>
                      <a:pt x="69" y="308"/>
                      <a:pt x="71" y="305"/>
                    </a:cubicBezTo>
                    <a:cubicBezTo>
                      <a:pt x="72" y="304"/>
                      <a:pt x="73" y="304"/>
                      <a:pt x="74" y="303"/>
                    </a:cubicBezTo>
                    <a:cubicBezTo>
                      <a:pt x="74" y="302"/>
                      <a:pt x="74" y="301"/>
                      <a:pt x="74" y="300"/>
                    </a:cubicBezTo>
                    <a:cubicBezTo>
                      <a:pt x="74" y="296"/>
                      <a:pt x="74" y="292"/>
                      <a:pt x="71" y="290"/>
                    </a:cubicBezTo>
                    <a:cubicBezTo>
                      <a:pt x="69" y="288"/>
                      <a:pt x="65" y="288"/>
                      <a:pt x="62" y="286"/>
                    </a:cubicBezTo>
                    <a:cubicBezTo>
                      <a:pt x="65" y="288"/>
                      <a:pt x="69" y="286"/>
                      <a:pt x="73" y="286"/>
                    </a:cubicBezTo>
                    <a:cubicBezTo>
                      <a:pt x="77" y="286"/>
                      <a:pt x="80" y="285"/>
                      <a:pt x="82" y="282"/>
                    </a:cubicBezTo>
                    <a:cubicBezTo>
                      <a:pt x="83" y="281"/>
                      <a:pt x="82" y="279"/>
                      <a:pt x="83" y="277"/>
                    </a:cubicBezTo>
                    <a:cubicBezTo>
                      <a:pt x="84" y="276"/>
                      <a:pt x="88" y="274"/>
                      <a:pt x="89" y="272"/>
                    </a:cubicBezTo>
                    <a:cubicBezTo>
                      <a:pt x="92" y="270"/>
                      <a:pt x="94" y="268"/>
                      <a:pt x="97" y="266"/>
                    </a:cubicBezTo>
                    <a:cubicBezTo>
                      <a:pt x="101" y="262"/>
                      <a:pt x="102" y="255"/>
                      <a:pt x="105" y="250"/>
                    </a:cubicBezTo>
                    <a:cubicBezTo>
                      <a:pt x="108" y="246"/>
                      <a:pt x="112" y="243"/>
                      <a:pt x="107" y="240"/>
                    </a:cubicBezTo>
                    <a:cubicBezTo>
                      <a:pt x="100" y="236"/>
                      <a:pt x="88" y="239"/>
                      <a:pt x="80" y="241"/>
                    </a:cubicBezTo>
                    <a:cubicBezTo>
                      <a:pt x="77" y="241"/>
                      <a:pt x="75" y="243"/>
                      <a:pt x="73" y="243"/>
                    </a:cubicBezTo>
                    <a:cubicBezTo>
                      <a:pt x="70" y="244"/>
                      <a:pt x="68" y="243"/>
                      <a:pt x="65" y="244"/>
                    </a:cubicBezTo>
                    <a:cubicBezTo>
                      <a:pt x="61" y="245"/>
                      <a:pt x="59" y="247"/>
                      <a:pt x="55" y="249"/>
                    </a:cubicBezTo>
                    <a:cubicBezTo>
                      <a:pt x="52" y="250"/>
                      <a:pt x="45" y="249"/>
                      <a:pt x="43" y="251"/>
                    </a:cubicBezTo>
                    <a:cubicBezTo>
                      <a:pt x="43" y="252"/>
                      <a:pt x="43" y="256"/>
                      <a:pt x="42" y="258"/>
                    </a:cubicBezTo>
                    <a:cubicBezTo>
                      <a:pt x="42" y="260"/>
                      <a:pt x="41" y="261"/>
                      <a:pt x="40" y="263"/>
                    </a:cubicBezTo>
                    <a:cubicBezTo>
                      <a:pt x="39" y="264"/>
                      <a:pt x="37" y="266"/>
                      <a:pt x="36" y="267"/>
                    </a:cubicBezTo>
                    <a:cubicBezTo>
                      <a:pt x="34" y="272"/>
                      <a:pt x="39" y="275"/>
                      <a:pt x="38" y="279"/>
                    </a:cubicBezTo>
                    <a:cubicBezTo>
                      <a:pt x="36" y="283"/>
                      <a:pt x="34" y="284"/>
                      <a:pt x="33" y="289"/>
                    </a:cubicBezTo>
                    <a:cubicBezTo>
                      <a:pt x="31" y="294"/>
                      <a:pt x="29" y="297"/>
                      <a:pt x="31" y="301"/>
                    </a:cubicBezTo>
                    <a:cubicBezTo>
                      <a:pt x="28" y="299"/>
                      <a:pt x="29" y="298"/>
                      <a:pt x="28" y="294"/>
                    </a:cubicBezTo>
                    <a:cubicBezTo>
                      <a:pt x="28" y="289"/>
                      <a:pt x="31" y="287"/>
                      <a:pt x="32" y="283"/>
                    </a:cubicBezTo>
                    <a:cubicBezTo>
                      <a:pt x="34" y="277"/>
                      <a:pt x="30" y="272"/>
                      <a:pt x="34" y="266"/>
                    </a:cubicBezTo>
                    <a:cubicBezTo>
                      <a:pt x="26" y="264"/>
                      <a:pt x="28" y="273"/>
                      <a:pt x="24" y="276"/>
                    </a:cubicBezTo>
                    <a:cubicBezTo>
                      <a:pt x="19" y="280"/>
                      <a:pt x="16" y="282"/>
                      <a:pt x="15" y="289"/>
                    </a:cubicBezTo>
                    <a:cubicBezTo>
                      <a:pt x="11" y="289"/>
                      <a:pt x="8" y="286"/>
                      <a:pt x="7" y="283"/>
                    </a:cubicBezTo>
                    <a:cubicBezTo>
                      <a:pt x="15" y="283"/>
                      <a:pt x="15" y="280"/>
                      <a:pt x="17" y="275"/>
                    </a:cubicBezTo>
                    <a:cubicBezTo>
                      <a:pt x="19" y="269"/>
                      <a:pt x="28" y="264"/>
                      <a:pt x="19" y="259"/>
                    </a:cubicBezTo>
                    <a:cubicBezTo>
                      <a:pt x="17" y="258"/>
                      <a:pt x="5" y="259"/>
                      <a:pt x="3" y="256"/>
                    </a:cubicBezTo>
                    <a:cubicBezTo>
                      <a:pt x="2" y="256"/>
                      <a:pt x="2" y="255"/>
                      <a:pt x="3" y="255"/>
                    </a:cubicBezTo>
                    <a:cubicBezTo>
                      <a:pt x="7" y="254"/>
                      <a:pt x="14" y="254"/>
                      <a:pt x="18" y="254"/>
                    </a:cubicBezTo>
                    <a:cubicBezTo>
                      <a:pt x="23" y="255"/>
                      <a:pt x="31" y="252"/>
                      <a:pt x="34" y="250"/>
                    </a:cubicBezTo>
                    <a:cubicBezTo>
                      <a:pt x="36" y="248"/>
                      <a:pt x="36" y="247"/>
                      <a:pt x="38" y="245"/>
                    </a:cubicBezTo>
                    <a:cubicBezTo>
                      <a:pt x="41" y="242"/>
                      <a:pt x="44" y="240"/>
                      <a:pt x="48" y="238"/>
                    </a:cubicBezTo>
                    <a:cubicBezTo>
                      <a:pt x="56" y="234"/>
                      <a:pt x="68" y="230"/>
                      <a:pt x="77" y="230"/>
                    </a:cubicBezTo>
                    <a:cubicBezTo>
                      <a:pt x="78" y="221"/>
                      <a:pt x="64" y="225"/>
                      <a:pt x="59" y="225"/>
                    </a:cubicBezTo>
                    <a:close/>
                  </a:path>
                </a:pathLst>
              </a:custGeom>
              <a:solidFill>
                <a:srgbClr val="FEEAD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735"/>
              <p:cNvSpPr>
                <a:spLocks/>
              </p:cNvSpPr>
              <p:nvPr/>
            </p:nvSpPr>
            <p:spPr bwMode="auto">
              <a:xfrm>
                <a:off x="3463" y="2643"/>
                <a:ext cx="406" cy="500"/>
              </a:xfrm>
              <a:custGeom>
                <a:avLst/>
                <a:gdLst>
                  <a:gd name="T0" fmla="*/ 1749 w 175"/>
                  <a:gd name="T1" fmla="*/ 1636 h 202"/>
                  <a:gd name="T2" fmla="*/ 1749 w 175"/>
                  <a:gd name="T3" fmla="*/ 2488 h 202"/>
                  <a:gd name="T4" fmla="*/ 1863 w 175"/>
                  <a:gd name="T5" fmla="*/ 2837 h 202"/>
                  <a:gd name="T6" fmla="*/ 1721 w 175"/>
                  <a:gd name="T7" fmla="*/ 2579 h 202"/>
                  <a:gd name="T8" fmla="*/ 1675 w 175"/>
                  <a:gd name="T9" fmla="*/ 3020 h 202"/>
                  <a:gd name="T10" fmla="*/ 1459 w 175"/>
                  <a:gd name="T11" fmla="*/ 2139 h 202"/>
                  <a:gd name="T12" fmla="*/ 1088 w 175"/>
                  <a:gd name="T13" fmla="*/ 2272 h 202"/>
                  <a:gd name="T14" fmla="*/ 1076 w 175"/>
                  <a:gd name="T15" fmla="*/ 2775 h 202"/>
                  <a:gd name="T16" fmla="*/ 1174 w 175"/>
                  <a:gd name="T17" fmla="*/ 2990 h 202"/>
                  <a:gd name="T18" fmla="*/ 937 w 175"/>
                  <a:gd name="T19" fmla="*/ 2703 h 202"/>
                  <a:gd name="T20" fmla="*/ 926 w 175"/>
                  <a:gd name="T21" fmla="*/ 2621 h 202"/>
                  <a:gd name="T22" fmla="*/ 775 w 175"/>
                  <a:gd name="T23" fmla="*/ 2364 h 202"/>
                  <a:gd name="T24" fmla="*/ 1039 w 175"/>
                  <a:gd name="T25" fmla="*/ 2230 h 202"/>
                  <a:gd name="T26" fmla="*/ 1313 w 175"/>
                  <a:gd name="T27" fmla="*/ 1819 h 202"/>
                  <a:gd name="T28" fmla="*/ 909 w 175"/>
                  <a:gd name="T29" fmla="*/ 1715 h 202"/>
                  <a:gd name="T30" fmla="*/ 538 w 175"/>
                  <a:gd name="T31" fmla="*/ 1839 h 202"/>
                  <a:gd name="T32" fmla="*/ 452 w 175"/>
                  <a:gd name="T33" fmla="*/ 2077 h 202"/>
                  <a:gd name="T34" fmla="*/ 387 w 175"/>
                  <a:gd name="T35" fmla="*/ 2592 h 202"/>
                  <a:gd name="T36" fmla="*/ 425 w 175"/>
                  <a:gd name="T37" fmla="*/ 2064 h 202"/>
                  <a:gd name="T38" fmla="*/ 86 w 175"/>
                  <a:gd name="T39" fmla="*/ 2322 h 202"/>
                  <a:gd name="T40" fmla="*/ 37 w 175"/>
                  <a:gd name="T41" fmla="*/ 1911 h 202"/>
                  <a:gd name="T42" fmla="*/ 425 w 175"/>
                  <a:gd name="T43" fmla="*/ 1819 h 202"/>
                  <a:gd name="T44" fmla="*/ 963 w 175"/>
                  <a:gd name="T45" fmla="*/ 1520 h 202"/>
                  <a:gd name="T46" fmla="*/ 415 w 175"/>
                  <a:gd name="T47" fmla="*/ 1458 h 202"/>
                  <a:gd name="T48" fmla="*/ 0 w 175"/>
                  <a:gd name="T49" fmla="*/ 1337 h 202"/>
                  <a:gd name="T50" fmla="*/ 376 w 175"/>
                  <a:gd name="T51" fmla="*/ 1183 h 202"/>
                  <a:gd name="T52" fmla="*/ 835 w 175"/>
                  <a:gd name="T53" fmla="*/ 1366 h 202"/>
                  <a:gd name="T54" fmla="*/ 360 w 175"/>
                  <a:gd name="T55" fmla="*/ 913 h 202"/>
                  <a:gd name="T56" fmla="*/ 510 w 175"/>
                  <a:gd name="T57" fmla="*/ 864 h 202"/>
                  <a:gd name="T58" fmla="*/ 652 w 175"/>
                  <a:gd name="T59" fmla="*/ 790 h 202"/>
                  <a:gd name="T60" fmla="*/ 710 w 175"/>
                  <a:gd name="T61" fmla="*/ 1017 h 202"/>
                  <a:gd name="T62" fmla="*/ 909 w 175"/>
                  <a:gd name="T63" fmla="*/ 1225 h 202"/>
                  <a:gd name="T64" fmla="*/ 1183 w 175"/>
                  <a:gd name="T65" fmla="*/ 1255 h 202"/>
                  <a:gd name="T66" fmla="*/ 986 w 175"/>
                  <a:gd name="T67" fmla="*/ 668 h 202"/>
                  <a:gd name="T68" fmla="*/ 1174 w 175"/>
                  <a:gd name="T69" fmla="*/ 349 h 202"/>
                  <a:gd name="T70" fmla="*/ 1260 w 175"/>
                  <a:gd name="T71" fmla="*/ 332 h 202"/>
                  <a:gd name="T72" fmla="*/ 1448 w 175"/>
                  <a:gd name="T73" fmla="*/ 349 h 202"/>
                  <a:gd name="T74" fmla="*/ 1334 w 175"/>
                  <a:gd name="T75" fmla="*/ 938 h 202"/>
                  <a:gd name="T76" fmla="*/ 1721 w 175"/>
                  <a:gd name="T77" fmla="*/ 864 h 202"/>
                  <a:gd name="T78" fmla="*/ 1872 w 175"/>
                  <a:gd name="T79" fmla="*/ 361 h 202"/>
                  <a:gd name="T80" fmla="*/ 1974 w 175"/>
                  <a:gd name="T81" fmla="*/ 668 h 202"/>
                  <a:gd name="T82" fmla="*/ 1900 w 175"/>
                  <a:gd name="T83" fmla="*/ 834 h 202"/>
                  <a:gd name="T84" fmla="*/ 1912 w 175"/>
                  <a:gd name="T85" fmla="*/ 1121 h 202"/>
                  <a:gd name="T86" fmla="*/ 1571 w 175"/>
                  <a:gd name="T87" fmla="*/ 1079 h 202"/>
                  <a:gd name="T88" fmla="*/ 1587 w 175"/>
                  <a:gd name="T89" fmla="*/ 1337 h 2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5" h="202">
                    <a:moveTo>
                      <a:pt x="165" y="123"/>
                    </a:moveTo>
                    <a:cubicBezTo>
                      <a:pt x="159" y="113"/>
                      <a:pt x="153" y="113"/>
                      <a:pt x="148" y="110"/>
                    </a:cubicBezTo>
                    <a:cubicBezTo>
                      <a:pt x="146" y="108"/>
                      <a:pt x="143" y="108"/>
                      <a:pt x="140" y="108"/>
                    </a:cubicBezTo>
                    <a:cubicBezTo>
                      <a:pt x="135" y="108"/>
                      <a:pt x="130" y="111"/>
                      <a:pt x="126" y="115"/>
                    </a:cubicBezTo>
                    <a:cubicBezTo>
                      <a:pt x="120" y="122"/>
                      <a:pt x="124" y="141"/>
                      <a:pt x="130" y="147"/>
                    </a:cubicBezTo>
                    <a:cubicBezTo>
                      <a:pt x="135" y="153"/>
                      <a:pt x="137" y="157"/>
                      <a:pt x="140" y="164"/>
                    </a:cubicBezTo>
                    <a:cubicBezTo>
                      <a:pt x="143" y="169"/>
                      <a:pt x="146" y="173"/>
                      <a:pt x="149" y="178"/>
                    </a:cubicBezTo>
                    <a:cubicBezTo>
                      <a:pt x="149" y="182"/>
                      <a:pt x="157" y="197"/>
                      <a:pt x="162" y="198"/>
                    </a:cubicBezTo>
                    <a:cubicBezTo>
                      <a:pt x="157" y="197"/>
                      <a:pt x="152" y="191"/>
                      <a:pt x="149" y="187"/>
                    </a:cubicBezTo>
                    <a:cubicBezTo>
                      <a:pt x="148" y="186"/>
                      <a:pt x="146" y="186"/>
                      <a:pt x="146" y="185"/>
                    </a:cubicBezTo>
                    <a:cubicBezTo>
                      <a:pt x="145" y="184"/>
                      <a:pt x="146" y="182"/>
                      <a:pt x="145" y="181"/>
                    </a:cubicBezTo>
                    <a:cubicBezTo>
                      <a:pt x="144" y="178"/>
                      <a:pt x="141" y="172"/>
                      <a:pt x="138" y="170"/>
                    </a:cubicBezTo>
                    <a:cubicBezTo>
                      <a:pt x="135" y="175"/>
                      <a:pt x="138" y="183"/>
                      <a:pt x="139" y="188"/>
                    </a:cubicBezTo>
                    <a:cubicBezTo>
                      <a:pt x="139" y="191"/>
                      <a:pt x="137" y="193"/>
                      <a:pt x="137" y="196"/>
                    </a:cubicBezTo>
                    <a:cubicBezTo>
                      <a:pt x="136" y="197"/>
                      <a:pt x="138" y="202"/>
                      <a:pt x="134" y="199"/>
                    </a:cubicBezTo>
                    <a:cubicBezTo>
                      <a:pt x="138" y="191"/>
                      <a:pt x="134" y="183"/>
                      <a:pt x="133" y="174"/>
                    </a:cubicBezTo>
                    <a:cubicBezTo>
                      <a:pt x="132" y="167"/>
                      <a:pt x="130" y="156"/>
                      <a:pt x="124" y="153"/>
                    </a:cubicBezTo>
                    <a:cubicBezTo>
                      <a:pt x="118" y="150"/>
                      <a:pt x="118" y="148"/>
                      <a:pt x="117" y="141"/>
                    </a:cubicBezTo>
                    <a:cubicBezTo>
                      <a:pt x="116" y="133"/>
                      <a:pt x="114" y="133"/>
                      <a:pt x="107" y="137"/>
                    </a:cubicBezTo>
                    <a:cubicBezTo>
                      <a:pt x="103" y="139"/>
                      <a:pt x="99" y="142"/>
                      <a:pt x="95" y="145"/>
                    </a:cubicBezTo>
                    <a:cubicBezTo>
                      <a:pt x="93" y="146"/>
                      <a:pt x="89" y="148"/>
                      <a:pt x="87" y="150"/>
                    </a:cubicBezTo>
                    <a:cubicBezTo>
                      <a:pt x="85" y="153"/>
                      <a:pt x="86" y="156"/>
                      <a:pt x="86" y="159"/>
                    </a:cubicBezTo>
                    <a:cubicBezTo>
                      <a:pt x="86" y="164"/>
                      <a:pt x="85" y="165"/>
                      <a:pt x="83" y="170"/>
                    </a:cubicBezTo>
                    <a:cubicBezTo>
                      <a:pt x="82" y="173"/>
                      <a:pt x="85" y="180"/>
                      <a:pt x="86" y="183"/>
                    </a:cubicBezTo>
                    <a:cubicBezTo>
                      <a:pt x="87" y="186"/>
                      <a:pt x="87" y="187"/>
                      <a:pt x="88" y="191"/>
                    </a:cubicBezTo>
                    <a:cubicBezTo>
                      <a:pt x="88" y="192"/>
                      <a:pt x="88" y="193"/>
                      <a:pt x="88" y="194"/>
                    </a:cubicBezTo>
                    <a:cubicBezTo>
                      <a:pt x="90" y="196"/>
                      <a:pt x="94" y="197"/>
                      <a:pt x="94" y="197"/>
                    </a:cubicBezTo>
                    <a:cubicBezTo>
                      <a:pt x="94" y="197"/>
                      <a:pt x="94" y="200"/>
                      <a:pt x="90" y="199"/>
                    </a:cubicBezTo>
                    <a:cubicBezTo>
                      <a:pt x="85" y="198"/>
                      <a:pt x="83" y="193"/>
                      <a:pt x="81" y="188"/>
                    </a:cubicBezTo>
                    <a:cubicBezTo>
                      <a:pt x="80" y="185"/>
                      <a:pt x="80" y="179"/>
                      <a:pt x="75" y="178"/>
                    </a:cubicBezTo>
                    <a:cubicBezTo>
                      <a:pt x="72" y="178"/>
                      <a:pt x="71" y="181"/>
                      <a:pt x="70" y="185"/>
                    </a:cubicBezTo>
                    <a:cubicBezTo>
                      <a:pt x="71" y="182"/>
                      <a:pt x="69" y="178"/>
                      <a:pt x="71" y="175"/>
                    </a:cubicBezTo>
                    <a:cubicBezTo>
                      <a:pt x="72" y="174"/>
                      <a:pt x="73" y="174"/>
                      <a:pt x="74" y="173"/>
                    </a:cubicBezTo>
                    <a:cubicBezTo>
                      <a:pt x="74" y="172"/>
                      <a:pt x="74" y="171"/>
                      <a:pt x="74" y="170"/>
                    </a:cubicBezTo>
                    <a:cubicBezTo>
                      <a:pt x="74" y="166"/>
                      <a:pt x="74" y="162"/>
                      <a:pt x="71" y="160"/>
                    </a:cubicBezTo>
                    <a:cubicBezTo>
                      <a:pt x="69" y="158"/>
                      <a:pt x="65" y="158"/>
                      <a:pt x="62" y="156"/>
                    </a:cubicBezTo>
                    <a:cubicBezTo>
                      <a:pt x="65" y="158"/>
                      <a:pt x="69" y="156"/>
                      <a:pt x="73" y="156"/>
                    </a:cubicBezTo>
                    <a:cubicBezTo>
                      <a:pt x="77" y="156"/>
                      <a:pt x="80" y="155"/>
                      <a:pt x="82" y="152"/>
                    </a:cubicBezTo>
                    <a:cubicBezTo>
                      <a:pt x="83" y="151"/>
                      <a:pt x="82" y="149"/>
                      <a:pt x="83" y="147"/>
                    </a:cubicBezTo>
                    <a:cubicBezTo>
                      <a:pt x="84" y="146"/>
                      <a:pt x="88" y="144"/>
                      <a:pt x="89" y="142"/>
                    </a:cubicBezTo>
                    <a:cubicBezTo>
                      <a:pt x="92" y="140"/>
                      <a:pt x="94" y="138"/>
                      <a:pt x="97" y="136"/>
                    </a:cubicBezTo>
                    <a:cubicBezTo>
                      <a:pt x="101" y="132"/>
                      <a:pt x="102" y="125"/>
                      <a:pt x="105" y="120"/>
                    </a:cubicBezTo>
                    <a:cubicBezTo>
                      <a:pt x="108" y="116"/>
                      <a:pt x="112" y="113"/>
                      <a:pt x="107" y="110"/>
                    </a:cubicBezTo>
                    <a:cubicBezTo>
                      <a:pt x="100" y="106"/>
                      <a:pt x="88" y="109"/>
                      <a:pt x="80" y="111"/>
                    </a:cubicBezTo>
                    <a:cubicBezTo>
                      <a:pt x="77" y="111"/>
                      <a:pt x="75" y="113"/>
                      <a:pt x="73" y="113"/>
                    </a:cubicBezTo>
                    <a:cubicBezTo>
                      <a:pt x="70" y="114"/>
                      <a:pt x="68" y="113"/>
                      <a:pt x="65" y="114"/>
                    </a:cubicBezTo>
                    <a:cubicBezTo>
                      <a:pt x="61" y="115"/>
                      <a:pt x="59" y="117"/>
                      <a:pt x="55" y="119"/>
                    </a:cubicBezTo>
                    <a:cubicBezTo>
                      <a:pt x="52" y="120"/>
                      <a:pt x="45" y="119"/>
                      <a:pt x="43" y="121"/>
                    </a:cubicBezTo>
                    <a:cubicBezTo>
                      <a:pt x="43" y="122"/>
                      <a:pt x="43" y="126"/>
                      <a:pt x="42" y="128"/>
                    </a:cubicBezTo>
                    <a:cubicBezTo>
                      <a:pt x="42" y="130"/>
                      <a:pt x="41" y="131"/>
                      <a:pt x="40" y="133"/>
                    </a:cubicBezTo>
                    <a:cubicBezTo>
                      <a:pt x="39" y="134"/>
                      <a:pt x="37" y="136"/>
                      <a:pt x="36" y="137"/>
                    </a:cubicBezTo>
                    <a:cubicBezTo>
                      <a:pt x="34" y="142"/>
                      <a:pt x="39" y="145"/>
                      <a:pt x="38" y="149"/>
                    </a:cubicBezTo>
                    <a:cubicBezTo>
                      <a:pt x="36" y="153"/>
                      <a:pt x="34" y="154"/>
                      <a:pt x="33" y="159"/>
                    </a:cubicBezTo>
                    <a:cubicBezTo>
                      <a:pt x="31" y="164"/>
                      <a:pt x="29" y="167"/>
                      <a:pt x="31" y="171"/>
                    </a:cubicBezTo>
                    <a:cubicBezTo>
                      <a:pt x="28" y="169"/>
                      <a:pt x="29" y="168"/>
                      <a:pt x="28" y="164"/>
                    </a:cubicBezTo>
                    <a:cubicBezTo>
                      <a:pt x="28" y="159"/>
                      <a:pt x="31" y="157"/>
                      <a:pt x="32" y="153"/>
                    </a:cubicBezTo>
                    <a:cubicBezTo>
                      <a:pt x="34" y="147"/>
                      <a:pt x="30" y="142"/>
                      <a:pt x="34" y="136"/>
                    </a:cubicBezTo>
                    <a:cubicBezTo>
                      <a:pt x="26" y="134"/>
                      <a:pt x="28" y="143"/>
                      <a:pt x="24" y="146"/>
                    </a:cubicBezTo>
                    <a:cubicBezTo>
                      <a:pt x="19" y="150"/>
                      <a:pt x="16" y="152"/>
                      <a:pt x="15" y="159"/>
                    </a:cubicBezTo>
                    <a:cubicBezTo>
                      <a:pt x="11" y="159"/>
                      <a:pt x="8" y="156"/>
                      <a:pt x="7" y="153"/>
                    </a:cubicBezTo>
                    <a:cubicBezTo>
                      <a:pt x="15" y="153"/>
                      <a:pt x="15" y="150"/>
                      <a:pt x="17" y="145"/>
                    </a:cubicBezTo>
                    <a:cubicBezTo>
                      <a:pt x="19" y="139"/>
                      <a:pt x="28" y="134"/>
                      <a:pt x="19" y="129"/>
                    </a:cubicBezTo>
                    <a:cubicBezTo>
                      <a:pt x="17" y="128"/>
                      <a:pt x="5" y="129"/>
                      <a:pt x="3" y="126"/>
                    </a:cubicBezTo>
                    <a:cubicBezTo>
                      <a:pt x="2" y="126"/>
                      <a:pt x="2" y="125"/>
                      <a:pt x="3" y="125"/>
                    </a:cubicBezTo>
                    <a:cubicBezTo>
                      <a:pt x="7" y="124"/>
                      <a:pt x="14" y="124"/>
                      <a:pt x="18" y="124"/>
                    </a:cubicBezTo>
                    <a:cubicBezTo>
                      <a:pt x="23" y="125"/>
                      <a:pt x="31" y="122"/>
                      <a:pt x="34" y="120"/>
                    </a:cubicBezTo>
                    <a:cubicBezTo>
                      <a:pt x="36" y="118"/>
                      <a:pt x="36" y="117"/>
                      <a:pt x="38" y="115"/>
                    </a:cubicBezTo>
                    <a:cubicBezTo>
                      <a:pt x="41" y="112"/>
                      <a:pt x="44" y="110"/>
                      <a:pt x="48" y="108"/>
                    </a:cubicBezTo>
                    <a:cubicBezTo>
                      <a:pt x="56" y="104"/>
                      <a:pt x="68" y="100"/>
                      <a:pt x="77" y="100"/>
                    </a:cubicBezTo>
                    <a:cubicBezTo>
                      <a:pt x="78" y="91"/>
                      <a:pt x="64" y="95"/>
                      <a:pt x="59" y="95"/>
                    </a:cubicBezTo>
                    <a:cubicBezTo>
                      <a:pt x="56" y="96"/>
                      <a:pt x="54" y="97"/>
                      <a:pt x="51" y="97"/>
                    </a:cubicBezTo>
                    <a:cubicBezTo>
                      <a:pt x="45" y="96"/>
                      <a:pt x="39" y="96"/>
                      <a:pt x="33" y="96"/>
                    </a:cubicBezTo>
                    <a:cubicBezTo>
                      <a:pt x="28" y="96"/>
                      <a:pt x="27" y="96"/>
                      <a:pt x="22" y="96"/>
                    </a:cubicBezTo>
                    <a:cubicBezTo>
                      <a:pt x="17" y="97"/>
                      <a:pt x="12" y="95"/>
                      <a:pt x="8" y="95"/>
                    </a:cubicBezTo>
                    <a:cubicBezTo>
                      <a:pt x="1" y="95"/>
                      <a:pt x="1" y="94"/>
                      <a:pt x="0" y="88"/>
                    </a:cubicBezTo>
                    <a:cubicBezTo>
                      <a:pt x="2" y="94"/>
                      <a:pt x="12" y="91"/>
                      <a:pt x="17" y="91"/>
                    </a:cubicBezTo>
                    <a:cubicBezTo>
                      <a:pt x="22" y="91"/>
                      <a:pt x="28" y="93"/>
                      <a:pt x="28" y="86"/>
                    </a:cubicBezTo>
                    <a:cubicBezTo>
                      <a:pt x="28" y="85"/>
                      <a:pt x="26" y="79"/>
                      <a:pt x="30" y="78"/>
                    </a:cubicBezTo>
                    <a:cubicBezTo>
                      <a:pt x="28" y="83"/>
                      <a:pt x="34" y="87"/>
                      <a:pt x="38" y="90"/>
                    </a:cubicBezTo>
                    <a:cubicBezTo>
                      <a:pt x="43" y="93"/>
                      <a:pt x="45" y="92"/>
                      <a:pt x="50" y="91"/>
                    </a:cubicBezTo>
                    <a:cubicBezTo>
                      <a:pt x="57" y="90"/>
                      <a:pt x="60" y="90"/>
                      <a:pt x="67" y="90"/>
                    </a:cubicBezTo>
                    <a:cubicBezTo>
                      <a:pt x="73" y="88"/>
                      <a:pt x="64" y="83"/>
                      <a:pt x="58" y="79"/>
                    </a:cubicBezTo>
                    <a:cubicBezTo>
                      <a:pt x="54" y="76"/>
                      <a:pt x="53" y="71"/>
                      <a:pt x="50" y="67"/>
                    </a:cubicBezTo>
                    <a:cubicBezTo>
                      <a:pt x="44" y="61"/>
                      <a:pt x="35" y="64"/>
                      <a:pt x="29" y="60"/>
                    </a:cubicBezTo>
                    <a:cubicBezTo>
                      <a:pt x="26" y="58"/>
                      <a:pt x="24" y="51"/>
                      <a:pt x="30" y="52"/>
                    </a:cubicBezTo>
                    <a:cubicBezTo>
                      <a:pt x="31" y="56"/>
                      <a:pt x="32" y="57"/>
                      <a:pt x="36" y="58"/>
                    </a:cubicBezTo>
                    <a:cubicBezTo>
                      <a:pt x="38" y="59"/>
                      <a:pt x="39" y="58"/>
                      <a:pt x="41" y="57"/>
                    </a:cubicBezTo>
                    <a:cubicBezTo>
                      <a:pt x="43" y="55"/>
                      <a:pt x="46" y="51"/>
                      <a:pt x="48" y="48"/>
                    </a:cubicBezTo>
                    <a:cubicBezTo>
                      <a:pt x="49" y="47"/>
                      <a:pt x="48" y="44"/>
                      <a:pt x="51" y="44"/>
                    </a:cubicBezTo>
                    <a:cubicBezTo>
                      <a:pt x="55" y="45"/>
                      <a:pt x="54" y="50"/>
                      <a:pt x="52" y="52"/>
                    </a:cubicBezTo>
                    <a:cubicBezTo>
                      <a:pt x="49" y="55"/>
                      <a:pt x="48" y="54"/>
                      <a:pt x="49" y="59"/>
                    </a:cubicBezTo>
                    <a:cubicBezTo>
                      <a:pt x="50" y="62"/>
                      <a:pt x="52" y="63"/>
                      <a:pt x="54" y="65"/>
                    </a:cubicBezTo>
                    <a:cubicBezTo>
                      <a:pt x="55" y="65"/>
                      <a:pt x="55" y="67"/>
                      <a:pt x="57" y="67"/>
                    </a:cubicBezTo>
                    <a:cubicBezTo>
                      <a:pt x="58" y="68"/>
                      <a:pt x="62" y="65"/>
                      <a:pt x="64" y="65"/>
                    </a:cubicBezTo>
                    <a:cubicBezTo>
                      <a:pt x="69" y="64"/>
                      <a:pt x="67" y="65"/>
                      <a:pt x="66" y="69"/>
                    </a:cubicBezTo>
                    <a:cubicBezTo>
                      <a:pt x="65" y="74"/>
                      <a:pt x="69" y="78"/>
                      <a:pt x="73" y="81"/>
                    </a:cubicBezTo>
                    <a:cubicBezTo>
                      <a:pt x="78" y="86"/>
                      <a:pt x="85" y="86"/>
                      <a:pt x="90" y="91"/>
                    </a:cubicBezTo>
                    <a:cubicBezTo>
                      <a:pt x="93" y="93"/>
                      <a:pt x="94" y="97"/>
                      <a:pt x="99" y="95"/>
                    </a:cubicBezTo>
                    <a:cubicBezTo>
                      <a:pt x="106" y="92"/>
                      <a:pt x="97" y="87"/>
                      <a:pt x="95" y="83"/>
                    </a:cubicBezTo>
                    <a:cubicBezTo>
                      <a:pt x="93" y="77"/>
                      <a:pt x="96" y="70"/>
                      <a:pt x="93" y="64"/>
                    </a:cubicBezTo>
                    <a:cubicBezTo>
                      <a:pt x="91" y="59"/>
                      <a:pt x="88" y="55"/>
                      <a:pt x="84" y="50"/>
                    </a:cubicBezTo>
                    <a:cubicBezTo>
                      <a:pt x="83" y="49"/>
                      <a:pt x="79" y="46"/>
                      <a:pt x="79" y="44"/>
                    </a:cubicBezTo>
                    <a:cubicBezTo>
                      <a:pt x="82" y="44"/>
                      <a:pt x="85" y="45"/>
                      <a:pt x="87" y="48"/>
                    </a:cubicBezTo>
                    <a:cubicBezTo>
                      <a:pt x="88" y="49"/>
                      <a:pt x="91" y="54"/>
                      <a:pt x="93" y="56"/>
                    </a:cubicBezTo>
                    <a:cubicBezTo>
                      <a:pt x="94" y="44"/>
                      <a:pt x="88" y="35"/>
                      <a:pt x="94" y="23"/>
                    </a:cubicBezTo>
                    <a:cubicBezTo>
                      <a:pt x="97" y="18"/>
                      <a:pt x="96" y="17"/>
                      <a:pt x="97" y="11"/>
                    </a:cubicBezTo>
                    <a:cubicBezTo>
                      <a:pt x="98" y="7"/>
                      <a:pt x="94" y="3"/>
                      <a:pt x="94" y="0"/>
                    </a:cubicBezTo>
                    <a:cubicBezTo>
                      <a:pt x="103" y="0"/>
                      <a:pt x="102" y="17"/>
                      <a:pt x="101" y="22"/>
                    </a:cubicBezTo>
                    <a:cubicBezTo>
                      <a:pt x="100" y="25"/>
                      <a:pt x="98" y="28"/>
                      <a:pt x="99" y="31"/>
                    </a:cubicBezTo>
                    <a:cubicBezTo>
                      <a:pt x="101" y="35"/>
                      <a:pt x="101" y="33"/>
                      <a:pt x="104" y="32"/>
                    </a:cubicBezTo>
                    <a:cubicBezTo>
                      <a:pt x="106" y="32"/>
                      <a:pt x="114" y="21"/>
                      <a:pt x="116" y="23"/>
                    </a:cubicBezTo>
                    <a:cubicBezTo>
                      <a:pt x="118" y="26"/>
                      <a:pt x="112" y="32"/>
                      <a:pt x="110" y="33"/>
                    </a:cubicBezTo>
                    <a:cubicBezTo>
                      <a:pt x="107" y="34"/>
                      <a:pt x="101" y="44"/>
                      <a:pt x="101" y="48"/>
                    </a:cubicBezTo>
                    <a:cubicBezTo>
                      <a:pt x="102" y="54"/>
                      <a:pt x="101" y="56"/>
                      <a:pt x="107" y="62"/>
                    </a:cubicBezTo>
                    <a:cubicBezTo>
                      <a:pt x="110" y="65"/>
                      <a:pt x="122" y="65"/>
                      <a:pt x="127" y="65"/>
                    </a:cubicBezTo>
                    <a:cubicBezTo>
                      <a:pt x="132" y="65"/>
                      <a:pt x="130" y="65"/>
                      <a:pt x="132" y="62"/>
                    </a:cubicBezTo>
                    <a:cubicBezTo>
                      <a:pt x="134" y="60"/>
                      <a:pt x="136" y="59"/>
                      <a:pt x="138" y="57"/>
                    </a:cubicBezTo>
                    <a:cubicBezTo>
                      <a:pt x="145" y="53"/>
                      <a:pt x="145" y="44"/>
                      <a:pt x="146" y="37"/>
                    </a:cubicBezTo>
                    <a:cubicBezTo>
                      <a:pt x="146" y="35"/>
                      <a:pt x="146" y="32"/>
                      <a:pt x="147" y="30"/>
                    </a:cubicBezTo>
                    <a:cubicBezTo>
                      <a:pt x="147" y="28"/>
                      <a:pt x="149" y="26"/>
                      <a:pt x="150" y="24"/>
                    </a:cubicBezTo>
                    <a:cubicBezTo>
                      <a:pt x="152" y="28"/>
                      <a:pt x="151" y="27"/>
                      <a:pt x="150" y="31"/>
                    </a:cubicBezTo>
                    <a:cubicBezTo>
                      <a:pt x="149" y="34"/>
                      <a:pt x="152" y="40"/>
                      <a:pt x="151" y="43"/>
                    </a:cubicBezTo>
                    <a:cubicBezTo>
                      <a:pt x="154" y="44"/>
                      <a:pt x="155" y="44"/>
                      <a:pt x="158" y="44"/>
                    </a:cubicBezTo>
                    <a:cubicBezTo>
                      <a:pt x="160" y="44"/>
                      <a:pt x="164" y="42"/>
                      <a:pt x="166" y="43"/>
                    </a:cubicBezTo>
                    <a:cubicBezTo>
                      <a:pt x="175" y="45"/>
                      <a:pt x="162" y="48"/>
                      <a:pt x="158" y="48"/>
                    </a:cubicBezTo>
                    <a:cubicBezTo>
                      <a:pt x="155" y="49"/>
                      <a:pt x="148" y="50"/>
                      <a:pt x="152" y="55"/>
                    </a:cubicBezTo>
                    <a:cubicBezTo>
                      <a:pt x="154" y="59"/>
                      <a:pt x="159" y="58"/>
                      <a:pt x="162" y="62"/>
                    </a:cubicBezTo>
                    <a:cubicBezTo>
                      <a:pt x="159" y="61"/>
                      <a:pt x="144" y="54"/>
                      <a:pt x="142" y="62"/>
                    </a:cubicBezTo>
                    <a:cubicBezTo>
                      <a:pt x="141" y="66"/>
                      <a:pt x="154" y="70"/>
                      <a:pt x="153" y="74"/>
                    </a:cubicBezTo>
                    <a:cubicBezTo>
                      <a:pt x="152" y="79"/>
                      <a:pt x="142" y="70"/>
                      <a:pt x="140" y="69"/>
                    </a:cubicBezTo>
                    <a:cubicBezTo>
                      <a:pt x="137" y="66"/>
                      <a:pt x="137" y="66"/>
                      <a:pt x="133" y="69"/>
                    </a:cubicBezTo>
                    <a:cubicBezTo>
                      <a:pt x="131" y="70"/>
                      <a:pt x="128" y="70"/>
                      <a:pt x="126" y="71"/>
                    </a:cubicBezTo>
                    <a:cubicBezTo>
                      <a:pt x="125" y="71"/>
                      <a:pt x="124" y="71"/>
                      <a:pt x="122" y="71"/>
                    </a:cubicBezTo>
                    <a:cubicBezTo>
                      <a:pt x="117" y="70"/>
                      <a:pt x="116" y="71"/>
                      <a:pt x="115" y="76"/>
                    </a:cubicBezTo>
                    <a:cubicBezTo>
                      <a:pt x="112" y="85"/>
                      <a:pt x="119" y="86"/>
                      <a:pt x="127" y="88"/>
                    </a:cubicBezTo>
                    <a:cubicBezTo>
                      <a:pt x="137" y="91"/>
                      <a:pt x="145" y="95"/>
                      <a:pt x="155" y="92"/>
                    </a:cubicBezTo>
                    <a:cubicBezTo>
                      <a:pt x="162" y="91"/>
                      <a:pt x="166" y="90"/>
                      <a:pt x="169" y="88"/>
                    </a:cubicBezTo>
                  </a:path>
                </a:pathLst>
              </a:custGeom>
              <a:noFill/>
              <a:ln w="1428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736"/>
              <p:cNvSpPr>
                <a:spLocks/>
              </p:cNvSpPr>
              <p:nvPr/>
            </p:nvSpPr>
            <p:spPr bwMode="auto">
              <a:xfrm>
                <a:off x="3340" y="2591"/>
                <a:ext cx="547" cy="646"/>
              </a:xfrm>
              <a:custGeom>
                <a:avLst/>
                <a:gdLst>
                  <a:gd name="T0" fmla="*/ 65 w 236"/>
                  <a:gd name="T1" fmla="*/ 1893 h 261"/>
                  <a:gd name="T2" fmla="*/ 338 w 236"/>
                  <a:gd name="T3" fmla="*/ 1349 h 261"/>
                  <a:gd name="T4" fmla="*/ 473 w 236"/>
                  <a:gd name="T5" fmla="*/ 1121 h 261"/>
                  <a:gd name="T6" fmla="*/ 1048 w 236"/>
                  <a:gd name="T7" fmla="*/ 515 h 261"/>
                  <a:gd name="T8" fmla="*/ 1198 w 236"/>
                  <a:gd name="T9" fmla="*/ 275 h 261"/>
                  <a:gd name="T10" fmla="*/ 1618 w 236"/>
                  <a:gd name="T11" fmla="*/ 215 h 261"/>
                  <a:gd name="T12" fmla="*/ 1708 w 236"/>
                  <a:gd name="T13" fmla="*/ 153 h 261"/>
                  <a:gd name="T14" fmla="*/ 2255 w 236"/>
                  <a:gd name="T15" fmla="*/ 153 h 261"/>
                  <a:gd name="T16" fmla="*/ 2278 w 236"/>
                  <a:gd name="T17" fmla="*/ 1059 h 261"/>
                  <a:gd name="T18" fmla="*/ 2492 w 236"/>
                  <a:gd name="T19" fmla="*/ 332 h 261"/>
                  <a:gd name="T20" fmla="*/ 2853 w 236"/>
                  <a:gd name="T21" fmla="*/ 822 h 261"/>
                  <a:gd name="T22" fmla="*/ 2890 w 236"/>
                  <a:gd name="T23" fmla="*/ 1183 h 261"/>
                  <a:gd name="T24" fmla="*/ 2091 w 236"/>
                  <a:gd name="T25" fmla="*/ 1470 h 261"/>
                  <a:gd name="T26" fmla="*/ 2401 w 236"/>
                  <a:gd name="T27" fmla="*/ 1366 h 261"/>
                  <a:gd name="T28" fmla="*/ 2552 w 236"/>
                  <a:gd name="T29" fmla="*/ 1151 h 261"/>
                  <a:gd name="T30" fmla="*/ 2540 w 236"/>
                  <a:gd name="T31" fmla="*/ 968 h 261"/>
                  <a:gd name="T32" fmla="*/ 2478 w 236"/>
                  <a:gd name="T33" fmla="*/ 881 h 261"/>
                  <a:gd name="T34" fmla="*/ 1993 w 236"/>
                  <a:gd name="T35" fmla="*/ 1255 h 261"/>
                  <a:gd name="T36" fmla="*/ 1956 w 236"/>
                  <a:gd name="T37" fmla="*/ 802 h 261"/>
                  <a:gd name="T38" fmla="*/ 1870 w 236"/>
                  <a:gd name="T39" fmla="*/ 485 h 261"/>
                  <a:gd name="T40" fmla="*/ 1643 w 236"/>
                  <a:gd name="T41" fmla="*/ 985 h 261"/>
                  <a:gd name="T42" fmla="*/ 1891 w 236"/>
                  <a:gd name="T43" fmla="*/ 1757 h 261"/>
                  <a:gd name="T44" fmla="*/ 1456 w 236"/>
                  <a:gd name="T45" fmla="*/ 1304 h 261"/>
                  <a:gd name="T46" fmla="*/ 1305 w 236"/>
                  <a:gd name="T47" fmla="*/ 1109 h 261"/>
                  <a:gd name="T48" fmla="*/ 1106 w 236"/>
                  <a:gd name="T49" fmla="*/ 1200 h 261"/>
                  <a:gd name="T50" fmla="*/ 1381 w 236"/>
                  <a:gd name="T51" fmla="*/ 1520 h 261"/>
                  <a:gd name="T52" fmla="*/ 1031 w 236"/>
                  <a:gd name="T53" fmla="*/ 1500 h 261"/>
                  <a:gd name="T54" fmla="*/ 758 w 236"/>
                  <a:gd name="T55" fmla="*/ 1757 h 261"/>
                  <a:gd name="T56" fmla="*/ 1398 w 236"/>
                  <a:gd name="T57" fmla="*/ 1757 h 261"/>
                  <a:gd name="T58" fmla="*/ 1085 w 236"/>
                  <a:gd name="T59" fmla="*/ 2138 h 261"/>
                  <a:gd name="T60" fmla="*/ 897 w 236"/>
                  <a:gd name="T61" fmla="*/ 2272 h 261"/>
                  <a:gd name="T62" fmla="*/ 957 w 236"/>
                  <a:gd name="T63" fmla="*/ 2530 h 261"/>
                  <a:gd name="T64" fmla="*/ 1048 w 236"/>
                  <a:gd name="T65" fmla="*/ 2911 h 261"/>
                  <a:gd name="T66" fmla="*/ 1161 w 236"/>
                  <a:gd name="T67" fmla="*/ 2334 h 261"/>
                  <a:gd name="T68" fmla="*/ 1472 w 236"/>
                  <a:gd name="T69" fmla="*/ 2047 h 261"/>
                  <a:gd name="T70" fmla="*/ 1965 w 236"/>
                  <a:gd name="T71" fmla="*/ 2138 h 261"/>
                  <a:gd name="T72" fmla="*/ 1680 w 236"/>
                  <a:gd name="T73" fmla="*/ 2621 h 261"/>
                  <a:gd name="T74" fmla="*/ 1578 w 236"/>
                  <a:gd name="T75" fmla="*/ 2898 h 261"/>
                  <a:gd name="T76" fmla="*/ 1595 w 236"/>
                  <a:gd name="T77" fmla="*/ 3020 h 261"/>
                  <a:gd name="T78" fmla="*/ 1757 w 236"/>
                  <a:gd name="T79" fmla="*/ 3260 h 261"/>
                  <a:gd name="T80" fmla="*/ 1729 w 236"/>
                  <a:gd name="T81" fmla="*/ 2733 h 261"/>
                  <a:gd name="T82" fmla="*/ 2116 w 236"/>
                  <a:gd name="T83" fmla="*/ 2458 h 261"/>
                  <a:gd name="T84" fmla="*/ 2364 w 236"/>
                  <a:gd name="T85" fmla="*/ 3289 h 261"/>
                  <a:gd name="T86" fmla="*/ 2478 w 236"/>
                  <a:gd name="T87" fmla="*/ 3124 h 261"/>
                  <a:gd name="T88" fmla="*/ 2401 w 236"/>
                  <a:gd name="T89" fmla="*/ 2807 h 261"/>
                  <a:gd name="T90" fmla="*/ 2503 w 236"/>
                  <a:gd name="T91" fmla="*/ 1985 h 261"/>
                  <a:gd name="T92" fmla="*/ 2862 w 236"/>
                  <a:gd name="T93" fmla="*/ 2911 h 261"/>
                  <a:gd name="T94" fmla="*/ 2837 w 236"/>
                  <a:gd name="T95" fmla="*/ 3671 h 261"/>
                  <a:gd name="T96" fmla="*/ 2626 w 236"/>
                  <a:gd name="T97" fmla="*/ 3834 h 261"/>
                  <a:gd name="T98" fmla="*/ 2218 w 236"/>
                  <a:gd name="T99" fmla="*/ 3916 h 261"/>
                  <a:gd name="T100" fmla="*/ 1993 w 236"/>
                  <a:gd name="T101" fmla="*/ 3896 h 261"/>
                  <a:gd name="T102" fmla="*/ 1342 w 236"/>
                  <a:gd name="T103" fmla="*/ 3742 h 261"/>
                  <a:gd name="T104" fmla="*/ 1145 w 236"/>
                  <a:gd name="T105" fmla="*/ 3168 h 261"/>
                  <a:gd name="T106" fmla="*/ 623 w 236"/>
                  <a:gd name="T107" fmla="*/ 3505 h 261"/>
                  <a:gd name="T108" fmla="*/ 236 w 236"/>
                  <a:gd name="T109" fmla="*/ 2683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36" h="261">
                    <a:moveTo>
                      <a:pt x="2" y="149"/>
                    </a:moveTo>
                    <a:cubicBezTo>
                      <a:pt x="4" y="144"/>
                      <a:pt x="9" y="144"/>
                      <a:pt x="15" y="143"/>
                    </a:cubicBezTo>
                    <a:cubicBezTo>
                      <a:pt x="12" y="143"/>
                      <a:pt x="8" y="143"/>
                      <a:pt x="5" y="142"/>
                    </a:cubicBezTo>
                    <a:cubicBezTo>
                      <a:pt x="6" y="136"/>
                      <a:pt x="3" y="131"/>
                      <a:pt x="5" y="125"/>
                    </a:cubicBezTo>
                    <a:cubicBezTo>
                      <a:pt x="6" y="123"/>
                      <a:pt x="9" y="123"/>
                      <a:pt x="10" y="121"/>
                    </a:cubicBezTo>
                    <a:cubicBezTo>
                      <a:pt x="11" y="119"/>
                      <a:pt x="10" y="117"/>
                      <a:pt x="11" y="114"/>
                    </a:cubicBezTo>
                    <a:cubicBezTo>
                      <a:pt x="12" y="110"/>
                      <a:pt x="14" y="109"/>
                      <a:pt x="16" y="105"/>
                    </a:cubicBezTo>
                    <a:cubicBezTo>
                      <a:pt x="20" y="100"/>
                      <a:pt x="21" y="93"/>
                      <a:pt x="27" y="89"/>
                    </a:cubicBezTo>
                    <a:cubicBezTo>
                      <a:pt x="37" y="83"/>
                      <a:pt x="52" y="90"/>
                      <a:pt x="62" y="91"/>
                    </a:cubicBezTo>
                    <a:cubicBezTo>
                      <a:pt x="57" y="89"/>
                      <a:pt x="53" y="86"/>
                      <a:pt x="47" y="86"/>
                    </a:cubicBezTo>
                    <a:cubicBezTo>
                      <a:pt x="44" y="85"/>
                      <a:pt x="42" y="87"/>
                      <a:pt x="39" y="85"/>
                    </a:cubicBezTo>
                    <a:cubicBezTo>
                      <a:pt x="35" y="82"/>
                      <a:pt x="37" y="78"/>
                      <a:pt x="38" y="74"/>
                    </a:cubicBezTo>
                    <a:cubicBezTo>
                      <a:pt x="40" y="68"/>
                      <a:pt x="43" y="70"/>
                      <a:pt x="47" y="64"/>
                    </a:cubicBezTo>
                    <a:cubicBezTo>
                      <a:pt x="52" y="58"/>
                      <a:pt x="50" y="52"/>
                      <a:pt x="60" y="53"/>
                    </a:cubicBezTo>
                    <a:cubicBezTo>
                      <a:pt x="60" y="51"/>
                      <a:pt x="60" y="49"/>
                      <a:pt x="58" y="47"/>
                    </a:cubicBezTo>
                    <a:cubicBezTo>
                      <a:pt x="68" y="41"/>
                      <a:pt x="71" y="31"/>
                      <a:pt x="84" y="34"/>
                    </a:cubicBezTo>
                    <a:cubicBezTo>
                      <a:pt x="91" y="36"/>
                      <a:pt x="97" y="45"/>
                      <a:pt x="102" y="51"/>
                    </a:cubicBezTo>
                    <a:cubicBezTo>
                      <a:pt x="99" y="46"/>
                      <a:pt x="97" y="40"/>
                      <a:pt x="93" y="36"/>
                    </a:cubicBezTo>
                    <a:cubicBezTo>
                      <a:pt x="87" y="31"/>
                      <a:pt x="85" y="32"/>
                      <a:pt x="90" y="25"/>
                    </a:cubicBezTo>
                    <a:cubicBezTo>
                      <a:pt x="91" y="23"/>
                      <a:pt x="94" y="19"/>
                      <a:pt x="96" y="18"/>
                    </a:cubicBezTo>
                    <a:cubicBezTo>
                      <a:pt x="98" y="17"/>
                      <a:pt x="100" y="20"/>
                      <a:pt x="102" y="19"/>
                    </a:cubicBezTo>
                    <a:cubicBezTo>
                      <a:pt x="105" y="18"/>
                      <a:pt x="106" y="13"/>
                      <a:pt x="109" y="12"/>
                    </a:cubicBezTo>
                    <a:cubicBezTo>
                      <a:pt x="112" y="11"/>
                      <a:pt x="116" y="13"/>
                      <a:pt x="118" y="14"/>
                    </a:cubicBezTo>
                    <a:cubicBezTo>
                      <a:pt x="120" y="7"/>
                      <a:pt x="127" y="10"/>
                      <a:pt x="130" y="14"/>
                    </a:cubicBezTo>
                    <a:cubicBezTo>
                      <a:pt x="132" y="16"/>
                      <a:pt x="134" y="20"/>
                      <a:pt x="135" y="23"/>
                    </a:cubicBezTo>
                    <a:cubicBezTo>
                      <a:pt x="135" y="22"/>
                      <a:pt x="135" y="22"/>
                      <a:pt x="136" y="21"/>
                    </a:cubicBezTo>
                    <a:cubicBezTo>
                      <a:pt x="137" y="17"/>
                      <a:pt x="138" y="16"/>
                      <a:pt x="138" y="13"/>
                    </a:cubicBezTo>
                    <a:cubicBezTo>
                      <a:pt x="138" y="13"/>
                      <a:pt x="136" y="11"/>
                      <a:pt x="137" y="10"/>
                    </a:cubicBezTo>
                    <a:cubicBezTo>
                      <a:pt x="139" y="0"/>
                      <a:pt x="150" y="7"/>
                      <a:pt x="155" y="11"/>
                    </a:cubicBezTo>
                    <a:cubicBezTo>
                      <a:pt x="157" y="6"/>
                      <a:pt x="161" y="8"/>
                      <a:pt x="164" y="10"/>
                    </a:cubicBezTo>
                    <a:cubicBezTo>
                      <a:pt x="165" y="8"/>
                      <a:pt x="167" y="7"/>
                      <a:pt x="167" y="5"/>
                    </a:cubicBezTo>
                    <a:cubicBezTo>
                      <a:pt x="176" y="3"/>
                      <a:pt x="171" y="19"/>
                      <a:pt x="181" y="10"/>
                    </a:cubicBezTo>
                    <a:cubicBezTo>
                      <a:pt x="184" y="16"/>
                      <a:pt x="182" y="22"/>
                      <a:pt x="184" y="28"/>
                    </a:cubicBezTo>
                    <a:cubicBezTo>
                      <a:pt x="185" y="33"/>
                      <a:pt x="188" y="35"/>
                      <a:pt x="187" y="41"/>
                    </a:cubicBezTo>
                    <a:cubicBezTo>
                      <a:pt x="186" y="47"/>
                      <a:pt x="182" y="52"/>
                      <a:pt x="182" y="59"/>
                    </a:cubicBezTo>
                    <a:cubicBezTo>
                      <a:pt x="182" y="62"/>
                      <a:pt x="183" y="66"/>
                      <a:pt x="183" y="70"/>
                    </a:cubicBezTo>
                    <a:cubicBezTo>
                      <a:pt x="184" y="58"/>
                      <a:pt x="187" y="47"/>
                      <a:pt x="192" y="37"/>
                    </a:cubicBezTo>
                    <a:cubicBezTo>
                      <a:pt x="193" y="35"/>
                      <a:pt x="195" y="34"/>
                      <a:pt x="195" y="32"/>
                    </a:cubicBezTo>
                    <a:cubicBezTo>
                      <a:pt x="195" y="31"/>
                      <a:pt x="194" y="29"/>
                      <a:pt x="194" y="28"/>
                    </a:cubicBezTo>
                    <a:cubicBezTo>
                      <a:pt x="195" y="24"/>
                      <a:pt x="195" y="23"/>
                      <a:pt x="200" y="22"/>
                    </a:cubicBezTo>
                    <a:cubicBezTo>
                      <a:pt x="216" y="20"/>
                      <a:pt x="211" y="39"/>
                      <a:pt x="222" y="44"/>
                    </a:cubicBezTo>
                    <a:cubicBezTo>
                      <a:pt x="224" y="45"/>
                      <a:pt x="224" y="45"/>
                      <a:pt x="224" y="45"/>
                    </a:cubicBezTo>
                    <a:cubicBezTo>
                      <a:pt x="225" y="46"/>
                      <a:pt x="227" y="47"/>
                      <a:pt x="228" y="48"/>
                    </a:cubicBezTo>
                    <a:cubicBezTo>
                      <a:pt x="229" y="50"/>
                      <a:pt x="228" y="52"/>
                      <a:pt x="229" y="54"/>
                    </a:cubicBezTo>
                    <a:cubicBezTo>
                      <a:pt x="230" y="57"/>
                      <a:pt x="230" y="56"/>
                      <a:pt x="232" y="58"/>
                    </a:cubicBezTo>
                    <a:cubicBezTo>
                      <a:pt x="233" y="60"/>
                      <a:pt x="236" y="61"/>
                      <a:pt x="236" y="65"/>
                    </a:cubicBezTo>
                    <a:cubicBezTo>
                      <a:pt x="236" y="69"/>
                      <a:pt x="233" y="70"/>
                      <a:pt x="232" y="73"/>
                    </a:cubicBezTo>
                    <a:cubicBezTo>
                      <a:pt x="231" y="74"/>
                      <a:pt x="233" y="76"/>
                      <a:pt x="232" y="78"/>
                    </a:cubicBezTo>
                    <a:cubicBezTo>
                      <a:pt x="231" y="83"/>
                      <a:pt x="228" y="100"/>
                      <a:pt x="223" y="108"/>
                    </a:cubicBezTo>
                    <a:cubicBezTo>
                      <a:pt x="220" y="110"/>
                      <a:pt x="215" y="112"/>
                      <a:pt x="208" y="113"/>
                    </a:cubicBezTo>
                    <a:cubicBezTo>
                      <a:pt x="198" y="116"/>
                      <a:pt x="190" y="112"/>
                      <a:pt x="180" y="109"/>
                    </a:cubicBezTo>
                    <a:cubicBezTo>
                      <a:pt x="172" y="107"/>
                      <a:pt x="165" y="106"/>
                      <a:pt x="168" y="97"/>
                    </a:cubicBezTo>
                    <a:cubicBezTo>
                      <a:pt x="169" y="92"/>
                      <a:pt x="170" y="91"/>
                      <a:pt x="175" y="92"/>
                    </a:cubicBezTo>
                    <a:cubicBezTo>
                      <a:pt x="177" y="92"/>
                      <a:pt x="178" y="92"/>
                      <a:pt x="179" y="92"/>
                    </a:cubicBezTo>
                    <a:cubicBezTo>
                      <a:pt x="181" y="91"/>
                      <a:pt x="184" y="91"/>
                      <a:pt x="186" y="90"/>
                    </a:cubicBezTo>
                    <a:cubicBezTo>
                      <a:pt x="190" y="87"/>
                      <a:pt x="190" y="87"/>
                      <a:pt x="193" y="90"/>
                    </a:cubicBezTo>
                    <a:cubicBezTo>
                      <a:pt x="195" y="91"/>
                      <a:pt x="205" y="100"/>
                      <a:pt x="206" y="95"/>
                    </a:cubicBezTo>
                    <a:cubicBezTo>
                      <a:pt x="207" y="91"/>
                      <a:pt x="194" y="87"/>
                      <a:pt x="195" y="83"/>
                    </a:cubicBezTo>
                    <a:cubicBezTo>
                      <a:pt x="197" y="75"/>
                      <a:pt x="212" y="82"/>
                      <a:pt x="215" y="83"/>
                    </a:cubicBezTo>
                    <a:cubicBezTo>
                      <a:pt x="212" y="79"/>
                      <a:pt x="207" y="80"/>
                      <a:pt x="205" y="76"/>
                    </a:cubicBezTo>
                    <a:cubicBezTo>
                      <a:pt x="201" y="71"/>
                      <a:pt x="208" y="70"/>
                      <a:pt x="211" y="69"/>
                    </a:cubicBezTo>
                    <a:cubicBezTo>
                      <a:pt x="215" y="69"/>
                      <a:pt x="228" y="66"/>
                      <a:pt x="219" y="64"/>
                    </a:cubicBezTo>
                    <a:cubicBezTo>
                      <a:pt x="217" y="63"/>
                      <a:pt x="213" y="65"/>
                      <a:pt x="211" y="65"/>
                    </a:cubicBezTo>
                    <a:cubicBezTo>
                      <a:pt x="208" y="65"/>
                      <a:pt x="207" y="65"/>
                      <a:pt x="204" y="64"/>
                    </a:cubicBezTo>
                    <a:cubicBezTo>
                      <a:pt x="205" y="61"/>
                      <a:pt x="202" y="55"/>
                      <a:pt x="203" y="52"/>
                    </a:cubicBezTo>
                    <a:cubicBezTo>
                      <a:pt x="204" y="48"/>
                      <a:pt x="205" y="49"/>
                      <a:pt x="203" y="45"/>
                    </a:cubicBezTo>
                    <a:cubicBezTo>
                      <a:pt x="202" y="47"/>
                      <a:pt x="200" y="49"/>
                      <a:pt x="200" y="51"/>
                    </a:cubicBezTo>
                    <a:cubicBezTo>
                      <a:pt x="199" y="53"/>
                      <a:pt x="199" y="56"/>
                      <a:pt x="199" y="58"/>
                    </a:cubicBezTo>
                    <a:cubicBezTo>
                      <a:pt x="198" y="65"/>
                      <a:pt x="198" y="74"/>
                      <a:pt x="191" y="78"/>
                    </a:cubicBezTo>
                    <a:cubicBezTo>
                      <a:pt x="189" y="80"/>
                      <a:pt x="187" y="81"/>
                      <a:pt x="185" y="83"/>
                    </a:cubicBezTo>
                    <a:cubicBezTo>
                      <a:pt x="183" y="86"/>
                      <a:pt x="185" y="86"/>
                      <a:pt x="180" y="86"/>
                    </a:cubicBezTo>
                    <a:cubicBezTo>
                      <a:pt x="175" y="86"/>
                      <a:pt x="163" y="86"/>
                      <a:pt x="160" y="83"/>
                    </a:cubicBezTo>
                    <a:cubicBezTo>
                      <a:pt x="154" y="77"/>
                      <a:pt x="155" y="75"/>
                      <a:pt x="154" y="69"/>
                    </a:cubicBezTo>
                    <a:cubicBezTo>
                      <a:pt x="154" y="65"/>
                      <a:pt x="160" y="55"/>
                      <a:pt x="163" y="54"/>
                    </a:cubicBezTo>
                    <a:cubicBezTo>
                      <a:pt x="165" y="53"/>
                      <a:pt x="171" y="47"/>
                      <a:pt x="169" y="44"/>
                    </a:cubicBezTo>
                    <a:cubicBezTo>
                      <a:pt x="167" y="42"/>
                      <a:pt x="159" y="53"/>
                      <a:pt x="157" y="53"/>
                    </a:cubicBezTo>
                    <a:cubicBezTo>
                      <a:pt x="154" y="54"/>
                      <a:pt x="154" y="56"/>
                      <a:pt x="152" y="52"/>
                    </a:cubicBezTo>
                    <a:cubicBezTo>
                      <a:pt x="151" y="49"/>
                      <a:pt x="153" y="46"/>
                      <a:pt x="154" y="43"/>
                    </a:cubicBezTo>
                    <a:cubicBezTo>
                      <a:pt x="155" y="38"/>
                      <a:pt x="156" y="21"/>
                      <a:pt x="147" y="21"/>
                    </a:cubicBezTo>
                    <a:cubicBezTo>
                      <a:pt x="147" y="24"/>
                      <a:pt x="151" y="28"/>
                      <a:pt x="150" y="32"/>
                    </a:cubicBezTo>
                    <a:cubicBezTo>
                      <a:pt x="149" y="38"/>
                      <a:pt x="150" y="39"/>
                      <a:pt x="147" y="44"/>
                    </a:cubicBezTo>
                    <a:cubicBezTo>
                      <a:pt x="141" y="56"/>
                      <a:pt x="147" y="65"/>
                      <a:pt x="146" y="77"/>
                    </a:cubicBezTo>
                    <a:cubicBezTo>
                      <a:pt x="144" y="75"/>
                      <a:pt x="141" y="70"/>
                      <a:pt x="140" y="69"/>
                    </a:cubicBezTo>
                    <a:cubicBezTo>
                      <a:pt x="138" y="66"/>
                      <a:pt x="135" y="65"/>
                      <a:pt x="132" y="65"/>
                    </a:cubicBezTo>
                    <a:cubicBezTo>
                      <a:pt x="132" y="67"/>
                      <a:pt x="136" y="70"/>
                      <a:pt x="137" y="71"/>
                    </a:cubicBezTo>
                    <a:cubicBezTo>
                      <a:pt x="141" y="76"/>
                      <a:pt x="144" y="80"/>
                      <a:pt x="146" y="85"/>
                    </a:cubicBezTo>
                    <a:cubicBezTo>
                      <a:pt x="149" y="91"/>
                      <a:pt x="146" y="98"/>
                      <a:pt x="148" y="104"/>
                    </a:cubicBezTo>
                    <a:cubicBezTo>
                      <a:pt x="150" y="108"/>
                      <a:pt x="159" y="113"/>
                      <a:pt x="152" y="116"/>
                    </a:cubicBezTo>
                    <a:cubicBezTo>
                      <a:pt x="147" y="118"/>
                      <a:pt x="146" y="114"/>
                      <a:pt x="143" y="112"/>
                    </a:cubicBezTo>
                    <a:cubicBezTo>
                      <a:pt x="138" y="107"/>
                      <a:pt x="131" y="107"/>
                      <a:pt x="126" y="102"/>
                    </a:cubicBezTo>
                    <a:cubicBezTo>
                      <a:pt x="122" y="99"/>
                      <a:pt x="118" y="95"/>
                      <a:pt x="119" y="90"/>
                    </a:cubicBezTo>
                    <a:cubicBezTo>
                      <a:pt x="120" y="86"/>
                      <a:pt x="122" y="85"/>
                      <a:pt x="117" y="86"/>
                    </a:cubicBezTo>
                    <a:cubicBezTo>
                      <a:pt x="115" y="86"/>
                      <a:pt x="111" y="89"/>
                      <a:pt x="110" y="88"/>
                    </a:cubicBezTo>
                    <a:cubicBezTo>
                      <a:pt x="108" y="88"/>
                      <a:pt x="108" y="86"/>
                      <a:pt x="107" y="86"/>
                    </a:cubicBezTo>
                    <a:cubicBezTo>
                      <a:pt x="105" y="84"/>
                      <a:pt x="103" y="83"/>
                      <a:pt x="102" y="80"/>
                    </a:cubicBezTo>
                    <a:cubicBezTo>
                      <a:pt x="101" y="75"/>
                      <a:pt x="102" y="76"/>
                      <a:pt x="105" y="73"/>
                    </a:cubicBezTo>
                    <a:cubicBezTo>
                      <a:pt x="107" y="71"/>
                      <a:pt x="108" y="66"/>
                      <a:pt x="104" y="65"/>
                    </a:cubicBezTo>
                    <a:cubicBezTo>
                      <a:pt x="101" y="65"/>
                      <a:pt x="102" y="68"/>
                      <a:pt x="101" y="69"/>
                    </a:cubicBezTo>
                    <a:cubicBezTo>
                      <a:pt x="99" y="72"/>
                      <a:pt x="96" y="76"/>
                      <a:pt x="94" y="78"/>
                    </a:cubicBezTo>
                    <a:cubicBezTo>
                      <a:pt x="92" y="79"/>
                      <a:pt x="91" y="80"/>
                      <a:pt x="89" y="79"/>
                    </a:cubicBezTo>
                    <a:cubicBezTo>
                      <a:pt x="85" y="78"/>
                      <a:pt x="84" y="77"/>
                      <a:pt x="83" y="73"/>
                    </a:cubicBezTo>
                    <a:cubicBezTo>
                      <a:pt x="77" y="72"/>
                      <a:pt x="79" y="79"/>
                      <a:pt x="82" y="81"/>
                    </a:cubicBezTo>
                    <a:cubicBezTo>
                      <a:pt x="88" y="85"/>
                      <a:pt x="97" y="82"/>
                      <a:pt x="103" y="88"/>
                    </a:cubicBezTo>
                    <a:cubicBezTo>
                      <a:pt x="106" y="92"/>
                      <a:pt x="107" y="97"/>
                      <a:pt x="111" y="100"/>
                    </a:cubicBezTo>
                    <a:cubicBezTo>
                      <a:pt x="117" y="104"/>
                      <a:pt x="126" y="109"/>
                      <a:pt x="120" y="111"/>
                    </a:cubicBezTo>
                    <a:cubicBezTo>
                      <a:pt x="113" y="111"/>
                      <a:pt x="110" y="111"/>
                      <a:pt x="103" y="112"/>
                    </a:cubicBezTo>
                    <a:cubicBezTo>
                      <a:pt x="98" y="113"/>
                      <a:pt x="96" y="114"/>
                      <a:pt x="91" y="111"/>
                    </a:cubicBezTo>
                    <a:cubicBezTo>
                      <a:pt x="87" y="108"/>
                      <a:pt x="81" y="104"/>
                      <a:pt x="83" y="99"/>
                    </a:cubicBezTo>
                    <a:cubicBezTo>
                      <a:pt x="79" y="100"/>
                      <a:pt x="81" y="106"/>
                      <a:pt x="81" y="107"/>
                    </a:cubicBezTo>
                    <a:cubicBezTo>
                      <a:pt x="81" y="114"/>
                      <a:pt x="75" y="112"/>
                      <a:pt x="70" y="112"/>
                    </a:cubicBezTo>
                    <a:cubicBezTo>
                      <a:pt x="65" y="112"/>
                      <a:pt x="55" y="115"/>
                      <a:pt x="53" y="109"/>
                    </a:cubicBezTo>
                    <a:cubicBezTo>
                      <a:pt x="54" y="115"/>
                      <a:pt x="54" y="116"/>
                      <a:pt x="61" y="116"/>
                    </a:cubicBezTo>
                    <a:cubicBezTo>
                      <a:pt x="65" y="116"/>
                      <a:pt x="70" y="118"/>
                      <a:pt x="75" y="117"/>
                    </a:cubicBezTo>
                    <a:cubicBezTo>
                      <a:pt x="80" y="117"/>
                      <a:pt x="81" y="117"/>
                      <a:pt x="86" y="117"/>
                    </a:cubicBezTo>
                    <a:cubicBezTo>
                      <a:pt x="92" y="117"/>
                      <a:pt x="98" y="117"/>
                      <a:pt x="104" y="118"/>
                    </a:cubicBezTo>
                    <a:cubicBezTo>
                      <a:pt x="107" y="118"/>
                      <a:pt x="109" y="117"/>
                      <a:pt x="112" y="116"/>
                    </a:cubicBezTo>
                    <a:cubicBezTo>
                      <a:pt x="117" y="116"/>
                      <a:pt x="131" y="112"/>
                      <a:pt x="130" y="121"/>
                    </a:cubicBezTo>
                    <a:cubicBezTo>
                      <a:pt x="121" y="121"/>
                      <a:pt x="109" y="125"/>
                      <a:pt x="101" y="129"/>
                    </a:cubicBezTo>
                    <a:cubicBezTo>
                      <a:pt x="97" y="131"/>
                      <a:pt x="94" y="133"/>
                      <a:pt x="91" y="136"/>
                    </a:cubicBezTo>
                    <a:cubicBezTo>
                      <a:pt x="89" y="138"/>
                      <a:pt x="89" y="139"/>
                      <a:pt x="87" y="141"/>
                    </a:cubicBezTo>
                    <a:cubicBezTo>
                      <a:pt x="84" y="143"/>
                      <a:pt x="76" y="146"/>
                      <a:pt x="71" y="145"/>
                    </a:cubicBezTo>
                    <a:cubicBezTo>
                      <a:pt x="67" y="145"/>
                      <a:pt x="60" y="145"/>
                      <a:pt x="56" y="146"/>
                    </a:cubicBezTo>
                    <a:cubicBezTo>
                      <a:pt x="55" y="146"/>
                      <a:pt x="55" y="147"/>
                      <a:pt x="56" y="147"/>
                    </a:cubicBezTo>
                    <a:cubicBezTo>
                      <a:pt x="58" y="150"/>
                      <a:pt x="70" y="149"/>
                      <a:pt x="72" y="150"/>
                    </a:cubicBezTo>
                    <a:cubicBezTo>
                      <a:pt x="81" y="155"/>
                      <a:pt x="72" y="160"/>
                      <a:pt x="70" y="166"/>
                    </a:cubicBezTo>
                    <a:cubicBezTo>
                      <a:pt x="68" y="171"/>
                      <a:pt x="68" y="174"/>
                      <a:pt x="60" y="174"/>
                    </a:cubicBezTo>
                    <a:cubicBezTo>
                      <a:pt x="61" y="177"/>
                      <a:pt x="64" y="180"/>
                      <a:pt x="68" y="180"/>
                    </a:cubicBezTo>
                    <a:cubicBezTo>
                      <a:pt x="69" y="173"/>
                      <a:pt x="72" y="171"/>
                      <a:pt x="77" y="167"/>
                    </a:cubicBezTo>
                    <a:cubicBezTo>
                      <a:pt x="81" y="164"/>
                      <a:pt x="79" y="155"/>
                      <a:pt x="87" y="157"/>
                    </a:cubicBezTo>
                    <a:cubicBezTo>
                      <a:pt x="83" y="163"/>
                      <a:pt x="87" y="168"/>
                      <a:pt x="85" y="174"/>
                    </a:cubicBezTo>
                    <a:cubicBezTo>
                      <a:pt x="84" y="178"/>
                      <a:pt x="81" y="180"/>
                      <a:pt x="81" y="185"/>
                    </a:cubicBezTo>
                    <a:cubicBezTo>
                      <a:pt x="82" y="189"/>
                      <a:pt x="81" y="190"/>
                      <a:pt x="84" y="192"/>
                    </a:cubicBezTo>
                    <a:cubicBezTo>
                      <a:pt x="82" y="188"/>
                      <a:pt x="84" y="185"/>
                      <a:pt x="86" y="180"/>
                    </a:cubicBezTo>
                    <a:cubicBezTo>
                      <a:pt x="87" y="175"/>
                      <a:pt x="89" y="174"/>
                      <a:pt x="91" y="170"/>
                    </a:cubicBezTo>
                    <a:cubicBezTo>
                      <a:pt x="92" y="166"/>
                      <a:pt x="87" y="163"/>
                      <a:pt x="89" y="158"/>
                    </a:cubicBezTo>
                    <a:cubicBezTo>
                      <a:pt x="90" y="157"/>
                      <a:pt x="92" y="155"/>
                      <a:pt x="93" y="154"/>
                    </a:cubicBezTo>
                    <a:cubicBezTo>
                      <a:pt x="94" y="152"/>
                      <a:pt x="95" y="151"/>
                      <a:pt x="95" y="149"/>
                    </a:cubicBezTo>
                    <a:cubicBezTo>
                      <a:pt x="96" y="147"/>
                      <a:pt x="96" y="143"/>
                      <a:pt x="96" y="142"/>
                    </a:cubicBezTo>
                    <a:cubicBezTo>
                      <a:pt x="98" y="140"/>
                      <a:pt x="105" y="141"/>
                      <a:pt x="108" y="140"/>
                    </a:cubicBezTo>
                    <a:cubicBezTo>
                      <a:pt x="112" y="138"/>
                      <a:pt x="114" y="136"/>
                      <a:pt x="118" y="135"/>
                    </a:cubicBezTo>
                    <a:cubicBezTo>
                      <a:pt x="121" y="134"/>
                      <a:pt x="123" y="135"/>
                      <a:pt x="126" y="134"/>
                    </a:cubicBezTo>
                    <a:cubicBezTo>
                      <a:pt x="128" y="134"/>
                      <a:pt x="130" y="132"/>
                      <a:pt x="133" y="132"/>
                    </a:cubicBezTo>
                    <a:cubicBezTo>
                      <a:pt x="141" y="130"/>
                      <a:pt x="153" y="127"/>
                      <a:pt x="160" y="131"/>
                    </a:cubicBezTo>
                    <a:cubicBezTo>
                      <a:pt x="165" y="134"/>
                      <a:pt x="161" y="137"/>
                      <a:pt x="158" y="141"/>
                    </a:cubicBezTo>
                    <a:cubicBezTo>
                      <a:pt x="155" y="146"/>
                      <a:pt x="154" y="153"/>
                      <a:pt x="150" y="157"/>
                    </a:cubicBezTo>
                    <a:cubicBezTo>
                      <a:pt x="147" y="159"/>
                      <a:pt x="145" y="161"/>
                      <a:pt x="142" y="163"/>
                    </a:cubicBezTo>
                    <a:cubicBezTo>
                      <a:pt x="141" y="165"/>
                      <a:pt x="137" y="167"/>
                      <a:pt x="136" y="168"/>
                    </a:cubicBezTo>
                    <a:cubicBezTo>
                      <a:pt x="135" y="170"/>
                      <a:pt x="136" y="172"/>
                      <a:pt x="135" y="173"/>
                    </a:cubicBezTo>
                    <a:cubicBezTo>
                      <a:pt x="133" y="176"/>
                      <a:pt x="130" y="177"/>
                      <a:pt x="126" y="177"/>
                    </a:cubicBezTo>
                    <a:cubicBezTo>
                      <a:pt x="122" y="177"/>
                      <a:pt x="118" y="179"/>
                      <a:pt x="115" y="177"/>
                    </a:cubicBezTo>
                    <a:cubicBezTo>
                      <a:pt x="118" y="179"/>
                      <a:pt x="122" y="179"/>
                      <a:pt x="124" y="181"/>
                    </a:cubicBezTo>
                    <a:cubicBezTo>
                      <a:pt x="127" y="183"/>
                      <a:pt x="127" y="187"/>
                      <a:pt x="127" y="191"/>
                    </a:cubicBezTo>
                    <a:cubicBezTo>
                      <a:pt x="127" y="192"/>
                      <a:pt x="127" y="193"/>
                      <a:pt x="127" y="194"/>
                    </a:cubicBezTo>
                    <a:cubicBezTo>
                      <a:pt x="126" y="195"/>
                      <a:pt x="125" y="195"/>
                      <a:pt x="124" y="196"/>
                    </a:cubicBezTo>
                    <a:cubicBezTo>
                      <a:pt x="122" y="199"/>
                      <a:pt x="124" y="203"/>
                      <a:pt x="123" y="206"/>
                    </a:cubicBezTo>
                    <a:cubicBezTo>
                      <a:pt x="124" y="202"/>
                      <a:pt x="125" y="199"/>
                      <a:pt x="128" y="199"/>
                    </a:cubicBezTo>
                    <a:cubicBezTo>
                      <a:pt x="133" y="200"/>
                      <a:pt x="133" y="206"/>
                      <a:pt x="134" y="209"/>
                    </a:cubicBezTo>
                    <a:cubicBezTo>
                      <a:pt x="136" y="214"/>
                      <a:pt x="138" y="219"/>
                      <a:pt x="143" y="220"/>
                    </a:cubicBezTo>
                    <a:cubicBezTo>
                      <a:pt x="147" y="221"/>
                      <a:pt x="147" y="218"/>
                      <a:pt x="147" y="218"/>
                    </a:cubicBezTo>
                    <a:cubicBezTo>
                      <a:pt x="147" y="218"/>
                      <a:pt x="143" y="217"/>
                      <a:pt x="141" y="215"/>
                    </a:cubicBezTo>
                    <a:cubicBezTo>
                      <a:pt x="141" y="214"/>
                      <a:pt x="141" y="213"/>
                      <a:pt x="141" y="212"/>
                    </a:cubicBezTo>
                    <a:cubicBezTo>
                      <a:pt x="140" y="208"/>
                      <a:pt x="140" y="207"/>
                      <a:pt x="139" y="204"/>
                    </a:cubicBezTo>
                    <a:cubicBezTo>
                      <a:pt x="138" y="201"/>
                      <a:pt x="135" y="194"/>
                      <a:pt x="136" y="191"/>
                    </a:cubicBezTo>
                    <a:cubicBezTo>
                      <a:pt x="138" y="186"/>
                      <a:pt x="139" y="185"/>
                      <a:pt x="139" y="180"/>
                    </a:cubicBezTo>
                    <a:cubicBezTo>
                      <a:pt x="139" y="177"/>
                      <a:pt x="138" y="174"/>
                      <a:pt x="140" y="171"/>
                    </a:cubicBezTo>
                    <a:cubicBezTo>
                      <a:pt x="142" y="169"/>
                      <a:pt x="146" y="167"/>
                      <a:pt x="148" y="166"/>
                    </a:cubicBezTo>
                    <a:cubicBezTo>
                      <a:pt x="152" y="163"/>
                      <a:pt x="156" y="160"/>
                      <a:pt x="160" y="158"/>
                    </a:cubicBezTo>
                    <a:cubicBezTo>
                      <a:pt x="167" y="154"/>
                      <a:pt x="169" y="154"/>
                      <a:pt x="170" y="162"/>
                    </a:cubicBezTo>
                    <a:cubicBezTo>
                      <a:pt x="171" y="169"/>
                      <a:pt x="171" y="171"/>
                      <a:pt x="177" y="174"/>
                    </a:cubicBezTo>
                    <a:cubicBezTo>
                      <a:pt x="183" y="177"/>
                      <a:pt x="185" y="188"/>
                      <a:pt x="186" y="195"/>
                    </a:cubicBezTo>
                    <a:cubicBezTo>
                      <a:pt x="187" y="204"/>
                      <a:pt x="191" y="212"/>
                      <a:pt x="187" y="220"/>
                    </a:cubicBezTo>
                    <a:cubicBezTo>
                      <a:pt x="191" y="223"/>
                      <a:pt x="189" y="218"/>
                      <a:pt x="190" y="217"/>
                    </a:cubicBezTo>
                    <a:cubicBezTo>
                      <a:pt x="190" y="214"/>
                      <a:pt x="192" y="212"/>
                      <a:pt x="192" y="209"/>
                    </a:cubicBezTo>
                    <a:cubicBezTo>
                      <a:pt x="191" y="204"/>
                      <a:pt x="188" y="196"/>
                      <a:pt x="191" y="191"/>
                    </a:cubicBezTo>
                    <a:cubicBezTo>
                      <a:pt x="194" y="193"/>
                      <a:pt x="197" y="199"/>
                      <a:pt x="198" y="202"/>
                    </a:cubicBezTo>
                    <a:cubicBezTo>
                      <a:pt x="199" y="203"/>
                      <a:pt x="198" y="205"/>
                      <a:pt x="199" y="206"/>
                    </a:cubicBezTo>
                    <a:cubicBezTo>
                      <a:pt x="199" y="207"/>
                      <a:pt x="201" y="207"/>
                      <a:pt x="202" y="208"/>
                    </a:cubicBezTo>
                    <a:cubicBezTo>
                      <a:pt x="205" y="212"/>
                      <a:pt x="210" y="218"/>
                      <a:pt x="215" y="219"/>
                    </a:cubicBezTo>
                    <a:cubicBezTo>
                      <a:pt x="210" y="218"/>
                      <a:pt x="202" y="203"/>
                      <a:pt x="202" y="199"/>
                    </a:cubicBezTo>
                    <a:cubicBezTo>
                      <a:pt x="199" y="194"/>
                      <a:pt x="196" y="190"/>
                      <a:pt x="193" y="185"/>
                    </a:cubicBezTo>
                    <a:cubicBezTo>
                      <a:pt x="190" y="178"/>
                      <a:pt x="188" y="174"/>
                      <a:pt x="183" y="168"/>
                    </a:cubicBezTo>
                    <a:cubicBezTo>
                      <a:pt x="177" y="162"/>
                      <a:pt x="173" y="143"/>
                      <a:pt x="179" y="136"/>
                    </a:cubicBezTo>
                    <a:cubicBezTo>
                      <a:pt x="183" y="132"/>
                      <a:pt x="188" y="129"/>
                      <a:pt x="193" y="129"/>
                    </a:cubicBezTo>
                    <a:cubicBezTo>
                      <a:pt x="196" y="129"/>
                      <a:pt x="199" y="129"/>
                      <a:pt x="201" y="131"/>
                    </a:cubicBezTo>
                    <a:cubicBezTo>
                      <a:pt x="206" y="134"/>
                      <a:pt x="212" y="134"/>
                      <a:pt x="218" y="145"/>
                    </a:cubicBezTo>
                    <a:cubicBezTo>
                      <a:pt x="222" y="154"/>
                      <a:pt x="227" y="169"/>
                      <a:pt x="228" y="173"/>
                    </a:cubicBezTo>
                    <a:cubicBezTo>
                      <a:pt x="229" y="175"/>
                      <a:pt x="231" y="181"/>
                      <a:pt x="231" y="184"/>
                    </a:cubicBezTo>
                    <a:cubicBezTo>
                      <a:pt x="232" y="187"/>
                      <a:pt x="230" y="189"/>
                      <a:pt x="230" y="192"/>
                    </a:cubicBezTo>
                    <a:cubicBezTo>
                      <a:pt x="230" y="194"/>
                      <a:pt x="232" y="197"/>
                      <a:pt x="233" y="200"/>
                    </a:cubicBezTo>
                    <a:cubicBezTo>
                      <a:pt x="235" y="207"/>
                      <a:pt x="235" y="216"/>
                      <a:pt x="236" y="224"/>
                    </a:cubicBezTo>
                    <a:cubicBezTo>
                      <a:pt x="236" y="228"/>
                      <a:pt x="235" y="228"/>
                      <a:pt x="233" y="232"/>
                    </a:cubicBezTo>
                    <a:cubicBezTo>
                      <a:pt x="231" y="235"/>
                      <a:pt x="230" y="240"/>
                      <a:pt x="228" y="242"/>
                    </a:cubicBezTo>
                    <a:cubicBezTo>
                      <a:pt x="225" y="245"/>
                      <a:pt x="223" y="244"/>
                      <a:pt x="220" y="245"/>
                    </a:cubicBezTo>
                    <a:cubicBezTo>
                      <a:pt x="219" y="246"/>
                      <a:pt x="218" y="245"/>
                      <a:pt x="217" y="246"/>
                    </a:cubicBezTo>
                    <a:cubicBezTo>
                      <a:pt x="216" y="246"/>
                      <a:pt x="217" y="249"/>
                      <a:pt x="216" y="250"/>
                    </a:cubicBezTo>
                    <a:cubicBezTo>
                      <a:pt x="213" y="251"/>
                      <a:pt x="214" y="253"/>
                      <a:pt x="211" y="253"/>
                    </a:cubicBezTo>
                    <a:cubicBezTo>
                      <a:pt x="209" y="253"/>
                      <a:pt x="206" y="249"/>
                      <a:pt x="204" y="250"/>
                    </a:cubicBezTo>
                    <a:cubicBezTo>
                      <a:pt x="201" y="250"/>
                      <a:pt x="199" y="253"/>
                      <a:pt x="197" y="253"/>
                    </a:cubicBezTo>
                    <a:cubicBezTo>
                      <a:pt x="195" y="254"/>
                      <a:pt x="192" y="254"/>
                      <a:pt x="191" y="254"/>
                    </a:cubicBezTo>
                    <a:cubicBezTo>
                      <a:pt x="187" y="255"/>
                      <a:pt x="182" y="258"/>
                      <a:pt x="178" y="258"/>
                    </a:cubicBezTo>
                    <a:cubicBezTo>
                      <a:pt x="171" y="258"/>
                      <a:pt x="168" y="253"/>
                      <a:pt x="170" y="246"/>
                    </a:cubicBezTo>
                    <a:cubicBezTo>
                      <a:pt x="169" y="248"/>
                      <a:pt x="167" y="251"/>
                      <a:pt x="165" y="253"/>
                    </a:cubicBezTo>
                    <a:cubicBezTo>
                      <a:pt x="163" y="251"/>
                      <a:pt x="162" y="250"/>
                      <a:pt x="160" y="248"/>
                    </a:cubicBezTo>
                    <a:cubicBezTo>
                      <a:pt x="161" y="251"/>
                      <a:pt x="161" y="254"/>
                      <a:pt x="160" y="257"/>
                    </a:cubicBezTo>
                    <a:cubicBezTo>
                      <a:pt x="153" y="257"/>
                      <a:pt x="150" y="261"/>
                      <a:pt x="143" y="258"/>
                    </a:cubicBezTo>
                    <a:cubicBezTo>
                      <a:pt x="138" y="255"/>
                      <a:pt x="134" y="253"/>
                      <a:pt x="128" y="253"/>
                    </a:cubicBezTo>
                    <a:cubicBezTo>
                      <a:pt x="119" y="254"/>
                      <a:pt x="120" y="251"/>
                      <a:pt x="114" y="247"/>
                    </a:cubicBezTo>
                    <a:cubicBezTo>
                      <a:pt x="113" y="247"/>
                      <a:pt x="110" y="248"/>
                      <a:pt x="108" y="247"/>
                    </a:cubicBezTo>
                    <a:cubicBezTo>
                      <a:pt x="106" y="246"/>
                      <a:pt x="105" y="242"/>
                      <a:pt x="104" y="240"/>
                    </a:cubicBezTo>
                    <a:cubicBezTo>
                      <a:pt x="100" y="246"/>
                      <a:pt x="93" y="247"/>
                      <a:pt x="87" y="243"/>
                    </a:cubicBezTo>
                    <a:cubicBezTo>
                      <a:pt x="80" y="239"/>
                      <a:pt x="86" y="230"/>
                      <a:pt x="87" y="224"/>
                    </a:cubicBezTo>
                    <a:cubicBezTo>
                      <a:pt x="89" y="219"/>
                      <a:pt x="91" y="214"/>
                      <a:pt x="92" y="209"/>
                    </a:cubicBezTo>
                    <a:cubicBezTo>
                      <a:pt x="93" y="203"/>
                      <a:pt x="90" y="204"/>
                      <a:pt x="87" y="209"/>
                    </a:cubicBezTo>
                    <a:cubicBezTo>
                      <a:pt x="82" y="218"/>
                      <a:pt x="84" y="245"/>
                      <a:pt x="68" y="237"/>
                    </a:cubicBezTo>
                    <a:cubicBezTo>
                      <a:pt x="65" y="236"/>
                      <a:pt x="64" y="234"/>
                      <a:pt x="60" y="233"/>
                    </a:cubicBezTo>
                    <a:cubicBezTo>
                      <a:pt x="57" y="233"/>
                      <a:pt x="53" y="233"/>
                      <a:pt x="50" y="231"/>
                    </a:cubicBezTo>
                    <a:cubicBezTo>
                      <a:pt x="43" y="226"/>
                      <a:pt x="47" y="220"/>
                      <a:pt x="49" y="213"/>
                    </a:cubicBezTo>
                    <a:cubicBezTo>
                      <a:pt x="40" y="221"/>
                      <a:pt x="39" y="216"/>
                      <a:pt x="33" y="209"/>
                    </a:cubicBezTo>
                    <a:cubicBezTo>
                      <a:pt x="29" y="204"/>
                      <a:pt x="24" y="204"/>
                      <a:pt x="24" y="195"/>
                    </a:cubicBezTo>
                    <a:cubicBezTo>
                      <a:pt x="17" y="200"/>
                      <a:pt x="14" y="184"/>
                      <a:pt x="19" y="177"/>
                    </a:cubicBezTo>
                    <a:cubicBezTo>
                      <a:pt x="17" y="179"/>
                      <a:pt x="15" y="183"/>
                      <a:pt x="10" y="181"/>
                    </a:cubicBezTo>
                    <a:cubicBezTo>
                      <a:pt x="5" y="180"/>
                      <a:pt x="4" y="175"/>
                      <a:pt x="4" y="171"/>
                    </a:cubicBezTo>
                    <a:cubicBezTo>
                      <a:pt x="3" y="166"/>
                      <a:pt x="0" y="154"/>
                      <a:pt x="2" y="149"/>
                    </a:cubicBezTo>
                    <a:close/>
                  </a:path>
                </a:pathLst>
              </a:custGeom>
              <a:solidFill>
                <a:srgbClr val="E2BA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 737"/>
              <p:cNvSpPr>
                <a:spLocks/>
              </p:cNvSpPr>
              <p:nvPr/>
            </p:nvSpPr>
            <p:spPr bwMode="auto">
              <a:xfrm>
                <a:off x="3243" y="2581"/>
                <a:ext cx="681" cy="782"/>
              </a:xfrm>
              <a:custGeom>
                <a:avLst/>
                <a:gdLst>
                  <a:gd name="T0" fmla="*/ 160 w 294"/>
                  <a:gd name="T1" fmla="*/ 2014 h 316"/>
                  <a:gd name="T2" fmla="*/ 718 w 294"/>
                  <a:gd name="T3" fmla="*/ 1171 h 316"/>
                  <a:gd name="T4" fmla="*/ 1753 w 294"/>
                  <a:gd name="T5" fmla="*/ 183 h 316"/>
                  <a:gd name="T6" fmla="*/ 2360 w 294"/>
                  <a:gd name="T7" fmla="*/ 0 h 316"/>
                  <a:gd name="T8" fmla="*/ 2882 w 294"/>
                  <a:gd name="T9" fmla="*/ 215 h 316"/>
                  <a:gd name="T10" fmla="*/ 3208 w 294"/>
                  <a:gd name="T11" fmla="*/ 636 h 316"/>
                  <a:gd name="T12" fmla="*/ 3009 w 294"/>
                  <a:gd name="T13" fmla="*/ 391 h 316"/>
                  <a:gd name="T14" fmla="*/ 2946 w 294"/>
                  <a:gd name="T15" fmla="*/ 544 h 316"/>
                  <a:gd name="T16" fmla="*/ 2796 w 294"/>
                  <a:gd name="T17" fmla="*/ 1121 h 316"/>
                  <a:gd name="T18" fmla="*/ 2844 w 294"/>
                  <a:gd name="T19" fmla="*/ 681 h 316"/>
                  <a:gd name="T20" fmla="*/ 2775 w 294"/>
                  <a:gd name="T21" fmla="*/ 215 h 316"/>
                  <a:gd name="T22" fmla="*/ 2560 w 294"/>
                  <a:gd name="T23" fmla="*/ 215 h 316"/>
                  <a:gd name="T24" fmla="*/ 2226 w 294"/>
                  <a:gd name="T25" fmla="*/ 215 h 316"/>
                  <a:gd name="T26" fmla="*/ 2210 w 294"/>
                  <a:gd name="T27" fmla="*/ 379 h 316"/>
                  <a:gd name="T28" fmla="*/ 2136 w 294"/>
                  <a:gd name="T29" fmla="*/ 275 h 316"/>
                  <a:gd name="T30" fmla="*/ 1879 w 294"/>
                  <a:gd name="T31" fmla="*/ 245 h 316"/>
                  <a:gd name="T32" fmla="*/ 1716 w 294"/>
                  <a:gd name="T33" fmla="*/ 332 h 316"/>
                  <a:gd name="T34" fmla="*/ 1679 w 294"/>
                  <a:gd name="T35" fmla="*/ 606 h 316"/>
                  <a:gd name="T36" fmla="*/ 1566 w 294"/>
                  <a:gd name="T37" fmla="*/ 577 h 316"/>
                  <a:gd name="T38" fmla="*/ 1267 w 294"/>
                  <a:gd name="T39" fmla="*/ 864 h 316"/>
                  <a:gd name="T40" fmla="*/ 994 w 294"/>
                  <a:gd name="T41" fmla="*/ 1183 h 316"/>
                  <a:gd name="T42" fmla="*/ 1105 w 294"/>
                  <a:gd name="T43" fmla="*/ 1366 h 316"/>
                  <a:gd name="T44" fmla="*/ 859 w 294"/>
                  <a:gd name="T45" fmla="*/ 1408 h 316"/>
                  <a:gd name="T46" fmla="*/ 660 w 294"/>
                  <a:gd name="T47" fmla="*/ 1789 h 316"/>
                  <a:gd name="T48" fmla="*/ 584 w 294"/>
                  <a:gd name="T49" fmla="*/ 1953 h 316"/>
                  <a:gd name="T50" fmla="*/ 709 w 294"/>
                  <a:gd name="T51" fmla="*/ 2230 h 316"/>
                  <a:gd name="T52" fmla="*/ 574 w 294"/>
                  <a:gd name="T53" fmla="*/ 2653 h 316"/>
                  <a:gd name="T54" fmla="*/ 757 w 294"/>
                  <a:gd name="T55" fmla="*/ 2744 h 316"/>
                  <a:gd name="T56" fmla="*/ 933 w 294"/>
                  <a:gd name="T57" fmla="*/ 3227 h 316"/>
                  <a:gd name="T58" fmla="*/ 1142 w 294"/>
                  <a:gd name="T59" fmla="*/ 3564 h 316"/>
                  <a:gd name="T60" fmla="*/ 1369 w 294"/>
                  <a:gd name="T61" fmla="*/ 3650 h 316"/>
                  <a:gd name="T62" fmla="*/ 1663 w 294"/>
                  <a:gd name="T63" fmla="*/ 3227 h 316"/>
                  <a:gd name="T64" fmla="*/ 1605 w 294"/>
                  <a:gd name="T65" fmla="*/ 3742 h 316"/>
                  <a:gd name="T66" fmla="*/ 1862 w 294"/>
                  <a:gd name="T67" fmla="*/ 3804 h 316"/>
                  <a:gd name="T68" fmla="*/ 2115 w 294"/>
                  <a:gd name="T69" fmla="*/ 3895 h 316"/>
                  <a:gd name="T70" fmla="*/ 2511 w 294"/>
                  <a:gd name="T71" fmla="*/ 3957 h 316"/>
                  <a:gd name="T72" fmla="*/ 2571 w 294"/>
                  <a:gd name="T73" fmla="*/ 3895 h 316"/>
                  <a:gd name="T74" fmla="*/ 2736 w 294"/>
                  <a:gd name="T75" fmla="*/ 3969 h 316"/>
                  <a:gd name="T76" fmla="*/ 2972 w 294"/>
                  <a:gd name="T77" fmla="*/ 3895 h 316"/>
                  <a:gd name="T78" fmla="*/ 3143 w 294"/>
                  <a:gd name="T79" fmla="*/ 3895 h 316"/>
                  <a:gd name="T80" fmla="*/ 3220 w 294"/>
                  <a:gd name="T81" fmla="*/ 3791 h 316"/>
                  <a:gd name="T82" fmla="*/ 3354 w 294"/>
                  <a:gd name="T83" fmla="*/ 3729 h 316"/>
                  <a:gd name="T84" fmla="*/ 3456 w 294"/>
                  <a:gd name="T85" fmla="*/ 3455 h 316"/>
                  <a:gd name="T86" fmla="*/ 3380 w 294"/>
                  <a:gd name="T87" fmla="*/ 2970 h 316"/>
                  <a:gd name="T88" fmla="*/ 3354 w 294"/>
                  <a:gd name="T89" fmla="*/ 2683 h 316"/>
                  <a:gd name="T90" fmla="*/ 3245 w 294"/>
                  <a:gd name="T91" fmla="*/ 2272 h 316"/>
                  <a:gd name="T92" fmla="*/ 3653 w 294"/>
                  <a:gd name="T93" fmla="*/ 4016 h 316"/>
                  <a:gd name="T94" fmla="*/ 3208 w 294"/>
                  <a:gd name="T95" fmla="*/ 4623 h 316"/>
                  <a:gd name="T96" fmla="*/ 2673 w 294"/>
                  <a:gd name="T97" fmla="*/ 4685 h 316"/>
                  <a:gd name="T98" fmla="*/ 2483 w 294"/>
                  <a:gd name="T99" fmla="*/ 4727 h 316"/>
                  <a:gd name="T100" fmla="*/ 2075 w 294"/>
                  <a:gd name="T101" fmla="*/ 4576 h 316"/>
                  <a:gd name="T102" fmla="*/ 1427 w 294"/>
                  <a:gd name="T103" fmla="*/ 4029 h 316"/>
                  <a:gd name="T104" fmla="*/ 1068 w 294"/>
                  <a:gd name="T105" fmla="*/ 4061 h 316"/>
                  <a:gd name="T106" fmla="*/ 510 w 294"/>
                  <a:gd name="T107" fmla="*/ 3351 h 316"/>
                  <a:gd name="T108" fmla="*/ 0 w 294"/>
                  <a:gd name="T109" fmla="*/ 2653 h 316"/>
                  <a:gd name="T110" fmla="*/ 134 w 294"/>
                  <a:gd name="T111" fmla="*/ 2076 h 3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94" h="316">
                    <a:moveTo>
                      <a:pt x="11" y="137"/>
                    </a:moveTo>
                    <a:cubicBezTo>
                      <a:pt x="12" y="136"/>
                      <a:pt x="12" y="134"/>
                      <a:pt x="13" y="133"/>
                    </a:cubicBezTo>
                    <a:cubicBezTo>
                      <a:pt x="16" y="129"/>
                      <a:pt x="18" y="125"/>
                      <a:pt x="20" y="122"/>
                    </a:cubicBezTo>
                    <a:cubicBezTo>
                      <a:pt x="26" y="112"/>
                      <a:pt x="50" y="86"/>
                      <a:pt x="58" y="77"/>
                    </a:cubicBezTo>
                    <a:cubicBezTo>
                      <a:pt x="70" y="67"/>
                      <a:pt x="86" y="53"/>
                      <a:pt x="104" y="39"/>
                    </a:cubicBezTo>
                    <a:cubicBezTo>
                      <a:pt x="118" y="29"/>
                      <a:pt x="137" y="20"/>
                      <a:pt x="141" y="12"/>
                    </a:cubicBezTo>
                    <a:cubicBezTo>
                      <a:pt x="144" y="3"/>
                      <a:pt x="146" y="3"/>
                      <a:pt x="146" y="3"/>
                    </a:cubicBezTo>
                    <a:cubicBezTo>
                      <a:pt x="159" y="8"/>
                      <a:pt x="175" y="3"/>
                      <a:pt x="190" y="0"/>
                    </a:cubicBezTo>
                    <a:cubicBezTo>
                      <a:pt x="213" y="1"/>
                      <a:pt x="213" y="4"/>
                      <a:pt x="220" y="6"/>
                    </a:cubicBezTo>
                    <a:cubicBezTo>
                      <a:pt x="227" y="8"/>
                      <a:pt x="230" y="9"/>
                      <a:pt x="232" y="14"/>
                    </a:cubicBezTo>
                    <a:cubicBezTo>
                      <a:pt x="235" y="19"/>
                      <a:pt x="236" y="19"/>
                      <a:pt x="242" y="20"/>
                    </a:cubicBezTo>
                    <a:cubicBezTo>
                      <a:pt x="248" y="22"/>
                      <a:pt x="256" y="33"/>
                      <a:pt x="258" y="42"/>
                    </a:cubicBezTo>
                    <a:cubicBezTo>
                      <a:pt x="258" y="42"/>
                      <a:pt x="258" y="42"/>
                      <a:pt x="258" y="42"/>
                    </a:cubicBezTo>
                    <a:cubicBezTo>
                      <a:pt x="254" y="35"/>
                      <a:pt x="254" y="25"/>
                      <a:pt x="242" y="26"/>
                    </a:cubicBezTo>
                    <a:cubicBezTo>
                      <a:pt x="237" y="27"/>
                      <a:pt x="237" y="28"/>
                      <a:pt x="236" y="32"/>
                    </a:cubicBezTo>
                    <a:cubicBezTo>
                      <a:pt x="236" y="33"/>
                      <a:pt x="237" y="35"/>
                      <a:pt x="237" y="36"/>
                    </a:cubicBezTo>
                    <a:cubicBezTo>
                      <a:pt x="237" y="38"/>
                      <a:pt x="235" y="39"/>
                      <a:pt x="234" y="41"/>
                    </a:cubicBezTo>
                    <a:cubicBezTo>
                      <a:pt x="229" y="51"/>
                      <a:pt x="226" y="62"/>
                      <a:pt x="225" y="74"/>
                    </a:cubicBezTo>
                    <a:cubicBezTo>
                      <a:pt x="225" y="70"/>
                      <a:pt x="224" y="66"/>
                      <a:pt x="224" y="63"/>
                    </a:cubicBezTo>
                    <a:cubicBezTo>
                      <a:pt x="224" y="56"/>
                      <a:pt x="228" y="51"/>
                      <a:pt x="229" y="45"/>
                    </a:cubicBezTo>
                    <a:cubicBezTo>
                      <a:pt x="230" y="39"/>
                      <a:pt x="227" y="37"/>
                      <a:pt x="226" y="32"/>
                    </a:cubicBezTo>
                    <a:cubicBezTo>
                      <a:pt x="224" y="26"/>
                      <a:pt x="226" y="20"/>
                      <a:pt x="223" y="14"/>
                    </a:cubicBezTo>
                    <a:cubicBezTo>
                      <a:pt x="213" y="23"/>
                      <a:pt x="218" y="7"/>
                      <a:pt x="209" y="9"/>
                    </a:cubicBezTo>
                    <a:cubicBezTo>
                      <a:pt x="209" y="11"/>
                      <a:pt x="207" y="12"/>
                      <a:pt x="206" y="14"/>
                    </a:cubicBezTo>
                    <a:cubicBezTo>
                      <a:pt x="203" y="12"/>
                      <a:pt x="199" y="10"/>
                      <a:pt x="197" y="15"/>
                    </a:cubicBezTo>
                    <a:cubicBezTo>
                      <a:pt x="192" y="11"/>
                      <a:pt x="181" y="4"/>
                      <a:pt x="179" y="14"/>
                    </a:cubicBezTo>
                    <a:cubicBezTo>
                      <a:pt x="178" y="15"/>
                      <a:pt x="180" y="17"/>
                      <a:pt x="180" y="17"/>
                    </a:cubicBezTo>
                    <a:cubicBezTo>
                      <a:pt x="180" y="20"/>
                      <a:pt x="179" y="21"/>
                      <a:pt x="178" y="25"/>
                    </a:cubicBezTo>
                    <a:cubicBezTo>
                      <a:pt x="177" y="26"/>
                      <a:pt x="177" y="26"/>
                      <a:pt x="177" y="27"/>
                    </a:cubicBezTo>
                    <a:cubicBezTo>
                      <a:pt x="176" y="24"/>
                      <a:pt x="174" y="20"/>
                      <a:pt x="172" y="18"/>
                    </a:cubicBezTo>
                    <a:cubicBezTo>
                      <a:pt x="169" y="14"/>
                      <a:pt x="162" y="11"/>
                      <a:pt x="160" y="18"/>
                    </a:cubicBezTo>
                    <a:cubicBezTo>
                      <a:pt x="158" y="17"/>
                      <a:pt x="154" y="15"/>
                      <a:pt x="151" y="16"/>
                    </a:cubicBezTo>
                    <a:cubicBezTo>
                      <a:pt x="148" y="17"/>
                      <a:pt x="147" y="22"/>
                      <a:pt x="144" y="23"/>
                    </a:cubicBezTo>
                    <a:cubicBezTo>
                      <a:pt x="142" y="24"/>
                      <a:pt x="140" y="21"/>
                      <a:pt x="138" y="22"/>
                    </a:cubicBezTo>
                    <a:cubicBezTo>
                      <a:pt x="136" y="23"/>
                      <a:pt x="133" y="27"/>
                      <a:pt x="132" y="29"/>
                    </a:cubicBezTo>
                    <a:cubicBezTo>
                      <a:pt x="127" y="36"/>
                      <a:pt x="129" y="35"/>
                      <a:pt x="135" y="40"/>
                    </a:cubicBezTo>
                    <a:cubicBezTo>
                      <a:pt x="139" y="44"/>
                      <a:pt x="141" y="50"/>
                      <a:pt x="144" y="55"/>
                    </a:cubicBezTo>
                    <a:cubicBezTo>
                      <a:pt x="139" y="49"/>
                      <a:pt x="133" y="40"/>
                      <a:pt x="126" y="38"/>
                    </a:cubicBezTo>
                    <a:cubicBezTo>
                      <a:pt x="113" y="35"/>
                      <a:pt x="110" y="45"/>
                      <a:pt x="100" y="51"/>
                    </a:cubicBezTo>
                    <a:cubicBezTo>
                      <a:pt x="102" y="53"/>
                      <a:pt x="102" y="55"/>
                      <a:pt x="102" y="57"/>
                    </a:cubicBezTo>
                    <a:cubicBezTo>
                      <a:pt x="92" y="56"/>
                      <a:pt x="94" y="62"/>
                      <a:pt x="89" y="68"/>
                    </a:cubicBezTo>
                    <a:cubicBezTo>
                      <a:pt x="85" y="74"/>
                      <a:pt x="82" y="72"/>
                      <a:pt x="80" y="78"/>
                    </a:cubicBezTo>
                    <a:cubicBezTo>
                      <a:pt x="79" y="82"/>
                      <a:pt x="77" y="86"/>
                      <a:pt x="81" y="89"/>
                    </a:cubicBezTo>
                    <a:cubicBezTo>
                      <a:pt x="84" y="91"/>
                      <a:pt x="86" y="89"/>
                      <a:pt x="89" y="90"/>
                    </a:cubicBezTo>
                    <a:cubicBezTo>
                      <a:pt x="95" y="90"/>
                      <a:pt x="99" y="93"/>
                      <a:pt x="104" y="95"/>
                    </a:cubicBezTo>
                    <a:cubicBezTo>
                      <a:pt x="94" y="94"/>
                      <a:pt x="79" y="87"/>
                      <a:pt x="69" y="93"/>
                    </a:cubicBezTo>
                    <a:cubicBezTo>
                      <a:pt x="63" y="97"/>
                      <a:pt x="62" y="104"/>
                      <a:pt x="58" y="109"/>
                    </a:cubicBezTo>
                    <a:cubicBezTo>
                      <a:pt x="56" y="113"/>
                      <a:pt x="54" y="114"/>
                      <a:pt x="53" y="118"/>
                    </a:cubicBezTo>
                    <a:cubicBezTo>
                      <a:pt x="52" y="121"/>
                      <a:pt x="53" y="123"/>
                      <a:pt x="52" y="125"/>
                    </a:cubicBezTo>
                    <a:cubicBezTo>
                      <a:pt x="51" y="127"/>
                      <a:pt x="48" y="127"/>
                      <a:pt x="47" y="129"/>
                    </a:cubicBezTo>
                    <a:cubicBezTo>
                      <a:pt x="45" y="135"/>
                      <a:pt x="48" y="140"/>
                      <a:pt x="47" y="146"/>
                    </a:cubicBezTo>
                    <a:cubicBezTo>
                      <a:pt x="50" y="147"/>
                      <a:pt x="54" y="147"/>
                      <a:pt x="57" y="147"/>
                    </a:cubicBezTo>
                    <a:cubicBezTo>
                      <a:pt x="51" y="148"/>
                      <a:pt x="46" y="148"/>
                      <a:pt x="44" y="153"/>
                    </a:cubicBezTo>
                    <a:cubicBezTo>
                      <a:pt x="42" y="158"/>
                      <a:pt x="45" y="170"/>
                      <a:pt x="46" y="175"/>
                    </a:cubicBezTo>
                    <a:cubicBezTo>
                      <a:pt x="46" y="179"/>
                      <a:pt x="47" y="184"/>
                      <a:pt x="52" y="185"/>
                    </a:cubicBezTo>
                    <a:cubicBezTo>
                      <a:pt x="57" y="187"/>
                      <a:pt x="59" y="183"/>
                      <a:pt x="61" y="181"/>
                    </a:cubicBezTo>
                    <a:cubicBezTo>
                      <a:pt x="56" y="188"/>
                      <a:pt x="59" y="204"/>
                      <a:pt x="66" y="199"/>
                    </a:cubicBezTo>
                    <a:cubicBezTo>
                      <a:pt x="66" y="208"/>
                      <a:pt x="71" y="208"/>
                      <a:pt x="75" y="213"/>
                    </a:cubicBezTo>
                    <a:cubicBezTo>
                      <a:pt x="81" y="220"/>
                      <a:pt x="82" y="225"/>
                      <a:pt x="91" y="217"/>
                    </a:cubicBezTo>
                    <a:cubicBezTo>
                      <a:pt x="89" y="224"/>
                      <a:pt x="85" y="230"/>
                      <a:pt x="92" y="235"/>
                    </a:cubicBezTo>
                    <a:cubicBezTo>
                      <a:pt x="95" y="237"/>
                      <a:pt x="99" y="237"/>
                      <a:pt x="102" y="237"/>
                    </a:cubicBezTo>
                    <a:cubicBezTo>
                      <a:pt x="106" y="238"/>
                      <a:pt x="107" y="240"/>
                      <a:pt x="110" y="241"/>
                    </a:cubicBezTo>
                    <a:cubicBezTo>
                      <a:pt x="126" y="249"/>
                      <a:pt x="124" y="222"/>
                      <a:pt x="129" y="213"/>
                    </a:cubicBezTo>
                    <a:cubicBezTo>
                      <a:pt x="132" y="208"/>
                      <a:pt x="135" y="207"/>
                      <a:pt x="134" y="213"/>
                    </a:cubicBezTo>
                    <a:cubicBezTo>
                      <a:pt x="133" y="218"/>
                      <a:pt x="131" y="223"/>
                      <a:pt x="129" y="228"/>
                    </a:cubicBezTo>
                    <a:cubicBezTo>
                      <a:pt x="128" y="234"/>
                      <a:pt x="122" y="243"/>
                      <a:pt x="129" y="247"/>
                    </a:cubicBezTo>
                    <a:cubicBezTo>
                      <a:pt x="135" y="251"/>
                      <a:pt x="142" y="250"/>
                      <a:pt x="146" y="244"/>
                    </a:cubicBezTo>
                    <a:cubicBezTo>
                      <a:pt x="147" y="246"/>
                      <a:pt x="148" y="250"/>
                      <a:pt x="150" y="251"/>
                    </a:cubicBezTo>
                    <a:cubicBezTo>
                      <a:pt x="152" y="252"/>
                      <a:pt x="155" y="251"/>
                      <a:pt x="156" y="251"/>
                    </a:cubicBezTo>
                    <a:cubicBezTo>
                      <a:pt x="162" y="255"/>
                      <a:pt x="161" y="258"/>
                      <a:pt x="170" y="257"/>
                    </a:cubicBezTo>
                    <a:cubicBezTo>
                      <a:pt x="176" y="257"/>
                      <a:pt x="180" y="259"/>
                      <a:pt x="185" y="262"/>
                    </a:cubicBezTo>
                    <a:cubicBezTo>
                      <a:pt x="192" y="265"/>
                      <a:pt x="195" y="261"/>
                      <a:pt x="202" y="261"/>
                    </a:cubicBezTo>
                    <a:cubicBezTo>
                      <a:pt x="203" y="258"/>
                      <a:pt x="203" y="255"/>
                      <a:pt x="202" y="252"/>
                    </a:cubicBezTo>
                    <a:cubicBezTo>
                      <a:pt x="204" y="254"/>
                      <a:pt x="205" y="255"/>
                      <a:pt x="207" y="257"/>
                    </a:cubicBezTo>
                    <a:cubicBezTo>
                      <a:pt x="209" y="255"/>
                      <a:pt x="211" y="252"/>
                      <a:pt x="212" y="250"/>
                    </a:cubicBezTo>
                    <a:cubicBezTo>
                      <a:pt x="210" y="257"/>
                      <a:pt x="213" y="262"/>
                      <a:pt x="220" y="262"/>
                    </a:cubicBezTo>
                    <a:cubicBezTo>
                      <a:pt x="224" y="262"/>
                      <a:pt x="229" y="259"/>
                      <a:pt x="233" y="258"/>
                    </a:cubicBezTo>
                    <a:cubicBezTo>
                      <a:pt x="234" y="258"/>
                      <a:pt x="237" y="258"/>
                      <a:pt x="239" y="257"/>
                    </a:cubicBezTo>
                    <a:cubicBezTo>
                      <a:pt x="241" y="257"/>
                      <a:pt x="243" y="254"/>
                      <a:pt x="246" y="254"/>
                    </a:cubicBezTo>
                    <a:cubicBezTo>
                      <a:pt x="248" y="253"/>
                      <a:pt x="251" y="257"/>
                      <a:pt x="253" y="257"/>
                    </a:cubicBezTo>
                    <a:cubicBezTo>
                      <a:pt x="256" y="257"/>
                      <a:pt x="255" y="255"/>
                      <a:pt x="258" y="254"/>
                    </a:cubicBezTo>
                    <a:cubicBezTo>
                      <a:pt x="259" y="253"/>
                      <a:pt x="258" y="250"/>
                      <a:pt x="259" y="250"/>
                    </a:cubicBezTo>
                    <a:cubicBezTo>
                      <a:pt x="260" y="249"/>
                      <a:pt x="261" y="250"/>
                      <a:pt x="262" y="249"/>
                    </a:cubicBezTo>
                    <a:cubicBezTo>
                      <a:pt x="265" y="248"/>
                      <a:pt x="267" y="249"/>
                      <a:pt x="270" y="246"/>
                    </a:cubicBezTo>
                    <a:cubicBezTo>
                      <a:pt x="272" y="244"/>
                      <a:pt x="273" y="239"/>
                      <a:pt x="275" y="236"/>
                    </a:cubicBezTo>
                    <a:cubicBezTo>
                      <a:pt x="277" y="232"/>
                      <a:pt x="278" y="232"/>
                      <a:pt x="278" y="228"/>
                    </a:cubicBezTo>
                    <a:cubicBezTo>
                      <a:pt x="277" y="220"/>
                      <a:pt x="277" y="211"/>
                      <a:pt x="275" y="204"/>
                    </a:cubicBezTo>
                    <a:cubicBezTo>
                      <a:pt x="274" y="201"/>
                      <a:pt x="272" y="198"/>
                      <a:pt x="272" y="196"/>
                    </a:cubicBezTo>
                    <a:cubicBezTo>
                      <a:pt x="272" y="193"/>
                      <a:pt x="274" y="191"/>
                      <a:pt x="273" y="188"/>
                    </a:cubicBezTo>
                    <a:cubicBezTo>
                      <a:pt x="273" y="185"/>
                      <a:pt x="271" y="179"/>
                      <a:pt x="270" y="177"/>
                    </a:cubicBezTo>
                    <a:cubicBezTo>
                      <a:pt x="269" y="173"/>
                      <a:pt x="264" y="158"/>
                      <a:pt x="260" y="149"/>
                    </a:cubicBezTo>
                    <a:cubicBezTo>
                      <a:pt x="261" y="149"/>
                      <a:pt x="261" y="150"/>
                      <a:pt x="261" y="150"/>
                    </a:cubicBezTo>
                    <a:cubicBezTo>
                      <a:pt x="268" y="163"/>
                      <a:pt x="276" y="180"/>
                      <a:pt x="281" y="198"/>
                    </a:cubicBezTo>
                    <a:cubicBezTo>
                      <a:pt x="285" y="213"/>
                      <a:pt x="291" y="245"/>
                      <a:pt x="294" y="265"/>
                    </a:cubicBezTo>
                    <a:cubicBezTo>
                      <a:pt x="291" y="275"/>
                      <a:pt x="279" y="301"/>
                      <a:pt x="271" y="304"/>
                    </a:cubicBezTo>
                    <a:cubicBezTo>
                      <a:pt x="266" y="306"/>
                      <a:pt x="263" y="303"/>
                      <a:pt x="258" y="305"/>
                    </a:cubicBezTo>
                    <a:cubicBezTo>
                      <a:pt x="252" y="306"/>
                      <a:pt x="241" y="316"/>
                      <a:pt x="237" y="307"/>
                    </a:cubicBezTo>
                    <a:cubicBezTo>
                      <a:pt x="230" y="313"/>
                      <a:pt x="223" y="310"/>
                      <a:pt x="215" y="309"/>
                    </a:cubicBezTo>
                    <a:cubicBezTo>
                      <a:pt x="215" y="309"/>
                      <a:pt x="207" y="310"/>
                      <a:pt x="207" y="310"/>
                    </a:cubicBezTo>
                    <a:cubicBezTo>
                      <a:pt x="209" y="310"/>
                      <a:pt x="198" y="312"/>
                      <a:pt x="200" y="312"/>
                    </a:cubicBezTo>
                    <a:cubicBezTo>
                      <a:pt x="195" y="311"/>
                      <a:pt x="192" y="308"/>
                      <a:pt x="187" y="307"/>
                    </a:cubicBezTo>
                    <a:cubicBezTo>
                      <a:pt x="181" y="305"/>
                      <a:pt x="174" y="302"/>
                      <a:pt x="167" y="302"/>
                    </a:cubicBezTo>
                    <a:cubicBezTo>
                      <a:pt x="155" y="303"/>
                      <a:pt x="129" y="297"/>
                      <a:pt x="120" y="289"/>
                    </a:cubicBezTo>
                    <a:cubicBezTo>
                      <a:pt x="113" y="282"/>
                      <a:pt x="111" y="276"/>
                      <a:pt x="115" y="266"/>
                    </a:cubicBezTo>
                    <a:cubicBezTo>
                      <a:pt x="109" y="270"/>
                      <a:pt x="110" y="273"/>
                      <a:pt x="101" y="274"/>
                    </a:cubicBezTo>
                    <a:cubicBezTo>
                      <a:pt x="94" y="274"/>
                      <a:pt x="92" y="272"/>
                      <a:pt x="86" y="268"/>
                    </a:cubicBezTo>
                    <a:cubicBezTo>
                      <a:pt x="74" y="258"/>
                      <a:pt x="62" y="249"/>
                      <a:pt x="53" y="236"/>
                    </a:cubicBezTo>
                    <a:cubicBezTo>
                      <a:pt x="49" y="230"/>
                      <a:pt x="46" y="225"/>
                      <a:pt x="41" y="221"/>
                    </a:cubicBezTo>
                    <a:cubicBezTo>
                      <a:pt x="33" y="216"/>
                      <a:pt x="26" y="212"/>
                      <a:pt x="19" y="206"/>
                    </a:cubicBezTo>
                    <a:cubicBezTo>
                      <a:pt x="4" y="195"/>
                      <a:pt x="4" y="190"/>
                      <a:pt x="0" y="175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4" y="164"/>
                      <a:pt x="4" y="145"/>
                      <a:pt x="11" y="137"/>
                    </a:cubicBezTo>
                    <a:close/>
                  </a:path>
                </a:pathLst>
              </a:custGeom>
              <a:solidFill>
                <a:srgbClr val="B1838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 738"/>
              <p:cNvSpPr>
                <a:spLocks/>
              </p:cNvSpPr>
              <p:nvPr/>
            </p:nvSpPr>
            <p:spPr bwMode="auto">
              <a:xfrm>
                <a:off x="3825" y="265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8 w 1"/>
                  <a:gd name="T3" fmla="*/ 27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 739"/>
              <p:cNvSpPr>
                <a:spLocks/>
              </p:cNvSpPr>
              <p:nvPr/>
            </p:nvSpPr>
            <p:spPr bwMode="auto">
              <a:xfrm>
                <a:off x="3827" y="2653"/>
                <a:ext cx="5" cy="10"/>
              </a:xfrm>
              <a:custGeom>
                <a:avLst/>
                <a:gdLst>
                  <a:gd name="T0" fmla="*/ 0 w 2"/>
                  <a:gd name="T1" fmla="*/ 0 h 4"/>
                  <a:gd name="T2" fmla="*/ 33 w 2"/>
                  <a:gd name="T3" fmla="*/ 63 h 4"/>
                  <a:gd name="T4" fmla="*/ 0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740"/>
              <p:cNvSpPr>
                <a:spLocks/>
              </p:cNvSpPr>
              <p:nvPr/>
            </p:nvSpPr>
            <p:spPr bwMode="auto">
              <a:xfrm>
                <a:off x="3811" y="2646"/>
                <a:ext cx="2" cy="1"/>
              </a:xfrm>
              <a:custGeom>
                <a:avLst/>
                <a:gdLst>
                  <a:gd name="T0" fmla="*/ 8 w 1"/>
                  <a:gd name="T1" fmla="*/ 0 h 1"/>
                  <a:gd name="T2" fmla="*/ 0 w 1"/>
                  <a:gd name="T3" fmla="*/ 0 h 1"/>
                  <a:gd name="T4" fmla="*/ 8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741"/>
              <p:cNvSpPr>
                <a:spLocks/>
              </p:cNvSpPr>
              <p:nvPr/>
            </p:nvSpPr>
            <p:spPr bwMode="auto">
              <a:xfrm>
                <a:off x="3820" y="2648"/>
                <a:ext cx="2" cy="2"/>
              </a:xfrm>
              <a:custGeom>
                <a:avLst/>
                <a:gdLst>
                  <a:gd name="T0" fmla="*/ 8 w 1"/>
                  <a:gd name="T1" fmla="*/ 8 h 1"/>
                  <a:gd name="T2" fmla="*/ 0 w 1"/>
                  <a:gd name="T3" fmla="*/ 0 h 1"/>
                  <a:gd name="T4" fmla="*/ 8 w 1"/>
                  <a:gd name="T5" fmla="*/ 8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742"/>
              <p:cNvSpPr>
                <a:spLocks/>
              </p:cNvSpPr>
              <p:nvPr/>
            </p:nvSpPr>
            <p:spPr bwMode="auto">
              <a:xfrm>
                <a:off x="3832" y="2663"/>
                <a:ext cx="4" cy="15"/>
              </a:xfrm>
              <a:custGeom>
                <a:avLst/>
                <a:gdLst>
                  <a:gd name="T0" fmla="*/ 16 w 2"/>
                  <a:gd name="T1" fmla="*/ 95 h 6"/>
                  <a:gd name="T2" fmla="*/ 0 w 2"/>
                  <a:gd name="T3" fmla="*/ 0 h 6"/>
                  <a:gd name="T4" fmla="*/ 16 w 2"/>
                  <a:gd name="T5" fmla="*/ 95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743"/>
              <p:cNvSpPr>
                <a:spLocks/>
              </p:cNvSpPr>
              <p:nvPr/>
            </p:nvSpPr>
            <p:spPr bwMode="auto">
              <a:xfrm>
                <a:off x="3815" y="2646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0 h 1"/>
                  <a:gd name="T4" fmla="*/ 33 w 2"/>
                  <a:gd name="T5" fmla="*/ 8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744"/>
              <p:cNvSpPr>
                <a:spLocks/>
              </p:cNvSpPr>
              <p:nvPr/>
            </p:nvSpPr>
            <p:spPr bwMode="auto">
              <a:xfrm>
                <a:off x="3804" y="2646"/>
                <a:ext cx="4" cy="1"/>
              </a:xfrm>
              <a:custGeom>
                <a:avLst/>
                <a:gdLst>
                  <a:gd name="T0" fmla="*/ 0 w 2"/>
                  <a:gd name="T1" fmla="*/ 0 h 1"/>
                  <a:gd name="T2" fmla="*/ 16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6C61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745"/>
              <p:cNvSpPr>
                <a:spLocks/>
              </p:cNvSpPr>
              <p:nvPr/>
            </p:nvSpPr>
            <p:spPr bwMode="auto">
              <a:xfrm>
                <a:off x="3250" y="2868"/>
                <a:ext cx="95" cy="104"/>
              </a:xfrm>
              <a:custGeom>
                <a:avLst/>
                <a:gdLst>
                  <a:gd name="T0" fmla="*/ 445 w 41"/>
                  <a:gd name="T1" fmla="*/ 532 h 42"/>
                  <a:gd name="T2" fmla="*/ 301 w 41"/>
                  <a:gd name="T3" fmla="*/ 626 h 42"/>
                  <a:gd name="T4" fmla="*/ 134 w 41"/>
                  <a:gd name="T5" fmla="*/ 626 h 42"/>
                  <a:gd name="T6" fmla="*/ 28 w 41"/>
                  <a:gd name="T7" fmla="*/ 515 h 42"/>
                  <a:gd name="T8" fmla="*/ 285 w 41"/>
                  <a:gd name="T9" fmla="*/ 0 h 42"/>
                  <a:gd name="T10" fmla="*/ 248 w 41"/>
                  <a:gd name="T11" fmla="*/ 196 h 42"/>
                  <a:gd name="T12" fmla="*/ 510 w 41"/>
                  <a:gd name="T13" fmla="*/ 215 h 42"/>
                  <a:gd name="T14" fmla="*/ 151 w 41"/>
                  <a:gd name="T15" fmla="*/ 287 h 42"/>
                  <a:gd name="T16" fmla="*/ 209 w 41"/>
                  <a:gd name="T17" fmla="*/ 545 h 42"/>
                  <a:gd name="T18" fmla="*/ 445 w 41"/>
                  <a:gd name="T19" fmla="*/ 53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36" y="35"/>
                    </a:moveTo>
                    <a:cubicBezTo>
                      <a:pt x="32" y="37"/>
                      <a:pt x="28" y="40"/>
                      <a:pt x="24" y="41"/>
                    </a:cubicBezTo>
                    <a:cubicBezTo>
                      <a:pt x="20" y="42"/>
                      <a:pt x="16" y="41"/>
                      <a:pt x="11" y="41"/>
                    </a:cubicBezTo>
                    <a:cubicBezTo>
                      <a:pt x="4" y="42"/>
                      <a:pt x="0" y="42"/>
                      <a:pt x="2" y="34"/>
                    </a:cubicBezTo>
                    <a:cubicBezTo>
                      <a:pt x="6" y="21"/>
                      <a:pt x="15" y="11"/>
                      <a:pt x="23" y="0"/>
                    </a:cubicBezTo>
                    <a:cubicBezTo>
                      <a:pt x="19" y="4"/>
                      <a:pt x="16" y="9"/>
                      <a:pt x="20" y="13"/>
                    </a:cubicBezTo>
                    <a:cubicBezTo>
                      <a:pt x="26" y="19"/>
                      <a:pt x="35" y="15"/>
                      <a:pt x="41" y="14"/>
                    </a:cubicBezTo>
                    <a:cubicBezTo>
                      <a:pt x="33" y="19"/>
                      <a:pt x="21" y="25"/>
                      <a:pt x="12" y="19"/>
                    </a:cubicBezTo>
                    <a:cubicBezTo>
                      <a:pt x="12" y="27"/>
                      <a:pt x="7" y="33"/>
                      <a:pt x="17" y="36"/>
                    </a:cubicBezTo>
                    <a:cubicBezTo>
                      <a:pt x="22" y="38"/>
                      <a:pt x="35" y="38"/>
                      <a:pt x="36" y="35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746"/>
              <p:cNvSpPr>
                <a:spLocks/>
              </p:cNvSpPr>
              <p:nvPr/>
            </p:nvSpPr>
            <p:spPr bwMode="auto">
              <a:xfrm>
                <a:off x="3289" y="2658"/>
                <a:ext cx="232" cy="250"/>
              </a:xfrm>
              <a:custGeom>
                <a:avLst/>
                <a:gdLst>
                  <a:gd name="T0" fmla="*/ 49 w 100"/>
                  <a:gd name="T1" fmla="*/ 1532 h 101"/>
                  <a:gd name="T2" fmla="*/ 102 w 100"/>
                  <a:gd name="T3" fmla="*/ 1317 h 101"/>
                  <a:gd name="T4" fmla="*/ 209 w 100"/>
                  <a:gd name="T5" fmla="*/ 1337 h 101"/>
                  <a:gd name="T6" fmla="*/ 376 w 100"/>
                  <a:gd name="T7" fmla="*/ 1304 h 101"/>
                  <a:gd name="T8" fmla="*/ 313 w 100"/>
                  <a:gd name="T9" fmla="*/ 1079 h 101"/>
                  <a:gd name="T10" fmla="*/ 652 w 100"/>
                  <a:gd name="T11" fmla="*/ 894 h 101"/>
                  <a:gd name="T12" fmla="*/ 522 w 100"/>
                  <a:gd name="T13" fmla="*/ 881 h 101"/>
                  <a:gd name="T14" fmla="*/ 587 w 100"/>
                  <a:gd name="T15" fmla="*/ 743 h 101"/>
                  <a:gd name="T16" fmla="*/ 747 w 100"/>
                  <a:gd name="T17" fmla="*/ 649 h 101"/>
                  <a:gd name="T18" fmla="*/ 889 w 100"/>
                  <a:gd name="T19" fmla="*/ 391 h 101"/>
                  <a:gd name="T20" fmla="*/ 1097 w 100"/>
                  <a:gd name="T21" fmla="*/ 166 h 101"/>
                  <a:gd name="T22" fmla="*/ 1199 w 100"/>
                  <a:gd name="T23" fmla="*/ 30 h 101"/>
                  <a:gd name="T24" fmla="*/ 909 w 100"/>
                  <a:gd name="T25" fmla="*/ 245 h 101"/>
                  <a:gd name="T26" fmla="*/ 485 w 100"/>
                  <a:gd name="T27" fmla="*/ 681 h 101"/>
                  <a:gd name="T28" fmla="*/ 285 w 100"/>
                  <a:gd name="T29" fmla="*/ 938 h 101"/>
                  <a:gd name="T30" fmla="*/ 49 w 100"/>
                  <a:gd name="T31" fmla="*/ 1275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0" h="101">
                    <a:moveTo>
                      <a:pt x="4" y="101"/>
                    </a:moveTo>
                    <a:cubicBezTo>
                      <a:pt x="0" y="98"/>
                      <a:pt x="4" y="88"/>
                      <a:pt x="8" y="87"/>
                    </a:cubicBezTo>
                    <a:cubicBezTo>
                      <a:pt x="9" y="87"/>
                      <a:pt x="15" y="88"/>
                      <a:pt x="17" y="88"/>
                    </a:cubicBezTo>
                    <a:cubicBezTo>
                      <a:pt x="21" y="88"/>
                      <a:pt x="26" y="87"/>
                      <a:pt x="30" y="86"/>
                    </a:cubicBezTo>
                    <a:cubicBezTo>
                      <a:pt x="19" y="86"/>
                      <a:pt x="20" y="80"/>
                      <a:pt x="25" y="71"/>
                    </a:cubicBezTo>
                    <a:cubicBezTo>
                      <a:pt x="30" y="62"/>
                      <a:pt x="41" y="60"/>
                      <a:pt x="52" y="59"/>
                    </a:cubicBezTo>
                    <a:cubicBezTo>
                      <a:pt x="48" y="59"/>
                      <a:pt x="44" y="61"/>
                      <a:pt x="42" y="58"/>
                    </a:cubicBezTo>
                    <a:cubicBezTo>
                      <a:pt x="40" y="55"/>
                      <a:pt x="45" y="50"/>
                      <a:pt x="47" y="49"/>
                    </a:cubicBezTo>
                    <a:cubicBezTo>
                      <a:pt x="51" y="46"/>
                      <a:pt x="56" y="46"/>
                      <a:pt x="60" y="43"/>
                    </a:cubicBezTo>
                    <a:cubicBezTo>
                      <a:pt x="54" y="39"/>
                      <a:pt x="66" y="27"/>
                      <a:pt x="71" y="26"/>
                    </a:cubicBezTo>
                    <a:cubicBezTo>
                      <a:pt x="66" y="20"/>
                      <a:pt x="84" y="13"/>
                      <a:pt x="88" y="11"/>
                    </a:cubicBezTo>
                    <a:cubicBezTo>
                      <a:pt x="89" y="10"/>
                      <a:pt x="100" y="5"/>
                      <a:pt x="96" y="2"/>
                    </a:cubicBezTo>
                    <a:cubicBezTo>
                      <a:pt x="92" y="0"/>
                      <a:pt x="75" y="14"/>
                      <a:pt x="73" y="16"/>
                    </a:cubicBezTo>
                    <a:cubicBezTo>
                      <a:pt x="61" y="25"/>
                      <a:pt x="50" y="34"/>
                      <a:pt x="39" y="45"/>
                    </a:cubicBezTo>
                    <a:cubicBezTo>
                      <a:pt x="33" y="50"/>
                      <a:pt x="29" y="56"/>
                      <a:pt x="23" y="62"/>
                    </a:cubicBezTo>
                    <a:cubicBezTo>
                      <a:pt x="17" y="69"/>
                      <a:pt x="11" y="78"/>
                      <a:pt x="4" y="84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 747"/>
              <p:cNvSpPr>
                <a:spLocks/>
              </p:cNvSpPr>
              <p:nvPr/>
            </p:nvSpPr>
            <p:spPr bwMode="auto">
              <a:xfrm>
                <a:off x="3560" y="2591"/>
                <a:ext cx="37" cy="30"/>
              </a:xfrm>
              <a:custGeom>
                <a:avLst/>
                <a:gdLst>
                  <a:gd name="T0" fmla="*/ 0 w 16"/>
                  <a:gd name="T1" fmla="*/ 188 h 12"/>
                  <a:gd name="T2" fmla="*/ 171 w 16"/>
                  <a:gd name="T3" fmla="*/ 158 h 12"/>
                  <a:gd name="T4" fmla="*/ 199 w 16"/>
                  <a:gd name="T5" fmla="*/ 33 h 12"/>
                  <a:gd name="T6" fmla="*/ 102 w 1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5" y="11"/>
                      <a:pt x="9" y="10"/>
                      <a:pt x="14" y="10"/>
                    </a:cubicBezTo>
                    <a:cubicBezTo>
                      <a:pt x="12" y="7"/>
                      <a:pt x="13" y="4"/>
                      <a:pt x="16" y="2"/>
                    </a:cubicBezTo>
                    <a:cubicBezTo>
                      <a:pt x="13" y="2"/>
                      <a:pt x="10" y="2"/>
                      <a:pt x="8" y="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748"/>
              <p:cNvSpPr>
                <a:spLocks/>
              </p:cNvSpPr>
              <p:nvPr/>
            </p:nvSpPr>
            <p:spPr bwMode="auto">
              <a:xfrm>
                <a:off x="3611" y="2594"/>
                <a:ext cx="44" cy="44"/>
              </a:xfrm>
              <a:custGeom>
                <a:avLst/>
                <a:gdLst>
                  <a:gd name="T0" fmla="*/ 0 w 19"/>
                  <a:gd name="T1" fmla="*/ 0 h 18"/>
                  <a:gd name="T2" fmla="*/ 74 w 19"/>
                  <a:gd name="T3" fmla="*/ 132 h 18"/>
                  <a:gd name="T4" fmla="*/ 225 w 19"/>
                  <a:gd name="T5" fmla="*/ 264 h 18"/>
                  <a:gd name="T6" fmla="*/ 236 w 19"/>
                  <a:gd name="T7" fmla="*/ 90 h 18"/>
                  <a:gd name="T8" fmla="*/ 49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0"/>
                    </a:moveTo>
                    <a:cubicBezTo>
                      <a:pt x="2" y="3"/>
                      <a:pt x="5" y="6"/>
                      <a:pt x="6" y="9"/>
                    </a:cubicBezTo>
                    <a:cubicBezTo>
                      <a:pt x="11" y="5"/>
                      <a:pt x="16" y="15"/>
                      <a:pt x="18" y="18"/>
                    </a:cubicBezTo>
                    <a:cubicBezTo>
                      <a:pt x="17" y="14"/>
                      <a:pt x="18" y="10"/>
                      <a:pt x="19" y="6"/>
                    </a:cubicBezTo>
                    <a:cubicBezTo>
                      <a:pt x="15" y="7"/>
                      <a:pt x="5" y="4"/>
                      <a:pt x="4" y="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749"/>
              <p:cNvSpPr>
                <a:spLocks/>
              </p:cNvSpPr>
              <p:nvPr/>
            </p:nvSpPr>
            <p:spPr bwMode="auto">
              <a:xfrm>
                <a:off x="3655" y="2581"/>
                <a:ext cx="63" cy="35"/>
              </a:xfrm>
              <a:custGeom>
                <a:avLst/>
                <a:gdLst>
                  <a:gd name="T0" fmla="*/ 0 w 27"/>
                  <a:gd name="T1" fmla="*/ 50 h 14"/>
                  <a:gd name="T2" fmla="*/ 240 w 27"/>
                  <a:gd name="T3" fmla="*/ 220 h 14"/>
                  <a:gd name="T4" fmla="*/ 240 w 27"/>
                  <a:gd name="T5" fmla="*/ 188 h 14"/>
                  <a:gd name="T6" fmla="*/ 343 w 27"/>
                  <a:gd name="T7" fmla="*/ 208 h 14"/>
                  <a:gd name="T8" fmla="*/ 180 w 27"/>
                  <a:gd name="T9" fmla="*/ 95 h 14"/>
                  <a:gd name="T10" fmla="*/ 343 w 27"/>
                  <a:gd name="T11" fmla="*/ 50 h 14"/>
                  <a:gd name="T12" fmla="*/ 217 w 27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0" y="3"/>
                    </a:moveTo>
                    <a:cubicBezTo>
                      <a:pt x="4" y="11"/>
                      <a:pt x="14" y="7"/>
                      <a:pt x="19" y="14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22" y="11"/>
                      <a:pt x="26" y="11"/>
                      <a:pt x="27" y="13"/>
                    </a:cubicBezTo>
                    <a:cubicBezTo>
                      <a:pt x="25" y="11"/>
                      <a:pt x="15" y="10"/>
                      <a:pt x="14" y="6"/>
                    </a:cubicBezTo>
                    <a:cubicBezTo>
                      <a:pt x="14" y="1"/>
                      <a:pt x="24" y="3"/>
                      <a:pt x="27" y="3"/>
                    </a:cubicBezTo>
                    <a:cubicBezTo>
                      <a:pt x="24" y="2"/>
                      <a:pt x="20" y="2"/>
                      <a:pt x="17" y="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Freeform 750"/>
              <p:cNvSpPr>
                <a:spLocks/>
              </p:cNvSpPr>
              <p:nvPr/>
            </p:nvSpPr>
            <p:spPr bwMode="auto">
              <a:xfrm>
                <a:off x="3764" y="2601"/>
                <a:ext cx="28" cy="134"/>
              </a:xfrm>
              <a:custGeom>
                <a:avLst/>
                <a:gdLst>
                  <a:gd name="T0" fmla="*/ 0 w 12"/>
                  <a:gd name="T1" fmla="*/ 136 h 54"/>
                  <a:gd name="T2" fmla="*/ 49 w 12"/>
                  <a:gd name="T3" fmla="*/ 474 h 54"/>
                  <a:gd name="T4" fmla="*/ 0 w 12"/>
                  <a:gd name="T5" fmla="*/ 826 h 54"/>
                  <a:gd name="T6" fmla="*/ 65 w 12"/>
                  <a:gd name="T7" fmla="*/ 598 h 54"/>
                  <a:gd name="T8" fmla="*/ 126 w 12"/>
                  <a:gd name="T9" fmla="*/ 457 h 54"/>
                  <a:gd name="T10" fmla="*/ 126 w 12"/>
                  <a:gd name="T11" fmla="*/ 278 h 54"/>
                  <a:gd name="T12" fmla="*/ 86 w 12"/>
                  <a:gd name="T13" fmla="*/ 104 h 54"/>
                  <a:gd name="T14" fmla="*/ 0 w 12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4">
                    <a:moveTo>
                      <a:pt x="0" y="9"/>
                    </a:moveTo>
                    <a:cubicBezTo>
                      <a:pt x="0" y="17"/>
                      <a:pt x="2" y="23"/>
                      <a:pt x="4" y="31"/>
                    </a:cubicBezTo>
                    <a:cubicBezTo>
                      <a:pt x="7" y="40"/>
                      <a:pt x="1" y="46"/>
                      <a:pt x="0" y="54"/>
                    </a:cubicBezTo>
                    <a:cubicBezTo>
                      <a:pt x="3" y="51"/>
                      <a:pt x="3" y="43"/>
                      <a:pt x="5" y="39"/>
                    </a:cubicBezTo>
                    <a:cubicBezTo>
                      <a:pt x="6" y="35"/>
                      <a:pt x="9" y="33"/>
                      <a:pt x="10" y="30"/>
                    </a:cubicBezTo>
                    <a:cubicBezTo>
                      <a:pt x="12" y="26"/>
                      <a:pt x="6" y="22"/>
                      <a:pt x="10" y="18"/>
                    </a:cubicBezTo>
                    <a:cubicBezTo>
                      <a:pt x="6" y="16"/>
                      <a:pt x="8" y="11"/>
                      <a:pt x="7" y="7"/>
                    </a:cubicBezTo>
                    <a:cubicBezTo>
                      <a:pt x="5" y="4"/>
                      <a:pt x="2" y="2"/>
                      <a:pt x="0" y="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Freeform 751"/>
              <p:cNvSpPr>
                <a:spLocks/>
              </p:cNvSpPr>
              <p:nvPr/>
            </p:nvSpPr>
            <p:spPr bwMode="auto">
              <a:xfrm>
                <a:off x="3674" y="3034"/>
                <a:ext cx="250" cy="329"/>
              </a:xfrm>
              <a:custGeom>
                <a:avLst/>
                <a:gdLst>
                  <a:gd name="T0" fmla="*/ 896 w 108"/>
                  <a:gd name="T1" fmla="*/ 1848 h 133"/>
                  <a:gd name="T2" fmla="*/ 1056 w 108"/>
                  <a:gd name="T3" fmla="*/ 1831 h 133"/>
                  <a:gd name="T4" fmla="*/ 1340 w 108"/>
                  <a:gd name="T5" fmla="*/ 1242 h 133"/>
                  <a:gd name="T6" fmla="*/ 1178 w 108"/>
                  <a:gd name="T7" fmla="*/ 228 h 133"/>
                  <a:gd name="T8" fmla="*/ 1113 w 108"/>
                  <a:gd name="T9" fmla="*/ 0 h 133"/>
                  <a:gd name="T10" fmla="*/ 1093 w 108"/>
                  <a:gd name="T11" fmla="*/ 62 h 133"/>
                  <a:gd name="T12" fmla="*/ 1067 w 108"/>
                  <a:gd name="T13" fmla="*/ 215 h 133"/>
                  <a:gd name="T14" fmla="*/ 1067 w 108"/>
                  <a:gd name="T15" fmla="*/ 228 h 133"/>
                  <a:gd name="T16" fmla="*/ 1067 w 108"/>
                  <a:gd name="T17" fmla="*/ 228 h 133"/>
                  <a:gd name="T18" fmla="*/ 1113 w 108"/>
                  <a:gd name="T19" fmla="*/ 299 h 133"/>
                  <a:gd name="T20" fmla="*/ 1130 w 108"/>
                  <a:gd name="T21" fmla="*/ 482 h 133"/>
                  <a:gd name="T22" fmla="*/ 1141 w 108"/>
                  <a:gd name="T23" fmla="*/ 680 h 133"/>
                  <a:gd name="T24" fmla="*/ 1104 w 108"/>
                  <a:gd name="T25" fmla="*/ 789 h 133"/>
                  <a:gd name="T26" fmla="*/ 1067 w 108"/>
                  <a:gd name="T27" fmla="*/ 905 h 133"/>
                  <a:gd name="T28" fmla="*/ 1039 w 108"/>
                  <a:gd name="T29" fmla="*/ 935 h 133"/>
                  <a:gd name="T30" fmla="*/ 1104 w 108"/>
                  <a:gd name="T31" fmla="*/ 1573 h 133"/>
                  <a:gd name="T32" fmla="*/ 1007 w 108"/>
                  <a:gd name="T33" fmla="*/ 1603 h 133"/>
                  <a:gd name="T34" fmla="*/ 868 w 108"/>
                  <a:gd name="T35" fmla="*/ 1108 h 133"/>
                  <a:gd name="T36" fmla="*/ 831 w 108"/>
                  <a:gd name="T37" fmla="*/ 1121 h 133"/>
                  <a:gd name="T38" fmla="*/ 819 w 108"/>
                  <a:gd name="T39" fmla="*/ 1121 h 133"/>
                  <a:gd name="T40" fmla="*/ 933 w 108"/>
                  <a:gd name="T41" fmla="*/ 1450 h 133"/>
                  <a:gd name="T42" fmla="*/ 905 w 108"/>
                  <a:gd name="T43" fmla="*/ 1739 h 133"/>
                  <a:gd name="T44" fmla="*/ 771 w 108"/>
                  <a:gd name="T45" fmla="*/ 1714 h 133"/>
                  <a:gd name="T46" fmla="*/ 718 w 108"/>
                  <a:gd name="T47" fmla="*/ 1304 h 133"/>
                  <a:gd name="T48" fmla="*/ 697 w 108"/>
                  <a:gd name="T49" fmla="*/ 1769 h 133"/>
                  <a:gd name="T50" fmla="*/ 472 w 108"/>
                  <a:gd name="T51" fmla="*/ 1395 h 133"/>
                  <a:gd name="T52" fmla="*/ 472 w 108"/>
                  <a:gd name="T53" fmla="*/ 1694 h 133"/>
                  <a:gd name="T54" fmla="*/ 407 w 108"/>
                  <a:gd name="T55" fmla="*/ 1769 h 133"/>
                  <a:gd name="T56" fmla="*/ 347 w 108"/>
                  <a:gd name="T57" fmla="*/ 1573 h 133"/>
                  <a:gd name="T58" fmla="*/ 262 w 108"/>
                  <a:gd name="T59" fmla="*/ 1395 h 133"/>
                  <a:gd name="T60" fmla="*/ 285 w 108"/>
                  <a:gd name="T61" fmla="*/ 1224 h 133"/>
                  <a:gd name="T62" fmla="*/ 208 w 108"/>
                  <a:gd name="T63" fmla="*/ 1121 h 133"/>
                  <a:gd name="T64" fmla="*/ 199 w 108"/>
                  <a:gd name="T65" fmla="*/ 1180 h 133"/>
                  <a:gd name="T66" fmla="*/ 199 w 108"/>
                  <a:gd name="T67" fmla="*/ 1180 h 133"/>
                  <a:gd name="T68" fmla="*/ 150 w 108"/>
                  <a:gd name="T69" fmla="*/ 1378 h 133"/>
                  <a:gd name="T70" fmla="*/ 188 w 108"/>
                  <a:gd name="T71" fmla="*/ 1652 h 133"/>
                  <a:gd name="T72" fmla="*/ 123 w 108"/>
                  <a:gd name="T73" fmla="*/ 1786 h 133"/>
                  <a:gd name="T74" fmla="*/ 37 w 108"/>
                  <a:gd name="T75" fmla="*/ 1623 h 133"/>
                  <a:gd name="T76" fmla="*/ 12 w 108"/>
                  <a:gd name="T77" fmla="*/ 1482 h 133"/>
                  <a:gd name="T78" fmla="*/ 0 w 108"/>
                  <a:gd name="T79" fmla="*/ 1878 h 133"/>
                  <a:gd name="T80" fmla="*/ 12 w 108"/>
                  <a:gd name="T81" fmla="*/ 1878 h 133"/>
                  <a:gd name="T82" fmla="*/ 171 w 108"/>
                  <a:gd name="T83" fmla="*/ 1952 h 133"/>
                  <a:gd name="T84" fmla="*/ 262 w 108"/>
                  <a:gd name="T85" fmla="*/ 1922 h 133"/>
                  <a:gd name="T86" fmla="*/ 359 w 108"/>
                  <a:gd name="T87" fmla="*/ 1910 h 133"/>
                  <a:gd name="T88" fmla="*/ 632 w 108"/>
                  <a:gd name="T89" fmla="*/ 1878 h 133"/>
                  <a:gd name="T90" fmla="*/ 896 w 108"/>
                  <a:gd name="T91" fmla="*/ 1848 h 1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8" h="133">
                    <a:moveTo>
                      <a:pt x="72" y="122"/>
                    </a:moveTo>
                    <a:cubicBezTo>
                      <a:pt x="77" y="120"/>
                      <a:pt x="80" y="123"/>
                      <a:pt x="85" y="121"/>
                    </a:cubicBezTo>
                    <a:cubicBezTo>
                      <a:pt x="93" y="118"/>
                      <a:pt x="105" y="92"/>
                      <a:pt x="108" y="82"/>
                    </a:cubicBezTo>
                    <a:cubicBezTo>
                      <a:pt x="105" y="62"/>
                      <a:pt x="99" y="30"/>
                      <a:pt x="95" y="15"/>
                    </a:cubicBezTo>
                    <a:cubicBezTo>
                      <a:pt x="93" y="10"/>
                      <a:pt x="92" y="5"/>
                      <a:pt x="90" y="0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7"/>
                      <a:pt x="86" y="12"/>
                      <a:pt x="86" y="14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7" y="17"/>
                      <a:pt x="90" y="18"/>
                      <a:pt x="90" y="20"/>
                    </a:cubicBezTo>
                    <a:cubicBezTo>
                      <a:pt x="92" y="24"/>
                      <a:pt x="91" y="28"/>
                      <a:pt x="91" y="32"/>
                    </a:cubicBezTo>
                    <a:cubicBezTo>
                      <a:pt x="91" y="36"/>
                      <a:pt x="92" y="41"/>
                      <a:pt x="92" y="45"/>
                    </a:cubicBezTo>
                    <a:cubicBezTo>
                      <a:pt x="92" y="49"/>
                      <a:pt x="91" y="49"/>
                      <a:pt x="89" y="52"/>
                    </a:cubicBezTo>
                    <a:cubicBezTo>
                      <a:pt x="89" y="55"/>
                      <a:pt x="88" y="58"/>
                      <a:pt x="86" y="60"/>
                    </a:cubicBezTo>
                    <a:cubicBezTo>
                      <a:pt x="85" y="61"/>
                      <a:pt x="85" y="62"/>
                      <a:pt x="84" y="62"/>
                    </a:cubicBezTo>
                    <a:cubicBezTo>
                      <a:pt x="92" y="73"/>
                      <a:pt x="90" y="92"/>
                      <a:pt x="89" y="104"/>
                    </a:cubicBezTo>
                    <a:cubicBezTo>
                      <a:pt x="89" y="113"/>
                      <a:pt x="82" y="116"/>
                      <a:pt x="81" y="106"/>
                    </a:cubicBezTo>
                    <a:cubicBezTo>
                      <a:pt x="80" y="97"/>
                      <a:pt x="78" y="80"/>
                      <a:pt x="70" y="73"/>
                    </a:cubicBezTo>
                    <a:cubicBezTo>
                      <a:pt x="69" y="73"/>
                      <a:pt x="69" y="74"/>
                      <a:pt x="67" y="74"/>
                    </a:cubicBezTo>
                    <a:cubicBezTo>
                      <a:pt x="67" y="74"/>
                      <a:pt x="67" y="74"/>
                      <a:pt x="66" y="74"/>
                    </a:cubicBezTo>
                    <a:cubicBezTo>
                      <a:pt x="69" y="81"/>
                      <a:pt x="74" y="88"/>
                      <a:pt x="75" y="96"/>
                    </a:cubicBezTo>
                    <a:cubicBezTo>
                      <a:pt x="76" y="101"/>
                      <a:pt x="76" y="111"/>
                      <a:pt x="73" y="115"/>
                    </a:cubicBezTo>
                    <a:cubicBezTo>
                      <a:pt x="69" y="120"/>
                      <a:pt x="62" y="120"/>
                      <a:pt x="62" y="113"/>
                    </a:cubicBezTo>
                    <a:cubicBezTo>
                      <a:pt x="61" y="104"/>
                      <a:pt x="63" y="95"/>
                      <a:pt x="58" y="86"/>
                    </a:cubicBezTo>
                    <a:cubicBezTo>
                      <a:pt x="57" y="93"/>
                      <a:pt x="63" y="112"/>
                      <a:pt x="56" y="117"/>
                    </a:cubicBezTo>
                    <a:cubicBezTo>
                      <a:pt x="45" y="124"/>
                      <a:pt x="38" y="99"/>
                      <a:pt x="38" y="92"/>
                    </a:cubicBezTo>
                    <a:cubicBezTo>
                      <a:pt x="36" y="98"/>
                      <a:pt x="39" y="105"/>
                      <a:pt x="38" y="112"/>
                    </a:cubicBezTo>
                    <a:cubicBezTo>
                      <a:pt x="38" y="115"/>
                      <a:pt x="37" y="117"/>
                      <a:pt x="33" y="117"/>
                    </a:cubicBezTo>
                    <a:cubicBezTo>
                      <a:pt x="27" y="118"/>
                      <a:pt x="28" y="109"/>
                      <a:pt x="28" y="104"/>
                    </a:cubicBezTo>
                    <a:cubicBezTo>
                      <a:pt x="26" y="99"/>
                      <a:pt x="23" y="97"/>
                      <a:pt x="21" y="92"/>
                    </a:cubicBezTo>
                    <a:cubicBezTo>
                      <a:pt x="20" y="88"/>
                      <a:pt x="22" y="84"/>
                      <a:pt x="23" y="81"/>
                    </a:cubicBezTo>
                    <a:cubicBezTo>
                      <a:pt x="27" y="73"/>
                      <a:pt x="23" y="75"/>
                      <a:pt x="17" y="74"/>
                    </a:cubicBezTo>
                    <a:cubicBezTo>
                      <a:pt x="17" y="75"/>
                      <a:pt x="17" y="76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82"/>
                      <a:pt x="12" y="86"/>
                      <a:pt x="12" y="91"/>
                    </a:cubicBezTo>
                    <a:cubicBezTo>
                      <a:pt x="12" y="98"/>
                      <a:pt x="13" y="103"/>
                      <a:pt x="15" y="109"/>
                    </a:cubicBezTo>
                    <a:cubicBezTo>
                      <a:pt x="17" y="115"/>
                      <a:pt x="18" y="123"/>
                      <a:pt x="10" y="118"/>
                    </a:cubicBezTo>
                    <a:cubicBezTo>
                      <a:pt x="6" y="116"/>
                      <a:pt x="4" y="112"/>
                      <a:pt x="3" y="107"/>
                    </a:cubicBezTo>
                    <a:cubicBezTo>
                      <a:pt x="3" y="104"/>
                      <a:pt x="5" y="100"/>
                      <a:pt x="1" y="98"/>
                    </a:cubicBezTo>
                    <a:cubicBezTo>
                      <a:pt x="0" y="107"/>
                      <a:pt x="0" y="115"/>
                      <a:pt x="0" y="1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6" y="125"/>
                      <a:pt x="9" y="128"/>
                      <a:pt x="14" y="129"/>
                    </a:cubicBezTo>
                    <a:cubicBezTo>
                      <a:pt x="12" y="129"/>
                      <a:pt x="23" y="127"/>
                      <a:pt x="21" y="127"/>
                    </a:cubicBezTo>
                    <a:cubicBezTo>
                      <a:pt x="21" y="127"/>
                      <a:pt x="29" y="126"/>
                      <a:pt x="29" y="126"/>
                    </a:cubicBezTo>
                    <a:cubicBezTo>
                      <a:pt x="37" y="127"/>
                      <a:pt x="44" y="130"/>
                      <a:pt x="51" y="124"/>
                    </a:cubicBezTo>
                    <a:cubicBezTo>
                      <a:pt x="55" y="133"/>
                      <a:pt x="66" y="123"/>
                      <a:pt x="72" y="122"/>
                    </a:cubicBezTo>
                    <a:close/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 752"/>
              <p:cNvSpPr>
                <a:spLocks/>
              </p:cNvSpPr>
              <p:nvPr/>
            </p:nvSpPr>
            <p:spPr bwMode="auto">
              <a:xfrm>
                <a:off x="3502" y="3242"/>
                <a:ext cx="65" cy="71"/>
              </a:xfrm>
              <a:custGeom>
                <a:avLst/>
                <a:gdLst>
                  <a:gd name="T0" fmla="*/ 0 w 28"/>
                  <a:gd name="T1" fmla="*/ 71 h 29"/>
                  <a:gd name="T2" fmla="*/ 123 w 28"/>
                  <a:gd name="T3" fmla="*/ 365 h 29"/>
                  <a:gd name="T4" fmla="*/ 351 w 28"/>
                  <a:gd name="T5" fmla="*/ 426 h 29"/>
                  <a:gd name="T6" fmla="*/ 274 w 28"/>
                  <a:gd name="T7" fmla="*/ 120 h 29"/>
                  <a:gd name="T8" fmla="*/ 139 w 28"/>
                  <a:gd name="T9" fmla="*/ 223 h 29"/>
                  <a:gd name="T10" fmla="*/ 28 w 28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0" y="5"/>
                    </a:moveTo>
                    <a:cubicBezTo>
                      <a:pt x="2" y="13"/>
                      <a:pt x="2" y="20"/>
                      <a:pt x="10" y="25"/>
                    </a:cubicBezTo>
                    <a:cubicBezTo>
                      <a:pt x="16" y="28"/>
                      <a:pt x="22" y="29"/>
                      <a:pt x="28" y="29"/>
                    </a:cubicBezTo>
                    <a:cubicBezTo>
                      <a:pt x="22" y="25"/>
                      <a:pt x="22" y="15"/>
                      <a:pt x="22" y="8"/>
                    </a:cubicBezTo>
                    <a:cubicBezTo>
                      <a:pt x="21" y="16"/>
                      <a:pt x="19" y="21"/>
                      <a:pt x="11" y="15"/>
                    </a:cubicBezTo>
                    <a:cubicBezTo>
                      <a:pt x="7" y="12"/>
                      <a:pt x="2" y="5"/>
                      <a:pt x="2" y="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753"/>
              <p:cNvSpPr>
                <a:spLocks/>
              </p:cNvSpPr>
              <p:nvPr/>
            </p:nvSpPr>
            <p:spPr bwMode="auto">
              <a:xfrm>
                <a:off x="3560" y="3212"/>
                <a:ext cx="88" cy="116"/>
              </a:xfrm>
              <a:custGeom>
                <a:avLst/>
                <a:gdLst>
                  <a:gd name="T0" fmla="*/ 435 w 38"/>
                  <a:gd name="T1" fmla="*/ 133 h 47"/>
                  <a:gd name="T2" fmla="*/ 472 w 38"/>
                  <a:gd name="T3" fmla="*/ 706 h 47"/>
                  <a:gd name="T4" fmla="*/ 248 w 38"/>
                  <a:gd name="T5" fmla="*/ 694 h 47"/>
                  <a:gd name="T6" fmla="*/ 0 w 38"/>
                  <a:gd name="T7" fmla="*/ 647 h 47"/>
                  <a:gd name="T8" fmla="*/ 86 w 38"/>
                  <a:gd name="T9" fmla="*/ 407 h 47"/>
                  <a:gd name="T10" fmla="*/ 188 w 38"/>
                  <a:gd name="T11" fmla="*/ 0 h 47"/>
                  <a:gd name="T12" fmla="*/ 225 w 38"/>
                  <a:gd name="T13" fmla="*/ 494 h 47"/>
                  <a:gd name="T14" fmla="*/ 359 w 38"/>
                  <a:gd name="T15" fmla="*/ 511 h 47"/>
                  <a:gd name="T16" fmla="*/ 435 w 38"/>
                  <a:gd name="T17" fmla="*/ 15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7">
                    <a:moveTo>
                      <a:pt x="35" y="9"/>
                    </a:moveTo>
                    <a:cubicBezTo>
                      <a:pt x="30" y="22"/>
                      <a:pt x="35" y="35"/>
                      <a:pt x="38" y="47"/>
                    </a:cubicBezTo>
                    <a:cubicBezTo>
                      <a:pt x="32" y="46"/>
                      <a:pt x="26" y="47"/>
                      <a:pt x="20" y="46"/>
                    </a:cubicBezTo>
                    <a:cubicBezTo>
                      <a:pt x="14" y="45"/>
                      <a:pt x="5" y="46"/>
                      <a:pt x="0" y="43"/>
                    </a:cubicBezTo>
                    <a:cubicBezTo>
                      <a:pt x="10" y="41"/>
                      <a:pt x="7" y="34"/>
                      <a:pt x="7" y="27"/>
                    </a:cubicBezTo>
                    <a:cubicBezTo>
                      <a:pt x="7" y="18"/>
                      <a:pt x="13" y="8"/>
                      <a:pt x="15" y="0"/>
                    </a:cubicBezTo>
                    <a:cubicBezTo>
                      <a:pt x="13" y="8"/>
                      <a:pt x="13" y="25"/>
                      <a:pt x="18" y="33"/>
                    </a:cubicBezTo>
                    <a:cubicBezTo>
                      <a:pt x="20" y="38"/>
                      <a:pt x="24" y="40"/>
                      <a:pt x="29" y="34"/>
                    </a:cubicBezTo>
                    <a:cubicBezTo>
                      <a:pt x="34" y="28"/>
                      <a:pt x="30" y="16"/>
                      <a:pt x="35" y="1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Freeform 754"/>
              <p:cNvSpPr>
                <a:spLocks/>
              </p:cNvSpPr>
              <p:nvPr/>
            </p:nvSpPr>
            <p:spPr bwMode="auto">
              <a:xfrm>
                <a:off x="3532" y="3101"/>
                <a:ext cx="21" cy="54"/>
              </a:xfrm>
              <a:custGeom>
                <a:avLst/>
                <a:gdLst>
                  <a:gd name="T0" fmla="*/ 103 w 9"/>
                  <a:gd name="T1" fmla="*/ 0 h 22"/>
                  <a:gd name="T2" fmla="*/ 12 w 9"/>
                  <a:gd name="T3" fmla="*/ 326 h 22"/>
                  <a:gd name="T4" fmla="*/ 28 w 9"/>
                  <a:gd name="T5" fmla="*/ 204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2">
                    <a:moveTo>
                      <a:pt x="8" y="0"/>
                    </a:moveTo>
                    <a:cubicBezTo>
                      <a:pt x="8" y="7"/>
                      <a:pt x="9" y="18"/>
                      <a:pt x="1" y="22"/>
                    </a:cubicBezTo>
                    <a:cubicBezTo>
                      <a:pt x="0" y="20"/>
                      <a:pt x="1" y="16"/>
                      <a:pt x="2" y="14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755"/>
              <p:cNvSpPr>
                <a:spLocks/>
              </p:cNvSpPr>
              <p:nvPr/>
            </p:nvSpPr>
            <p:spPr bwMode="auto">
              <a:xfrm>
                <a:off x="3495" y="3170"/>
                <a:ext cx="37" cy="72"/>
              </a:xfrm>
              <a:custGeom>
                <a:avLst/>
                <a:gdLst>
                  <a:gd name="T0" fmla="*/ 187 w 16"/>
                  <a:gd name="T1" fmla="*/ 0 h 29"/>
                  <a:gd name="T2" fmla="*/ 187 w 16"/>
                  <a:gd name="T3" fmla="*/ 137 h 29"/>
                  <a:gd name="T4" fmla="*/ 113 w 16"/>
                  <a:gd name="T5" fmla="*/ 258 h 29"/>
                  <a:gd name="T6" fmla="*/ 74 w 16"/>
                  <a:gd name="T7" fmla="*/ 432 h 29"/>
                  <a:gd name="T8" fmla="*/ 0 w 16"/>
                  <a:gd name="T9" fmla="*/ 444 h 29"/>
                  <a:gd name="T10" fmla="*/ 86 w 16"/>
                  <a:gd name="T11" fmla="*/ 10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9">
                    <a:moveTo>
                      <a:pt x="15" y="0"/>
                    </a:moveTo>
                    <a:cubicBezTo>
                      <a:pt x="15" y="3"/>
                      <a:pt x="16" y="6"/>
                      <a:pt x="15" y="9"/>
                    </a:cubicBezTo>
                    <a:cubicBezTo>
                      <a:pt x="13" y="12"/>
                      <a:pt x="10" y="14"/>
                      <a:pt x="9" y="17"/>
                    </a:cubicBezTo>
                    <a:cubicBezTo>
                      <a:pt x="8" y="20"/>
                      <a:pt x="8" y="26"/>
                      <a:pt x="6" y="28"/>
                    </a:cubicBezTo>
                    <a:cubicBezTo>
                      <a:pt x="4" y="29"/>
                      <a:pt x="2" y="28"/>
                      <a:pt x="0" y="29"/>
                    </a:cubicBezTo>
                    <a:cubicBezTo>
                      <a:pt x="7" y="25"/>
                      <a:pt x="3" y="13"/>
                      <a:pt x="7" y="7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756"/>
              <p:cNvSpPr>
                <a:spLocks/>
              </p:cNvSpPr>
              <p:nvPr/>
            </p:nvSpPr>
            <p:spPr bwMode="auto">
              <a:xfrm>
                <a:off x="3359" y="3125"/>
                <a:ext cx="148" cy="131"/>
              </a:xfrm>
              <a:custGeom>
                <a:avLst/>
                <a:gdLst>
                  <a:gd name="T0" fmla="*/ 765 w 64"/>
                  <a:gd name="T1" fmla="*/ 556 h 53"/>
                  <a:gd name="T2" fmla="*/ 620 w 64"/>
                  <a:gd name="T3" fmla="*/ 788 h 53"/>
                  <a:gd name="T4" fmla="*/ 386 w 64"/>
                  <a:gd name="T5" fmla="*/ 648 h 53"/>
                  <a:gd name="T6" fmla="*/ 273 w 64"/>
                  <a:gd name="T7" fmla="*/ 556 h 53"/>
                  <a:gd name="T8" fmla="*/ 171 w 64"/>
                  <a:gd name="T9" fmla="*/ 423 h 53"/>
                  <a:gd name="T10" fmla="*/ 0 w 64"/>
                  <a:gd name="T11" fmla="*/ 133 h 53"/>
                  <a:gd name="T12" fmla="*/ 199 w 64"/>
                  <a:gd name="T13" fmla="*/ 319 h 53"/>
                  <a:gd name="T14" fmla="*/ 386 w 64"/>
                  <a:gd name="T15" fmla="*/ 183 h 53"/>
                  <a:gd name="T16" fmla="*/ 301 w 64"/>
                  <a:gd name="T17" fmla="*/ 423 h 53"/>
                  <a:gd name="T18" fmla="*/ 407 w 64"/>
                  <a:gd name="T19" fmla="*/ 74 h 53"/>
                  <a:gd name="T20" fmla="*/ 460 w 64"/>
                  <a:gd name="T21" fmla="*/ 269 h 53"/>
                  <a:gd name="T22" fmla="*/ 432 w 64"/>
                  <a:gd name="T23" fmla="*/ 635 h 53"/>
                  <a:gd name="T24" fmla="*/ 583 w 64"/>
                  <a:gd name="T25" fmla="*/ 606 h 53"/>
                  <a:gd name="T26" fmla="*/ 657 w 64"/>
                  <a:gd name="T27" fmla="*/ 349 h 53"/>
                  <a:gd name="T28" fmla="*/ 668 w 64"/>
                  <a:gd name="T29" fmla="*/ 665 h 53"/>
                  <a:gd name="T30" fmla="*/ 791 w 64"/>
                  <a:gd name="T31" fmla="*/ 573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4" h="53">
                    <a:moveTo>
                      <a:pt x="62" y="37"/>
                    </a:moveTo>
                    <a:cubicBezTo>
                      <a:pt x="62" y="44"/>
                      <a:pt x="57" y="52"/>
                      <a:pt x="50" y="52"/>
                    </a:cubicBezTo>
                    <a:cubicBezTo>
                      <a:pt x="42" y="53"/>
                      <a:pt x="37" y="47"/>
                      <a:pt x="31" y="43"/>
                    </a:cubicBezTo>
                    <a:cubicBezTo>
                      <a:pt x="29" y="41"/>
                      <a:pt x="25" y="39"/>
                      <a:pt x="22" y="37"/>
                    </a:cubicBezTo>
                    <a:cubicBezTo>
                      <a:pt x="18" y="34"/>
                      <a:pt x="17" y="32"/>
                      <a:pt x="14" y="28"/>
                    </a:cubicBezTo>
                    <a:cubicBezTo>
                      <a:pt x="10" y="22"/>
                      <a:pt x="4" y="16"/>
                      <a:pt x="0" y="9"/>
                    </a:cubicBezTo>
                    <a:cubicBezTo>
                      <a:pt x="4" y="14"/>
                      <a:pt x="10" y="20"/>
                      <a:pt x="16" y="21"/>
                    </a:cubicBezTo>
                    <a:cubicBezTo>
                      <a:pt x="20" y="22"/>
                      <a:pt x="31" y="17"/>
                      <a:pt x="31" y="12"/>
                    </a:cubicBezTo>
                    <a:cubicBezTo>
                      <a:pt x="28" y="17"/>
                      <a:pt x="26" y="23"/>
                      <a:pt x="24" y="28"/>
                    </a:cubicBezTo>
                    <a:cubicBezTo>
                      <a:pt x="34" y="32"/>
                      <a:pt x="31" y="8"/>
                      <a:pt x="33" y="5"/>
                    </a:cubicBezTo>
                    <a:cubicBezTo>
                      <a:pt x="38" y="0"/>
                      <a:pt x="38" y="14"/>
                      <a:pt x="37" y="18"/>
                    </a:cubicBezTo>
                    <a:cubicBezTo>
                      <a:pt x="36" y="24"/>
                      <a:pt x="29" y="36"/>
                      <a:pt x="35" y="42"/>
                    </a:cubicBezTo>
                    <a:cubicBezTo>
                      <a:pt x="38" y="45"/>
                      <a:pt x="45" y="43"/>
                      <a:pt x="47" y="40"/>
                    </a:cubicBezTo>
                    <a:cubicBezTo>
                      <a:pt x="51" y="36"/>
                      <a:pt x="51" y="29"/>
                      <a:pt x="53" y="23"/>
                    </a:cubicBezTo>
                    <a:cubicBezTo>
                      <a:pt x="51" y="28"/>
                      <a:pt x="49" y="42"/>
                      <a:pt x="54" y="44"/>
                    </a:cubicBezTo>
                    <a:cubicBezTo>
                      <a:pt x="58" y="47"/>
                      <a:pt x="61" y="40"/>
                      <a:pt x="64" y="38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757"/>
              <p:cNvSpPr>
                <a:spLocks/>
              </p:cNvSpPr>
              <p:nvPr/>
            </p:nvSpPr>
            <p:spPr bwMode="auto">
              <a:xfrm>
                <a:off x="3245" y="2969"/>
                <a:ext cx="139" cy="181"/>
              </a:xfrm>
              <a:custGeom>
                <a:avLst/>
                <a:gdLst>
                  <a:gd name="T0" fmla="*/ 37 w 60"/>
                  <a:gd name="T1" fmla="*/ 30 h 73"/>
                  <a:gd name="T2" fmla="*/ 74 w 60"/>
                  <a:gd name="T3" fmla="*/ 565 h 73"/>
                  <a:gd name="T4" fmla="*/ 285 w 60"/>
                  <a:gd name="T5" fmla="*/ 793 h 73"/>
                  <a:gd name="T6" fmla="*/ 521 w 60"/>
                  <a:gd name="T7" fmla="*/ 1022 h 73"/>
                  <a:gd name="T8" fmla="*/ 623 w 60"/>
                  <a:gd name="T9" fmla="*/ 1101 h 73"/>
                  <a:gd name="T10" fmla="*/ 746 w 60"/>
                  <a:gd name="T11" fmla="*/ 855 h 73"/>
                  <a:gd name="T12" fmla="*/ 595 w 60"/>
                  <a:gd name="T13" fmla="*/ 885 h 73"/>
                  <a:gd name="T14" fmla="*/ 396 w 60"/>
                  <a:gd name="T15" fmla="*/ 607 h 73"/>
                  <a:gd name="T16" fmla="*/ 209 w 60"/>
                  <a:gd name="T17" fmla="*/ 669 h 73"/>
                  <a:gd name="T18" fmla="*/ 114 w 60"/>
                  <a:gd name="T19" fmla="*/ 382 h 73"/>
                  <a:gd name="T20" fmla="*/ 65 w 60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73">
                    <a:moveTo>
                      <a:pt x="3" y="2"/>
                    </a:moveTo>
                    <a:cubicBezTo>
                      <a:pt x="0" y="15"/>
                      <a:pt x="0" y="25"/>
                      <a:pt x="6" y="37"/>
                    </a:cubicBezTo>
                    <a:cubicBezTo>
                      <a:pt x="10" y="44"/>
                      <a:pt x="16" y="47"/>
                      <a:pt x="23" y="52"/>
                    </a:cubicBezTo>
                    <a:cubicBezTo>
                      <a:pt x="29" y="57"/>
                      <a:pt x="36" y="62"/>
                      <a:pt x="42" y="67"/>
                    </a:cubicBezTo>
                    <a:cubicBezTo>
                      <a:pt x="44" y="69"/>
                      <a:pt x="47" y="73"/>
                      <a:pt x="50" y="72"/>
                    </a:cubicBezTo>
                    <a:cubicBezTo>
                      <a:pt x="54" y="70"/>
                      <a:pt x="58" y="60"/>
                      <a:pt x="60" y="56"/>
                    </a:cubicBezTo>
                    <a:cubicBezTo>
                      <a:pt x="57" y="63"/>
                      <a:pt x="49" y="68"/>
                      <a:pt x="48" y="58"/>
                    </a:cubicBezTo>
                    <a:cubicBezTo>
                      <a:pt x="43" y="70"/>
                      <a:pt x="26" y="51"/>
                      <a:pt x="32" y="40"/>
                    </a:cubicBezTo>
                    <a:cubicBezTo>
                      <a:pt x="26" y="42"/>
                      <a:pt x="24" y="47"/>
                      <a:pt x="17" y="44"/>
                    </a:cubicBezTo>
                    <a:cubicBezTo>
                      <a:pt x="12" y="41"/>
                      <a:pt x="6" y="30"/>
                      <a:pt x="9" y="25"/>
                    </a:cubicBezTo>
                    <a:cubicBezTo>
                      <a:pt x="3" y="23"/>
                      <a:pt x="1" y="4"/>
                      <a:pt x="5" y="0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758"/>
              <p:cNvSpPr>
                <a:spLocks/>
              </p:cNvSpPr>
              <p:nvPr/>
            </p:nvSpPr>
            <p:spPr bwMode="auto">
              <a:xfrm>
                <a:off x="3308" y="3039"/>
                <a:ext cx="74" cy="47"/>
              </a:xfrm>
              <a:custGeom>
                <a:avLst/>
                <a:gdLst>
                  <a:gd name="T0" fmla="*/ 199 w 32"/>
                  <a:gd name="T1" fmla="*/ 74 h 19"/>
                  <a:gd name="T2" fmla="*/ 347 w 32"/>
                  <a:gd name="T3" fmla="*/ 42 h 19"/>
                  <a:gd name="T4" fmla="*/ 395 w 32"/>
                  <a:gd name="T5" fmla="*/ 228 h 19"/>
                  <a:gd name="T6" fmla="*/ 321 w 32"/>
                  <a:gd name="T7" fmla="*/ 257 h 19"/>
                  <a:gd name="T8" fmla="*/ 0 w 32"/>
                  <a:gd name="T9" fmla="*/ 28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16" y="5"/>
                    </a:moveTo>
                    <a:cubicBezTo>
                      <a:pt x="20" y="5"/>
                      <a:pt x="25" y="5"/>
                      <a:pt x="28" y="3"/>
                    </a:cubicBezTo>
                    <a:cubicBezTo>
                      <a:pt x="28" y="8"/>
                      <a:pt x="32" y="11"/>
                      <a:pt x="32" y="15"/>
                    </a:cubicBezTo>
                    <a:cubicBezTo>
                      <a:pt x="30" y="15"/>
                      <a:pt x="28" y="16"/>
                      <a:pt x="26" y="17"/>
                    </a:cubicBezTo>
                    <a:cubicBezTo>
                      <a:pt x="30" y="0"/>
                      <a:pt x="4" y="13"/>
                      <a:pt x="0" y="19"/>
                    </a:cubicBezTo>
                  </a:path>
                </a:pathLst>
              </a:custGeom>
              <a:solidFill>
                <a:srgbClr val="985A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759"/>
              <p:cNvSpPr>
                <a:spLocks/>
              </p:cNvSpPr>
              <p:nvPr/>
            </p:nvSpPr>
            <p:spPr bwMode="auto">
              <a:xfrm>
                <a:off x="3690" y="2786"/>
                <a:ext cx="30" cy="104"/>
              </a:xfrm>
              <a:custGeom>
                <a:avLst/>
                <a:gdLst>
                  <a:gd name="T0" fmla="*/ 48 w 13"/>
                  <a:gd name="T1" fmla="*/ 166 h 42"/>
                  <a:gd name="T2" fmla="*/ 37 w 13"/>
                  <a:gd name="T3" fmla="*/ 362 h 42"/>
                  <a:gd name="T4" fmla="*/ 48 w 13"/>
                  <a:gd name="T5" fmla="*/ 639 h 42"/>
                  <a:gd name="T6" fmla="*/ 150 w 13"/>
                  <a:gd name="T7" fmla="*/ 485 h 42"/>
                  <a:gd name="T8" fmla="*/ 65 w 13"/>
                  <a:gd name="T9" fmla="*/ 307 h 42"/>
                  <a:gd name="T10" fmla="*/ 48 w 13"/>
                  <a:gd name="T11" fmla="*/ 228 h 42"/>
                  <a:gd name="T12" fmla="*/ 48 w 13"/>
                  <a:gd name="T13" fmla="*/ 183 h 42"/>
                  <a:gd name="T14" fmla="*/ 28 w 13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42">
                    <a:moveTo>
                      <a:pt x="4" y="11"/>
                    </a:moveTo>
                    <a:cubicBezTo>
                      <a:pt x="0" y="16"/>
                      <a:pt x="0" y="18"/>
                      <a:pt x="3" y="24"/>
                    </a:cubicBezTo>
                    <a:cubicBezTo>
                      <a:pt x="6" y="28"/>
                      <a:pt x="13" y="39"/>
                      <a:pt x="4" y="42"/>
                    </a:cubicBezTo>
                    <a:cubicBezTo>
                      <a:pt x="8" y="41"/>
                      <a:pt x="13" y="36"/>
                      <a:pt x="12" y="32"/>
                    </a:cubicBezTo>
                    <a:cubicBezTo>
                      <a:pt x="12" y="28"/>
                      <a:pt x="5" y="25"/>
                      <a:pt x="5" y="20"/>
                    </a:cubicBezTo>
                    <a:cubicBezTo>
                      <a:pt x="5" y="18"/>
                      <a:pt x="4" y="17"/>
                      <a:pt x="4" y="15"/>
                    </a:cubicBezTo>
                    <a:cubicBezTo>
                      <a:pt x="4" y="13"/>
                      <a:pt x="5" y="13"/>
                      <a:pt x="4" y="12"/>
                    </a:cubicBezTo>
                    <a:cubicBezTo>
                      <a:pt x="3" y="9"/>
                      <a:pt x="2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760"/>
              <p:cNvSpPr>
                <a:spLocks/>
              </p:cNvSpPr>
              <p:nvPr/>
            </p:nvSpPr>
            <p:spPr bwMode="auto">
              <a:xfrm>
                <a:off x="3762" y="2880"/>
                <a:ext cx="77" cy="13"/>
              </a:xfrm>
              <a:custGeom>
                <a:avLst/>
                <a:gdLst>
                  <a:gd name="T0" fmla="*/ 0 w 33"/>
                  <a:gd name="T1" fmla="*/ 0 h 5"/>
                  <a:gd name="T2" fmla="*/ 142 w 33"/>
                  <a:gd name="T3" fmla="*/ 55 h 5"/>
                  <a:gd name="T4" fmla="*/ 420 w 33"/>
                  <a:gd name="T5" fmla="*/ 5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">
                    <a:moveTo>
                      <a:pt x="0" y="0"/>
                    </a:moveTo>
                    <a:cubicBezTo>
                      <a:pt x="4" y="1"/>
                      <a:pt x="7" y="2"/>
                      <a:pt x="11" y="3"/>
                    </a:cubicBezTo>
                    <a:cubicBezTo>
                      <a:pt x="19" y="5"/>
                      <a:pt x="25" y="3"/>
                      <a:pt x="3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 761"/>
              <p:cNvSpPr>
                <a:spLocks/>
              </p:cNvSpPr>
              <p:nvPr/>
            </p:nvSpPr>
            <p:spPr bwMode="auto">
              <a:xfrm>
                <a:off x="3567" y="2895"/>
                <a:ext cx="65" cy="30"/>
              </a:xfrm>
              <a:custGeom>
                <a:avLst/>
                <a:gdLst>
                  <a:gd name="T0" fmla="*/ 0 w 28"/>
                  <a:gd name="T1" fmla="*/ 188 h 12"/>
                  <a:gd name="T2" fmla="*/ 351 w 28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2">
                    <a:moveTo>
                      <a:pt x="0" y="12"/>
                    </a:moveTo>
                    <a:cubicBezTo>
                      <a:pt x="7" y="6"/>
                      <a:pt x="19" y="2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762"/>
              <p:cNvSpPr>
                <a:spLocks/>
              </p:cNvSpPr>
              <p:nvPr/>
            </p:nvSpPr>
            <p:spPr bwMode="auto">
              <a:xfrm>
                <a:off x="3709" y="2915"/>
                <a:ext cx="37" cy="47"/>
              </a:xfrm>
              <a:custGeom>
                <a:avLst/>
                <a:gdLst>
                  <a:gd name="T0" fmla="*/ 102 w 16"/>
                  <a:gd name="T1" fmla="*/ 0 h 19"/>
                  <a:gd name="T2" fmla="*/ 12 w 16"/>
                  <a:gd name="T3" fmla="*/ 287 h 19"/>
                  <a:gd name="T4" fmla="*/ 113 w 16"/>
                  <a:gd name="T5" fmla="*/ 12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9">
                    <a:moveTo>
                      <a:pt x="8" y="0"/>
                    </a:moveTo>
                    <a:cubicBezTo>
                      <a:pt x="11" y="9"/>
                      <a:pt x="0" y="11"/>
                      <a:pt x="1" y="19"/>
                    </a:cubicBezTo>
                    <a:cubicBezTo>
                      <a:pt x="3" y="13"/>
                      <a:pt x="16" y="9"/>
                      <a:pt x="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763"/>
              <p:cNvSpPr>
                <a:spLocks/>
              </p:cNvSpPr>
              <p:nvPr/>
            </p:nvSpPr>
            <p:spPr bwMode="auto">
              <a:xfrm>
                <a:off x="3753" y="2918"/>
                <a:ext cx="39" cy="54"/>
              </a:xfrm>
              <a:custGeom>
                <a:avLst/>
                <a:gdLst>
                  <a:gd name="T0" fmla="*/ 204 w 17"/>
                  <a:gd name="T1" fmla="*/ 0 h 22"/>
                  <a:gd name="T2" fmla="*/ 48 w 17"/>
                  <a:gd name="T3" fmla="*/ 91 h 22"/>
                  <a:gd name="T4" fmla="*/ 37 w 17"/>
                  <a:gd name="T5" fmla="*/ 326 h 22"/>
                  <a:gd name="T6" fmla="*/ 147 w 17"/>
                  <a:gd name="T7" fmla="*/ 2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2">
                    <a:moveTo>
                      <a:pt x="17" y="0"/>
                    </a:moveTo>
                    <a:cubicBezTo>
                      <a:pt x="12" y="0"/>
                      <a:pt x="7" y="2"/>
                      <a:pt x="4" y="6"/>
                    </a:cubicBezTo>
                    <a:cubicBezTo>
                      <a:pt x="0" y="11"/>
                      <a:pt x="3" y="17"/>
                      <a:pt x="3" y="22"/>
                    </a:cubicBezTo>
                    <a:cubicBezTo>
                      <a:pt x="2" y="15"/>
                      <a:pt x="5" y="6"/>
                      <a:pt x="12" y="2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764"/>
              <p:cNvSpPr>
                <a:spLocks/>
              </p:cNvSpPr>
              <p:nvPr/>
            </p:nvSpPr>
            <p:spPr bwMode="auto">
              <a:xfrm>
                <a:off x="3579" y="2915"/>
                <a:ext cx="132" cy="52"/>
              </a:xfrm>
              <a:custGeom>
                <a:avLst/>
                <a:gdLst>
                  <a:gd name="T0" fmla="*/ 0 w 57"/>
                  <a:gd name="T1" fmla="*/ 215 h 21"/>
                  <a:gd name="T2" fmla="*/ 171 w 57"/>
                  <a:gd name="T3" fmla="*/ 124 h 21"/>
                  <a:gd name="T4" fmla="*/ 350 w 57"/>
                  <a:gd name="T5" fmla="*/ 92 h 21"/>
                  <a:gd name="T6" fmla="*/ 623 w 57"/>
                  <a:gd name="T7" fmla="*/ 30 h 21"/>
                  <a:gd name="T8" fmla="*/ 509 w 57"/>
                  <a:gd name="T9" fmla="*/ 319 h 21"/>
                  <a:gd name="T10" fmla="*/ 558 w 57"/>
                  <a:gd name="T11" fmla="*/ 92 h 21"/>
                  <a:gd name="T12" fmla="*/ 387 w 57"/>
                  <a:gd name="T13" fmla="*/ 124 h 21"/>
                  <a:gd name="T14" fmla="*/ 208 w 57"/>
                  <a:gd name="T15" fmla="*/ 15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21">
                    <a:moveTo>
                      <a:pt x="0" y="14"/>
                    </a:moveTo>
                    <a:cubicBezTo>
                      <a:pt x="7" y="14"/>
                      <a:pt x="9" y="10"/>
                      <a:pt x="14" y="8"/>
                    </a:cubicBezTo>
                    <a:cubicBezTo>
                      <a:pt x="18" y="7"/>
                      <a:pt x="23" y="7"/>
                      <a:pt x="28" y="6"/>
                    </a:cubicBezTo>
                    <a:cubicBezTo>
                      <a:pt x="34" y="4"/>
                      <a:pt x="43" y="5"/>
                      <a:pt x="50" y="2"/>
                    </a:cubicBezTo>
                    <a:cubicBezTo>
                      <a:pt x="57" y="0"/>
                      <a:pt x="42" y="13"/>
                      <a:pt x="41" y="21"/>
                    </a:cubicBezTo>
                    <a:cubicBezTo>
                      <a:pt x="44" y="18"/>
                      <a:pt x="46" y="11"/>
                      <a:pt x="45" y="6"/>
                    </a:cubicBezTo>
                    <a:cubicBezTo>
                      <a:pt x="41" y="6"/>
                      <a:pt x="35" y="8"/>
                      <a:pt x="31" y="8"/>
                    </a:cubicBezTo>
                    <a:cubicBezTo>
                      <a:pt x="27" y="9"/>
                      <a:pt x="21" y="9"/>
                      <a:pt x="17" y="10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765"/>
              <p:cNvSpPr>
                <a:spLocks/>
              </p:cNvSpPr>
              <p:nvPr/>
            </p:nvSpPr>
            <p:spPr bwMode="auto">
              <a:xfrm>
                <a:off x="3560" y="2638"/>
                <a:ext cx="40" cy="52"/>
              </a:xfrm>
              <a:custGeom>
                <a:avLst/>
                <a:gdLst>
                  <a:gd name="T0" fmla="*/ 221 w 17"/>
                  <a:gd name="T1" fmla="*/ 0 h 21"/>
                  <a:gd name="T2" fmla="*/ 12 w 17"/>
                  <a:gd name="T3" fmla="*/ 124 h 21"/>
                  <a:gd name="T4" fmla="*/ 132 w 17"/>
                  <a:gd name="T5" fmla="*/ 319 h 21"/>
                  <a:gd name="T6" fmla="*/ 144 w 17"/>
                  <a:gd name="T7" fmla="*/ 196 h 21"/>
                  <a:gd name="T8" fmla="*/ 155 w 17"/>
                  <a:gd name="T9" fmla="*/ 92 h 21"/>
                  <a:gd name="T10" fmla="*/ 172 w 17"/>
                  <a:gd name="T11" fmla="*/ 4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cubicBezTo>
                      <a:pt x="14" y="4"/>
                      <a:pt x="3" y="4"/>
                      <a:pt x="1" y="8"/>
                    </a:cubicBezTo>
                    <a:cubicBezTo>
                      <a:pt x="0" y="12"/>
                      <a:pt x="8" y="18"/>
                      <a:pt x="10" y="21"/>
                    </a:cubicBezTo>
                    <a:cubicBezTo>
                      <a:pt x="2" y="17"/>
                      <a:pt x="6" y="8"/>
                      <a:pt x="11" y="13"/>
                    </a:cubicBezTo>
                    <a:cubicBezTo>
                      <a:pt x="7" y="10"/>
                      <a:pt x="7" y="6"/>
                      <a:pt x="12" y="6"/>
                    </a:cubicBezTo>
                    <a:cubicBezTo>
                      <a:pt x="12" y="4"/>
                      <a:pt x="13" y="4"/>
                      <a:pt x="13" y="3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766"/>
              <p:cNvSpPr>
                <a:spLocks/>
              </p:cNvSpPr>
              <p:nvPr/>
            </p:nvSpPr>
            <p:spPr bwMode="auto">
              <a:xfrm>
                <a:off x="3481" y="2690"/>
                <a:ext cx="33" cy="35"/>
              </a:xfrm>
              <a:custGeom>
                <a:avLst/>
                <a:gdLst>
                  <a:gd name="T0" fmla="*/ 184 w 14"/>
                  <a:gd name="T1" fmla="*/ 0 h 14"/>
                  <a:gd name="T2" fmla="*/ 144 w 14"/>
                  <a:gd name="T3" fmla="*/ 220 h 14"/>
                  <a:gd name="T4" fmla="*/ 184 w 14"/>
                  <a:gd name="T5" fmla="*/ 2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cubicBezTo>
                      <a:pt x="8" y="5"/>
                      <a:pt x="0" y="9"/>
                      <a:pt x="11" y="14"/>
                    </a:cubicBezTo>
                    <a:cubicBezTo>
                      <a:pt x="4" y="7"/>
                      <a:pt x="10" y="6"/>
                      <a:pt x="14" y="1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reeform 767"/>
              <p:cNvSpPr>
                <a:spLocks/>
              </p:cNvSpPr>
              <p:nvPr/>
            </p:nvSpPr>
            <p:spPr bwMode="auto">
              <a:xfrm>
                <a:off x="3433" y="2744"/>
                <a:ext cx="35" cy="52"/>
              </a:xfrm>
              <a:custGeom>
                <a:avLst/>
                <a:gdLst>
                  <a:gd name="T0" fmla="*/ 180 w 15"/>
                  <a:gd name="T1" fmla="*/ 0 h 21"/>
                  <a:gd name="T2" fmla="*/ 114 w 15"/>
                  <a:gd name="T3" fmla="*/ 134 h 21"/>
                  <a:gd name="T4" fmla="*/ 28 w 15"/>
                  <a:gd name="T5" fmla="*/ 228 h 21"/>
                  <a:gd name="T6" fmla="*/ 191 w 15"/>
                  <a:gd name="T7" fmla="*/ 319 h 21"/>
                  <a:gd name="T8" fmla="*/ 77 w 15"/>
                  <a:gd name="T9" fmla="*/ 228 h 21"/>
                  <a:gd name="T10" fmla="*/ 163 w 15"/>
                  <a:gd name="T11" fmla="*/ 9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1">
                    <a:moveTo>
                      <a:pt x="14" y="0"/>
                    </a:moveTo>
                    <a:cubicBezTo>
                      <a:pt x="13" y="3"/>
                      <a:pt x="11" y="6"/>
                      <a:pt x="9" y="9"/>
                    </a:cubicBezTo>
                    <a:cubicBezTo>
                      <a:pt x="7" y="11"/>
                      <a:pt x="2" y="12"/>
                      <a:pt x="2" y="15"/>
                    </a:cubicBezTo>
                    <a:cubicBezTo>
                      <a:pt x="0" y="21"/>
                      <a:pt x="12" y="17"/>
                      <a:pt x="15" y="21"/>
                    </a:cubicBezTo>
                    <a:cubicBezTo>
                      <a:pt x="12" y="19"/>
                      <a:pt x="9" y="17"/>
                      <a:pt x="6" y="15"/>
                    </a:cubicBezTo>
                    <a:cubicBezTo>
                      <a:pt x="10" y="13"/>
                      <a:pt x="12" y="11"/>
                      <a:pt x="13" y="6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Freeform 768"/>
              <p:cNvSpPr>
                <a:spLocks/>
              </p:cNvSpPr>
              <p:nvPr/>
            </p:nvSpPr>
            <p:spPr bwMode="auto">
              <a:xfrm>
                <a:off x="3382" y="2801"/>
                <a:ext cx="81" cy="70"/>
              </a:xfrm>
              <a:custGeom>
                <a:avLst/>
                <a:gdLst>
                  <a:gd name="T0" fmla="*/ 0 w 35"/>
                  <a:gd name="T1" fmla="*/ 438 h 28"/>
                  <a:gd name="T2" fmla="*/ 433 w 35"/>
                  <a:gd name="T3" fmla="*/ 158 h 28"/>
                  <a:gd name="T4" fmla="*/ 301 w 35"/>
                  <a:gd name="T5" fmla="*/ 220 h 28"/>
                  <a:gd name="T6" fmla="*/ 199 w 35"/>
                  <a:gd name="T7" fmla="*/ 188 h 28"/>
                  <a:gd name="T8" fmla="*/ 134 w 35"/>
                  <a:gd name="T9" fmla="*/ 18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28"/>
                    </a:moveTo>
                    <a:cubicBezTo>
                      <a:pt x="8" y="13"/>
                      <a:pt x="16" y="0"/>
                      <a:pt x="35" y="10"/>
                    </a:cubicBezTo>
                    <a:cubicBezTo>
                      <a:pt x="32" y="9"/>
                      <a:pt x="21" y="8"/>
                      <a:pt x="24" y="14"/>
                    </a:cubicBezTo>
                    <a:cubicBezTo>
                      <a:pt x="22" y="11"/>
                      <a:pt x="19" y="9"/>
                      <a:pt x="16" y="12"/>
                    </a:cubicBezTo>
                    <a:cubicBezTo>
                      <a:pt x="14" y="10"/>
                      <a:pt x="13" y="11"/>
                      <a:pt x="11" y="12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 769"/>
              <p:cNvSpPr>
                <a:spLocks/>
              </p:cNvSpPr>
              <p:nvPr/>
            </p:nvSpPr>
            <p:spPr bwMode="auto">
              <a:xfrm>
                <a:off x="3669" y="3007"/>
                <a:ext cx="23" cy="61"/>
              </a:xfrm>
              <a:custGeom>
                <a:avLst/>
                <a:gdLst>
                  <a:gd name="T0" fmla="*/ 122 w 10"/>
                  <a:gd name="T1" fmla="*/ 0 h 25"/>
                  <a:gd name="T2" fmla="*/ 12 w 10"/>
                  <a:gd name="T3" fmla="*/ 364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5">
                    <a:moveTo>
                      <a:pt x="10" y="0"/>
                    </a:moveTo>
                    <a:cubicBezTo>
                      <a:pt x="0" y="5"/>
                      <a:pt x="6" y="16"/>
                      <a:pt x="1" y="25"/>
                    </a:cubicBezTo>
                  </a:path>
                </a:pathLst>
              </a:custGeom>
              <a:solidFill>
                <a:srgbClr val="FAF4F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 770"/>
              <p:cNvSpPr>
                <a:spLocks/>
              </p:cNvSpPr>
              <p:nvPr/>
            </p:nvSpPr>
            <p:spPr bwMode="auto">
              <a:xfrm>
                <a:off x="3600" y="2742"/>
                <a:ext cx="9" cy="12"/>
              </a:xfrm>
              <a:custGeom>
                <a:avLst/>
                <a:gdLst>
                  <a:gd name="T0" fmla="*/ 0 w 4"/>
                  <a:gd name="T1" fmla="*/ 70 h 5"/>
                  <a:gd name="T2" fmla="*/ 45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 771"/>
              <p:cNvSpPr>
                <a:spLocks/>
              </p:cNvSpPr>
              <p:nvPr/>
            </p:nvSpPr>
            <p:spPr bwMode="auto">
              <a:xfrm>
                <a:off x="3600" y="2742"/>
                <a:ext cx="9" cy="12"/>
              </a:xfrm>
              <a:custGeom>
                <a:avLst/>
                <a:gdLst>
                  <a:gd name="T0" fmla="*/ 0 w 4"/>
                  <a:gd name="T1" fmla="*/ 70 h 5"/>
                  <a:gd name="T2" fmla="*/ 45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772"/>
              <p:cNvSpPr>
                <a:spLocks/>
              </p:cNvSpPr>
              <p:nvPr/>
            </p:nvSpPr>
            <p:spPr bwMode="auto">
              <a:xfrm>
                <a:off x="3463" y="2913"/>
                <a:ext cx="16" cy="14"/>
              </a:xfrm>
              <a:custGeom>
                <a:avLst/>
                <a:gdLst>
                  <a:gd name="T0" fmla="*/ 0 w 7"/>
                  <a:gd name="T1" fmla="*/ 0 h 6"/>
                  <a:gd name="T2" fmla="*/ 85 w 7"/>
                  <a:gd name="T3" fmla="*/ 7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2" y="2"/>
                      <a:pt x="4" y="5"/>
                      <a:pt x="7" y="6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773"/>
              <p:cNvSpPr>
                <a:spLocks/>
              </p:cNvSpPr>
              <p:nvPr/>
            </p:nvSpPr>
            <p:spPr bwMode="auto">
              <a:xfrm>
                <a:off x="3463" y="2913"/>
                <a:ext cx="16" cy="14"/>
              </a:xfrm>
              <a:custGeom>
                <a:avLst/>
                <a:gdLst>
                  <a:gd name="T0" fmla="*/ 0 w 7"/>
                  <a:gd name="T1" fmla="*/ 0 h 6"/>
                  <a:gd name="T2" fmla="*/ 85 w 7"/>
                  <a:gd name="T3" fmla="*/ 7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2" y="2"/>
                      <a:pt x="4" y="5"/>
                      <a:pt x="7" y="6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774"/>
              <p:cNvSpPr>
                <a:spLocks/>
              </p:cNvSpPr>
              <p:nvPr/>
            </p:nvSpPr>
            <p:spPr bwMode="auto">
              <a:xfrm>
                <a:off x="3702" y="3036"/>
                <a:ext cx="18" cy="8"/>
              </a:xfrm>
              <a:custGeom>
                <a:avLst/>
                <a:gdLst>
                  <a:gd name="T0" fmla="*/ 0 w 8"/>
                  <a:gd name="T1" fmla="*/ 56 h 3"/>
                  <a:gd name="T2" fmla="*/ 92 w 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3" y="2"/>
                      <a:pt x="6" y="1"/>
                      <a:pt x="8" y="0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Freeform 775"/>
              <p:cNvSpPr>
                <a:spLocks/>
              </p:cNvSpPr>
              <p:nvPr/>
            </p:nvSpPr>
            <p:spPr bwMode="auto">
              <a:xfrm>
                <a:off x="3702" y="3036"/>
                <a:ext cx="18" cy="8"/>
              </a:xfrm>
              <a:custGeom>
                <a:avLst/>
                <a:gdLst>
                  <a:gd name="T0" fmla="*/ 0 w 8"/>
                  <a:gd name="T1" fmla="*/ 56 h 3"/>
                  <a:gd name="T2" fmla="*/ 92 w 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3" y="2"/>
                      <a:pt x="6" y="1"/>
                      <a:pt x="8" y="0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Freeform 776"/>
              <p:cNvSpPr>
                <a:spLocks/>
              </p:cNvSpPr>
              <p:nvPr/>
            </p:nvSpPr>
            <p:spPr bwMode="auto">
              <a:xfrm>
                <a:off x="3790" y="3170"/>
                <a:ext cx="21" cy="10"/>
              </a:xfrm>
              <a:custGeom>
                <a:avLst/>
                <a:gdLst>
                  <a:gd name="T0" fmla="*/ 0 w 9"/>
                  <a:gd name="T1" fmla="*/ 63 h 4"/>
                  <a:gd name="T2" fmla="*/ 114 w 9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2"/>
                      <a:pt x="6" y="1"/>
                      <a:pt x="9" y="0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Freeform 777"/>
              <p:cNvSpPr>
                <a:spLocks/>
              </p:cNvSpPr>
              <p:nvPr/>
            </p:nvSpPr>
            <p:spPr bwMode="auto">
              <a:xfrm>
                <a:off x="4198" y="2559"/>
                <a:ext cx="700" cy="450"/>
              </a:xfrm>
              <a:custGeom>
                <a:avLst/>
                <a:gdLst>
                  <a:gd name="T0" fmla="*/ 436 w 302"/>
                  <a:gd name="T1" fmla="*/ 1798 h 182"/>
                  <a:gd name="T2" fmla="*/ 12 w 302"/>
                  <a:gd name="T3" fmla="*/ 789 h 182"/>
                  <a:gd name="T4" fmla="*/ 102 w 302"/>
                  <a:gd name="T5" fmla="*/ 299 h 182"/>
                  <a:gd name="T6" fmla="*/ 399 w 302"/>
                  <a:gd name="T7" fmla="*/ 74 h 182"/>
                  <a:gd name="T8" fmla="*/ 1011 w 302"/>
                  <a:gd name="T9" fmla="*/ 349 h 182"/>
                  <a:gd name="T10" fmla="*/ 1198 w 302"/>
                  <a:gd name="T11" fmla="*/ 831 h 182"/>
                  <a:gd name="T12" fmla="*/ 1161 w 302"/>
                  <a:gd name="T13" fmla="*/ 1076 h 182"/>
                  <a:gd name="T14" fmla="*/ 1171 w 302"/>
                  <a:gd name="T15" fmla="*/ 1407 h 182"/>
                  <a:gd name="T16" fmla="*/ 1493 w 302"/>
                  <a:gd name="T17" fmla="*/ 1387 h 182"/>
                  <a:gd name="T18" fmla="*/ 1634 w 302"/>
                  <a:gd name="T19" fmla="*/ 1118 h 182"/>
                  <a:gd name="T20" fmla="*/ 1456 w 302"/>
                  <a:gd name="T21" fmla="*/ 954 h 182"/>
                  <a:gd name="T22" fmla="*/ 1370 w 302"/>
                  <a:gd name="T23" fmla="*/ 875 h 182"/>
                  <a:gd name="T24" fmla="*/ 1268 w 302"/>
                  <a:gd name="T25" fmla="*/ 502 h 182"/>
                  <a:gd name="T26" fmla="*/ 1256 w 302"/>
                  <a:gd name="T27" fmla="*/ 423 h 182"/>
                  <a:gd name="T28" fmla="*/ 1532 w 302"/>
                  <a:gd name="T29" fmla="*/ 668 h 182"/>
                  <a:gd name="T30" fmla="*/ 1680 w 302"/>
                  <a:gd name="T31" fmla="*/ 391 h 182"/>
                  <a:gd name="T32" fmla="*/ 1655 w 302"/>
                  <a:gd name="T33" fmla="*/ 349 h 182"/>
                  <a:gd name="T34" fmla="*/ 2788 w 302"/>
                  <a:gd name="T35" fmla="*/ 618 h 182"/>
                  <a:gd name="T36" fmla="*/ 3762 w 302"/>
                  <a:gd name="T37" fmla="*/ 618 h 182"/>
                  <a:gd name="T38" fmla="*/ 2768 w 302"/>
                  <a:gd name="T39" fmla="*/ 1785 h 182"/>
                  <a:gd name="T40" fmla="*/ 1720 w 302"/>
                  <a:gd name="T41" fmla="*/ 2537 h 182"/>
                  <a:gd name="T42" fmla="*/ 387 w 302"/>
                  <a:gd name="T43" fmla="*/ 2371 h 182"/>
                  <a:gd name="T44" fmla="*/ 436 w 302"/>
                  <a:gd name="T45" fmla="*/ 1798 h 1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2" h="182">
                    <a:moveTo>
                      <a:pt x="35" y="119"/>
                    </a:moveTo>
                    <a:cubicBezTo>
                      <a:pt x="36" y="69"/>
                      <a:pt x="0" y="64"/>
                      <a:pt x="1" y="52"/>
                    </a:cubicBezTo>
                    <a:cubicBezTo>
                      <a:pt x="2" y="39"/>
                      <a:pt x="3" y="27"/>
                      <a:pt x="8" y="20"/>
                    </a:cubicBezTo>
                    <a:cubicBezTo>
                      <a:pt x="13" y="11"/>
                      <a:pt x="14" y="0"/>
                      <a:pt x="32" y="5"/>
                    </a:cubicBezTo>
                    <a:cubicBezTo>
                      <a:pt x="50" y="10"/>
                      <a:pt x="73" y="19"/>
                      <a:pt x="81" y="23"/>
                    </a:cubicBezTo>
                    <a:cubicBezTo>
                      <a:pt x="87" y="27"/>
                      <a:pt x="93" y="44"/>
                      <a:pt x="96" y="55"/>
                    </a:cubicBezTo>
                    <a:cubicBezTo>
                      <a:pt x="96" y="59"/>
                      <a:pt x="94" y="68"/>
                      <a:pt x="93" y="71"/>
                    </a:cubicBezTo>
                    <a:cubicBezTo>
                      <a:pt x="90" y="78"/>
                      <a:pt x="88" y="88"/>
                      <a:pt x="94" y="93"/>
                    </a:cubicBezTo>
                    <a:cubicBezTo>
                      <a:pt x="110" y="104"/>
                      <a:pt x="119" y="96"/>
                      <a:pt x="120" y="92"/>
                    </a:cubicBezTo>
                    <a:cubicBezTo>
                      <a:pt x="124" y="92"/>
                      <a:pt x="135" y="84"/>
                      <a:pt x="131" y="74"/>
                    </a:cubicBezTo>
                    <a:cubicBezTo>
                      <a:pt x="129" y="67"/>
                      <a:pt x="123" y="64"/>
                      <a:pt x="117" y="63"/>
                    </a:cubicBezTo>
                    <a:cubicBezTo>
                      <a:pt x="115" y="62"/>
                      <a:pt x="111" y="61"/>
                      <a:pt x="110" y="58"/>
                    </a:cubicBezTo>
                    <a:cubicBezTo>
                      <a:pt x="108" y="51"/>
                      <a:pt x="105" y="41"/>
                      <a:pt x="102" y="33"/>
                    </a:cubicBezTo>
                    <a:cubicBezTo>
                      <a:pt x="102" y="31"/>
                      <a:pt x="101" y="30"/>
                      <a:pt x="101" y="28"/>
                    </a:cubicBezTo>
                    <a:cubicBezTo>
                      <a:pt x="105" y="34"/>
                      <a:pt x="112" y="44"/>
                      <a:pt x="123" y="44"/>
                    </a:cubicBezTo>
                    <a:cubicBezTo>
                      <a:pt x="137" y="45"/>
                      <a:pt x="140" y="31"/>
                      <a:pt x="135" y="26"/>
                    </a:cubicBezTo>
                    <a:cubicBezTo>
                      <a:pt x="134" y="25"/>
                      <a:pt x="133" y="24"/>
                      <a:pt x="133" y="23"/>
                    </a:cubicBezTo>
                    <a:cubicBezTo>
                      <a:pt x="156" y="37"/>
                      <a:pt x="189" y="41"/>
                      <a:pt x="224" y="41"/>
                    </a:cubicBezTo>
                    <a:cubicBezTo>
                      <a:pt x="249" y="41"/>
                      <a:pt x="275" y="41"/>
                      <a:pt x="302" y="41"/>
                    </a:cubicBezTo>
                    <a:cubicBezTo>
                      <a:pt x="295" y="90"/>
                      <a:pt x="249" y="124"/>
                      <a:pt x="222" y="118"/>
                    </a:cubicBezTo>
                    <a:cubicBezTo>
                      <a:pt x="222" y="135"/>
                      <a:pt x="168" y="172"/>
                      <a:pt x="138" y="168"/>
                    </a:cubicBezTo>
                    <a:cubicBezTo>
                      <a:pt x="136" y="182"/>
                      <a:pt x="61" y="167"/>
                      <a:pt x="31" y="157"/>
                    </a:cubicBezTo>
                    <a:cubicBezTo>
                      <a:pt x="34" y="145"/>
                      <a:pt x="35" y="132"/>
                      <a:pt x="35" y="119"/>
                    </a:cubicBezTo>
                    <a:close/>
                  </a:path>
                </a:pathLst>
              </a:custGeom>
              <a:solidFill>
                <a:srgbClr val="EDECF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Freeform 778"/>
              <p:cNvSpPr>
                <a:spLocks/>
              </p:cNvSpPr>
              <p:nvPr/>
            </p:nvSpPr>
            <p:spPr bwMode="auto">
              <a:xfrm>
                <a:off x="4198" y="2559"/>
                <a:ext cx="693" cy="289"/>
              </a:xfrm>
              <a:custGeom>
                <a:avLst/>
                <a:gdLst>
                  <a:gd name="T0" fmla="*/ 3713 w 299"/>
                  <a:gd name="T1" fmla="*/ 615 h 117"/>
                  <a:gd name="T2" fmla="*/ 3314 w 299"/>
                  <a:gd name="T3" fmla="*/ 635 h 117"/>
                  <a:gd name="T4" fmla="*/ 2665 w 299"/>
                  <a:gd name="T5" fmla="*/ 615 h 117"/>
                  <a:gd name="T6" fmla="*/ 2288 w 299"/>
                  <a:gd name="T7" fmla="*/ 585 h 117"/>
                  <a:gd name="T8" fmla="*/ 2079 w 299"/>
                  <a:gd name="T9" fmla="*/ 543 h 117"/>
                  <a:gd name="T10" fmla="*/ 1794 w 299"/>
                  <a:gd name="T11" fmla="*/ 482 h 117"/>
                  <a:gd name="T12" fmla="*/ 1708 w 299"/>
                  <a:gd name="T13" fmla="*/ 440 h 117"/>
                  <a:gd name="T14" fmla="*/ 1532 w 299"/>
                  <a:gd name="T15" fmla="*/ 664 h 117"/>
                  <a:gd name="T16" fmla="*/ 1358 w 299"/>
                  <a:gd name="T17" fmla="*/ 573 h 117"/>
                  <a:gd name="T18" fmla="*/ 1342 w 299"/>
                  <a:gd name="T19" fmla="*/ 585 h 117"/>
                  <a:gd name="T20" fmla="*/ 1321 w 299"/>
                  <a:gd name="T21" fmla="*/ 647 h 117"/>
                  <a:gd name="T22" fmla="*/ 1370 w 299"/>
                  <a:gd name="T23" fmla="*/ 872 h 117"/>
                  <a:gd name="T24" fmla="*/ 1456 w 299"/>
                  <a:gd name="T25" fmla="*/ 951 h 117"/>
                  <a:gd name="T26" fmla="*/ 1634 w 299"/>
                  <a:gd name="T27" fmla="*/ 1116 h 117"/>
                  <a:gd name="T28" fmla="*/ 1493 w 299"/>
                  <a:gd name="T29" fmla="*/ 1386 h 117"/>
                  <a:gd name="T30" fmla="*/ 1170 w 299"/>
                  <a:gd name="T31" fmla="*/ 1403 h 117"/>
                  <a:gd name="T32" fmla="*/ 1161 w 299"/>
                  <a:gd name="T33" fmla="*/ 1067 h 117"/>
                  <a:gd name="T34" fmla="*/ 1198 w 299"/>
                  <a:gd name="T35" fmla="*/ 830 h 117"/>
                  <a:gd name="T36" fmla="*/ 1048 w 299"/>
                  <a:gd name="T37" fmla="*/ 390 h 117"/>
                  <a:gd name="T38" fmla="*/ 811 w 299"/>
                  <a:gd name="T39" fmla="*/ 245 h 117"/>
                  <a:gd name="T40" fmla="*/ 399 w 299"/>
                  <a:gd name="T41" fmla="*/ 74 h 117"/>
                  <a:gd name="T42" fmla="*/ 102 w 299"/>
                  <a:gd name="T43" fmla="*/ 299 h 117"/>
                  <a:gd name="T44" fmla="*/ 12 w 299"/>
                  <a:gd name="T45" fmla="*/ 781 h 117"/>
                  <a:gd name="T46" fmla="*/ 436 w 299"/>
                  <a:gd name="T47" fmla="*/ 1764 h 117"/>
                  <a:gd name="T48" fmla="*/ 338 w 299"/>
                  <a:gd name="T49" fmla="*/ 1008 h 117"/>
                  <a:gd name="T50" fmla="*/ 209 w 299"/>
                  <a:gd name="T51" fmla="*/ 543 h 117"/>
                  <a:gd name="T52" fmla="*/ 399 w 299"/>
                  <a:gd name="T53" fmla="*/ 287 h 117"/>
                  <a:gd name="T54" fmla="*/ 909 w 299"/>
                  <a:gd name="T55" fmla="*/ 469 h 117"/>
                  <a:gd name="T56" fmla="*/ 1059 w 299"/>
                  <a:gd name="T57" fmla="*/ 739 h 117"/>
                  <a:gd name="T58" fmla="*/ 1256 w 299"/>
                  <a:gd name="T59" fmla="*/ 1598 h 117"/>
                  <a:gd name="T60" fmla="*/ 1680 w 299"/>
                  <a:gd name="T61" fmla="*/ 1354 h 117"/>
                  <a:gd name="T62" fmla="*/ 1729 w 299"/>
                  <a:gd name="T63" fmla="*/ 1025 h 117"/>
                  <a:gd name="T64" fmla="*/ 1880 w 299"/>
                  <a:gd name="T65" fmla="*/ 921 h 117"/>
                  <a:gd name="T66" fmla="*/ 2948 w 299"/>
                  <a:gd name="T67" fmla="*/ 995 h 117"/>
                  <a:gd name="T68" fmla="*/ 3240 w 299"/>
                  <a:gd name="T69" fmla="*/ 1415 h 117"/>
                  <a:gd name="T70" fmla="*/ 2862 w 299"/>
                  <a:gd name="T71" fmla="*/ 1640 h 117"/>
                  <a:gd name="T72" fmla="*/ 3486 w 299"/>
                  <a:gd name="T73" fmla="*/ 1146 h 117"/>
                  <a:gd name="T74" fmla="*/ 3713 w 299"/>
                  <a:gd name="T75" fmla="*/ 615 h 1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9" h="117">
                    <a:moveTo>
                      <a:pt x="298" y="41"/>
                    </a:moveTo>
                    <a:cubicBezTo>
                      <a:pt x="293" y="41"/>
                      <a:pt x="273" y="42"/>
                      <a:pt x="266" y="42"/>
                    </a:cubicBezTo>
                    <a:cubicBezTo>
                      <a:pt x="250" y="43"/>
                      <a:pt x="231" y="43"/>
                      <a:pt x="214" y="41"/>
                    </a:cubicBezTo>
                    <a:cubicBezTo>
                      <a:pt x="204" y="41"/>
                      <a:pt x="194" y="40"/>
                      <a:pt x="184" y="39"/>
                    </a:cubicBezTo>
                    <a:cubicBezTo>
                      <a:pt x="178" y="38"/>
                      <a:pt x="172" y="38"/>
                      <a:pt x="167" y="36"/>
                    </a:cubicBezTo>
                    <a:cubicBezTo>
                      <a:pt x="159" y="35"/>
                      <a:pt x="151" y="34"/>
                      <a:pt x="144" y="32"/>
                    </a:cubicBezTo>
                    <a:cubicBezTo>
                      <a:pt x="141" y="31"/>
                      <a:pt x="139" y="30"/>
                      <a:pt x="137" y="29"/>
                    </a:cubicBezTo>
                    <a:cubicBezTo>
                      <a:pt x="139" y="35"/>
                      <a:pt x="134" y="44"/>
                      <a:pt x="123" y="44"/>
                    </a:cubicBezTo>
                    <a:cubicBezTo>
                      <a:pt x="118" y="44"/>
                      <a:pt x="113" y="41"/>
                      <a:pt x="109" y="38"/>
                    </a:cubicBezTo>
                    <a:cubicBezTo>
                      <a:pt x="109" y="38"/>
                      <a:pt x="108" y="39"/>
                      <a:pt x="108" y="39"/>
                    </a:cubicBezTo>
                    <a:cubicBezTo>
                      <a:pt x="106" y="40"/>
                      <a:pt x="106" y="42"/>
                      <a:pt x="106" y="43"/>
                    </a:cubicBezTo>
                    <a:cubicBezTo>
                      <a:pt x="108" y="49"/>
                      <a:pt x="109" y="54"/>
                      <a:pt x="110" y="58"/>
                    </a:cubicBezTo>
                    <a:cubicBezTo>
                      <a:pt x="111" y="61"/>
                      <a:pt x="115" y="62"/>
                      <a:pt x="117" y="63"/>
                    </a:cubicBezTo>
                    <a:cubicBezTo>
                      <a:pt x="123" y="64"/>
                      <a:pt x="129" y="67"/>
                      <a:pt x="131" y="74"/>
                    </a:cubicBezTo>
                    <a:cubicBezTo>
                      <a:pt x="135" y="84"/>
                      <a:pt x="124" y="92"/>
                      <a:pt x="120" y="92"/>
                    </a:cubicBezTo>
                    <a:cubicBezTo>
                      <a:pt x="119" y="96"/>
                      <a:pt x="110" y="104"/>
                      <a:pt x="94" y="93"/>
                    </a:cubicBezTo>
                    <a:cubicBezTo>
                      <a:pt x="88" y="88"/>
                      <a:pt x="90" y="78"/>
                      <a:pt x="93" y="71"/>
                    </a:cubicBezTo>
                    <a:cubicBezTo>
                      <a:pt x="94" y="68"/>
                      <a:pt x="96" y="59"/>
                      <a:pt x="96" y="55"/>
                    </a:cubicBezTo>
                    <a:cubicBezTo>
                      <a:pt x="94" y="46"/>
                      <a:pt x="89" y="32"/>
                      <a:pt x="84" y="26"/>
                    </a:cubicBezTo>
                    <a:cubicBezTo>
                      <a:pt x="78" y="29"/>
                      <a:pt x="66" y="19"/>
                      <a:pt x="65" y="16"/>
                    </a:cubicBezTo>
                    <a:cubicBezTo>
                      <a:pt x="55" y="12"/>
                      <a:pt x="43" y="8"/>
                      <a:pt x="32" y="5"/>
                    </a:cubicBezTo>
                    <a:cubicBezTo>
                      <a:pt x="14" y="0"/>
                      <a:pt x="13" y="11"/>
                      <a:pt x="8" y="20"/>
                    </a:cubicBezTo>
                    <a:cubicBezTo>
                      <a:pt x="3" y="27"/>
                      <a:pt x="2" y="39"/>
                      <a:pt x="1" y="52"/>
                    </a:cubicBezTo>
                    <a:cubicBezTo>
                      <a:pt x="0" y="64"/>
                      <a:pt x="35" y="69"/>
                      <a:pt x="35" y="117"/>
                    </a:cubicBezTo>
                    <a:cubicBezTo>
                      <a:pt x="36" y="100"/>
                      <a:pt x="33" y="82"/>
                      <a:pt x="27" y="67"/>
                    </a:cubicBezTo>
                    <a:cubicBezTo>
                      <a:pt x="22" y="58"/>
                      <a:pt x="15" y="47"/>
                      <a:pt x="17" y="36"/>
                    </a:cubicBezTo>
                    <a:cubicBezTo>
                      <a:pt x="19" y="29"/>
                      <a:pt x="25" y="22"/>
                      <a:pt x="32" y="19"/>
                    </a:cubicBezTo>
                    <a:cubicBezTo>
                      <a:pt x="40" y="16"/>
                      <a:pt x="62" y="23"/>
                      <a:pt x="73" y="31"/>
                    </a:cubicBezTo>
                    <a:cubicBezTo>
                      <a:pt x="78" y="35"/>
                      <a:pt x="83" y="41"/>
                      <a:pt x="85" y="49"/>
                    </a:cubicBezTo>
                    <a:cubicBezTo>
                      <a:pt x="90" y="73"/>
                      <a:pt x="69" y="100"/>
                      <a:pt x="101" y="106"/>
                    </a:cubicBezTo>
                    <a:cubicBezTo>
                      <a:pt x="114" y="108"/>
                      <a:pt x="129" y="102"/>
                      <a:pt x="135" y="90"/>
                    </a:cubicBezTo>
                    <a:cubicBezTo>
                      <a:pt x="139" y="82"/>
                      <a:pt x="140" y="76"/>
                      <a:pt x="139" y="68"/>
                    </a:cubicBezTo>
                    <a:cubicBezTo>
                      <a:pt x="136" y="56"/>
                      <a:pt x="142" y="59"/>
                      <a:pt x="151" y="61"/>
                    </a:cubicBezTo>
                    <a:cubicBezTo>
                      <a:pt x="179" y="66"/>
                      <a:pt x="209" y="66"/>
                      <a:pt x="237" y="66"/>
                    </a:cubicBezTo>
                    <a:cubicBezTo>
                      <a:pt x="267" y="65"/>
                      <a:pt x="275" y="79"/>
                      <a:pt x="260" y="94"/>
                    </a:cubicBezTo>
                    <a:cubicBezTo>
                      <a:pt x="240" y="116"/>
                      <a:pt x="230" y="109"/>
                      <a:pt x="230" y="109"/>
                    </a:cubicBezTo>
                    <a:cubicBezTo>
                      <a:pt x="250" y="117"/>
                      <a:pt x="272" y="90"/>
                      <a:pt x="280" y="76"/>
                    </a:cubicBezTo>
                    <a:cubicBezTo>
                      <a:pt x="285" y="67"/>
                      <a:pt x="299" y="53"/>
                      <a:pt x="298" y="41"/>
                    </a:cubicBezTo>
                    <a:close/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reeform 779"/>
              <p:cNvSpPr>
                <a:spLocks/>
              </p:cNvSpPr>
              <p:nvPr/>
            </p:nvSpPr>
            <p:spPr bwMode="auto">
              <a:xfrm>
                <a:off x="4393" y="2638"/>
                <a:ext cx="127" cy="178"/>
              </a:xfrm>
              <a:custGeom>
                <a:avLst/>
                <a:gdLst>
                  <a:gd name="T0" fmla="*/ 677 w 55"/>
                  <a:gd name="T1" fmla="*/ 319 h 72"/>
                  <a:gd name="T2" fmla="*/ 490 w 55"/>
                  <a:gd name="T3" fmla="*/ 183 h 72"/>
                  <a:gd name="T4" fmla="*/ 480 w 55"/>
                  <a:gd name="T5" fmla="*/ 183 h 72"/>
                  <a:gd name="T6" fmla="*/ 245 w 55"/>
                  <a:gd name="T7" fmla="*/ 0 h 72"/>
                  <a:gd name="T8" fmla="*/ 224 w 55"/>
                  <a:gd name="T9" fmla="*/ 0 h 72"/>
                  <a:gd name="T10" fmla="*/ 224 w 55"/>
                  <a:gd name="T11" fmla="*/ 12 h 72"/>
                  <a:gd name="T12" fmla="*/ 321 w 55"/>
                  <a:gd name="T13" fmla="*/ 391 h 72"/>
                  <a:gd name="T14" fmla="*/ 404 w 55"/>
                  <a:gd name="T15" fmla="*/ 470 h 72"/>
                  <a:gd name="T16" fmla="*/ 582 w 55"/>
                  <a:gd name="T17" fmla="*/ 635 h 72"/>
                  <a:gd name="T18" fmla="*/ 443 w 55"/>
                  <a:gd name="T19" fmla="*/ 905 h 72"/>
                  <a:gd name="T20" fmla="*/ 122 w 55"/>
                  <a:gd name="T21" fmla="*/ 922 h 72"/>
                  <a:gd name="T22" fmla="*/ 111 w 55"/>
                  <a:gd name="T23" fmla="*/ 586 h 72"/>
                  <a:gd name="T24" fmla="*/ 150 w 55"/>
                  <a:gd name="T25" fmla="*/ 349 h 72"/>
                  <a:gd name="T26" fmla="*/ 48 w 55"/>
                  <a:gd name="T27" fmla="*/ 0 h 72"/>
                  <a:gd name="T28" fmla="*/ 12 w 55"/>
                  <a:gd name="T29" fmla="*/ 104 h 72"/>
                  <a:gd name="T30" fmla="*/ 65 w 55"/>
                  <a:gd name="T31" fmla="*/ 544 h 72"/>
                  <a:gd name="T32" fmla="*/ 37 w 55"/>
                  <a:gd name="T33" fmla="*/ 875 h 72"/>
                  <a:gd name="T34" fmla="*/ 443 w 55"/>
                  <a:gd name="T35" fmla="*/ 996 h 72"/>
                  <a:gd name="T36" fmla="*/ 651 w 55"/>
                  <a:gd name="T37" fmla="*/ 635 h 72"/>
                  <a:gd name="T38" fmla="*/ 506 w 55"/>
                  <a:gd name="T39" fmla="*/ 391 h 72"/>
                  <a:gd name="T40" fmla="*/ 677 w 55"/>
                  <a:gd name="T41" fmla="*/ 319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72">
                    <a:moveTo>
                      <a:pt x="55" y="21"/>
                    </a:move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30" y="12"/>
                      <a:pt x="24" y="6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21" y="9"/>
                      <a:pt x="24" y="19"/>
                      <a:pt x="26" y="26"/>
                    </a:cubicBezTo>
                    <a:cubicBezTo>
                      <a:pt x="27" y="29"/>
                      <a:pt x="31" y="30"/>
                      <a:pt x="33" y="31"/>
                    </a:cubicBezTo>
                    <a:cubicBezTo>
                      <a:pt x="39" y="32"/>
                      <a:pt x="45" y="35"/>
                      <a:pt x="47" y="42"/>
                    </a:cubicBezTo>
                    <a:cubicBezTo>
                      <a:pt x="51" y="52"/>
                      <a:pt x="40" y="60"/>
                      <a:pt x="36" y="60"/>
                    </a:cubicBezTo>
                    <a:cubicBezTo>
                      <a:pt x="35" y="64"/>
                      <a:pt x="26" y="72"/>
                      <a:pt x="10" y="61"/>
                    </a:cubicBezTo>
                    <a:cubicBezTo>
                      <a:pt x="4" y="56"/>
                      <a:pt x="6" y="46"/>
                      <a:pt x="9" y="39"/>
                    </a:cubicBezTo>
                    <a:cubicBezTo>
                      <a:pt x="10" y="36"/>
                      <a:pt x="12" y="27"/>
                      <a:pt x="12" y="23"/>
                    </a:cubicBezTo>
                    <a:cubicBezTo>
                      <a:pt x="10" y="16"/>
                      <a:pt x="7" y="7"/>
                      <a:pt x="4" y="0"/>
                    </a:cubicBezTo>
                    <a:cubicBezTo>
                      <a:pt x="0" y="1"/>
                      <a:pt x="0" y="3"/>
                      <a:pt x="1" y="7"/>
                    </a:cubicBezTo>
                    <a:cubicBezTo>
                      <a:pt x="4" y="17"/>
                      <a:pt x="7" y="25"/>
                      <a:pt x="5" y="36"/>
                    </a:cubicBezTo>
                    <a:cubicBezTo>
                      <a:pt x="3" y="43"/>
                      <a:pt x="1" y="51"/>
                      <a:pt x="3" y="58"/>
                    </a:cubicBezTo>
                    <a:cubicBezTo>
                      <a:pt x="8" y="69"/>
                      <a:pt x="27" y="71"/>
                      <a:pt x="36" y="66"/>
                    </a:cubicBezTo>
                    <a:cubicBezTo>
                      <a:pt x="46" y="61"/>
                      <a:pt x="55" y="55"/>
                      <a:pt x="53" y="42"/>
                    </a:cubicBezTo>
                    <a:cubicBezTo>
                      <a:pt x="51" y="34"/>
                      <a:pt x="45" y="31"/>
                      <a:pt x="41" y="26"/>
                    </a:cubicBezTo>
                    <a:cubicBezTo>
                      <a:pt x="34" y="18"/>
                      <a:pt x="50" y="21"/>
                      <a:pt x="55" y="21"/>
                    </a:cubicBezTo>
                    <a:close/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780"/>
              <p:cNvSpPr>
                <a:spLocks/>
              </p:cNvSpPr>
              <p:nvPr/>
            </p:nvSpPr>
            <p:spPr bwMode="auto">
              <a:xfrm>
                <a:off x="4200" y="2559"/>
                <a:ext cx="221" cy="158"/>
              </a:xfrm>
              <a:custGeom>
                <a:avLst/>
                <a:gdLst>
                  <a:gd name="T0" fmla="*/ 931 w 95"/>
                  <a:gd name="T1" fmla="*/ 390 h 64"/>
                  <a:gd name="T2" fmla="*/ 1072 w 95"/>
                  <a:gd name="T3" fmla="*/ 615 h 64"/>
                  <a:gd name="T4" fmla="*/ 1184 w 95"/>
                  <a:gd name="T5" fmla="*/ 901 h 64"/>
                  <a:gd name="T6" fmla="*/ 1196 w 95"/>
                  <a:gd name="T7" fmla="*/ 830 h 64"/>
                  <a:gd name="T8" fmla="*/ 1007 w 95"/>
                  <a:gd name="T9" fmla="*/ 348 h 64"/>
                  <a:gd name="T10" fmla="*/ 388 w 95"/>
                  <a:gd name="T11" fmla="*/ 74 h 64"/>
                  <a:gd name="T12" fmla="*/ 86 w 95"/>
                  <a:gd name="T13" fmla="*/ 299 h 64"/>
                  <a:gd name="T14" fmla="*/ 0 w 95"/>
                  <a:gd name="T15" fmla="*/ 780 h 64"/>
                  <a:gd name="T16" fmla="*/ 114 w 95"/>
                  <a:gd name="T17" fmla="*/ 963 h 64"/>
                  <a:gd name="T18" fmla="*/ 102 w 95"/>
                  <a:gd name="T19" fmla="*/ 726 h 64"/>
                  <a:gd name="T20" fmla="*/ 293 w 95"/>
                  <a:gd name="T21" fmla="*/ 165 h 64"/>
                  <a:gd name="T22" fmla="*/ 931 w 95"/>
                  <a:gd name="T23" fmla="*/ 390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" h="64">
                    <a:moveTo>
                      <a:pt x="74" y="26"/>
                    </a:moveTo>
                    <a:cubicBezTo>
                      <a:pt x="80" y="29"/>
                      <a:pt x="84" y="38"/>
                      <a:pt x="85" y="41"/>
                    </a:cubicBezTo>
                    <a:cubicBezTo>
                      <a:pt x="85" y="47"/>
                      <a:pt x="94" y="48"/>
                      <a:pt x="94" y="60"/>
                    </a:cubicBezTo>
                    <a:cubicBezTo>
                      <a:pt x="95" y="58"/>
                      <a:pt x="95" y="56"/>
                      <a:pt x="95" y="55"/>
                    </a:cubicBezTo>
                    <a:cubicBezTo>
                      <a:pt x="92" y="44"/>
                      <a:pt x="86" y="27"/>
                      <a:pt x="80" y="23"/>
                    </a:cubicBezTo>
                    <a:cubicBezTo>
                      <a:pt x="72" y="19"/>
                      <a:pt x="49" y="10"/>
                      <a:pt x="31" y="5"/>
                    </a:cubicBezTo>
                    <a:cubicBezTo>
                      <a:pt x="13" y="0"/>
                      <a:pt x="12" y="11"/>
                      <a:pt x="7" y="20"/>
                    </a:cubicBezTo>
                    <a:cubicBezTo>
                      <a:pt x="2" y="27"/>
                      <a:pt x="1" y="39"/>
                      <a:pt x="0" y="52"/>
                    </a:cubicBezTo>
                    <a:cubicBezTo>
                      <a:pt x="0" y="56"/>
                      <a:pt x="4" y="60"/>
                      <a:pt x="9" y="64"/>
                    </a:cubicBezTo>
                    <a:cubicBezTo>
                      <a:pt x="8" y="61"/>
                      <a:pt x="8" y="56"/>
                      <a:pt x="8" y="48"/>
                    </a:cubicBezTo>
                    <a:cubicBezTo>
                      <a:pt x="11" y="25"/>
                      <a:pt x="12" y="15"/>
                      <a:pt x="23" y="11"/>
                    </a:cubicBezTo>
                    <a:cubicBezTo>
                      <a:pt x="34" y="7"/>
                      <a:pt x="64" y="20"/>
                      <a:pt x="74" y="26"/>
                    </a:cubicBezTo>
                    <a:close/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781"/>
              <p:cNvSpPr>
                <a:spLocks/>
              </p:cNvSpPr>
              <p:nvPr/>
            </p:nvSpPr>
            <p:spPr bwMode="auto">
              <a:xfrm>
                <a:off x="4293" y="1303"/>
                <a:ext cx="172" cy="299"/>
              </a:xfrm>
              <a:custGeom>
                <a:avLst/>
                <a:gdLst>
                  <a:gd name="T0" fmla="*/ 930 w 74"/>
                  <a:gd name="T1" fmla="*/ 62 h 121"/>
                  <a:gd name="T2" fmla="*/ 428 w 74"/>
                  <a:gd name="T3" fmla="*/ 42 h 121"/>
                  <a:gd name="T4" fmla="*/ 237 w 74"/>
                  <a:gd name="T5" fmla="*/ 410 h 121"/>
                  <a:gd name="T6" fmla="*/ 228 w 74"/>
                  <a:gd name="T7" fmla="*/ 1826 h 121"/>
                  <a:gd name="T8" fmla="*/ 179 w 74"/>
                  <a:gd name="T9" fmla="*/ 1465 h 121"/>
                  <a:gd name="T10" fmla="*/ 265 w 74"/>
                  <a:gd name="T11" fmla="*/ 1161 h 121"/>
                  <a:gd name="T12" fmla="*/ 465 w 74"/>
                  <a:gd name="T13" fmla="*/ 665 h 121"/>
                  <a:gd name="T14" fmla="*/ 351 w 74"/>
                  <a:gd name="T15" fmla="*/ 423 h 121"/>
                  <a:gd name="T16" fmla="*/ 400 w 74"/>
                  <a:gd name="T17" fmla="*/ 195 h 121"/>
                  <a:gd name="T18" fmla="*/ 804 w 74"/>
                  <a:gd name="T19" fmla="*/ 6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4" h="121">
                    <a:moveTo>
                      <a:pt x="74" y="4"/>
                    </a:moveTo>
                    <a:cubicBezTo>
                      <a:pt x="61" y="5"/>
                      <a:pt x="47" y="0"/>
                      <a:pt x="34" y="3"/>
                    </a:cubicBezTo>
                    <a:cubicBezTo>
                      <a:pt x="22" y="6"/>
                      <a:pt x="21" y="17"/>
                      <a:pt x="19" y="27"/>
                    </a:cubicBezTo>
                    <a:cubicBezTo>
                      <a:pt x="12" y="56"/>
                      <a:pt x="0" y="96"/>
                      <a:pt x="18" y="121"/>
                    </a:cubicBezTo>
                    <a:cubicBezTo>
                      <a:pt x="16" y="113"/>
                      <a:pt x="13" y="106"/>
                      <a:pt x="14" y="97"/>
                    </a:cubicBezTo>
                    <a:cubicBezTo>
                      <a:pt x="15" y="90"/>
                      <a:pt x="20" y="84"/>
                      <a:pt x="21" y="77"/>
                    </a:cubicBezTo>
                    <a:cubicBezTo>
                      <a:pt x="22" y="64"/>
                      <a:pt x="15" y="37"/>
                      <a:pt x="37" y="44"/>
                    </a:cubicBezTo>
                    <a:cubicBezTo>
                      <a:pt x="30" y="38"/>
                      <a:pt x="26" y="37"/>
                      <a:pt x="28" y="28"/>
                    </a:cubicBezTo>
                    <a:cubicBezTo>
                      <a:pt x="28" y="26"/>
                      <a:pt x="30" y="15"/>
                      <a:pt x="32" y="13"/>
                    </a:cubicBezTo>
                    <a:cubicBezTo>
                      <a:pt x="37" y="7"/>
                      <a:pt x="56" y="6"/>
                      <a:pt x="64" y="4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 782"/>
              <p:cNvSpPr>
                <a:spLocks/>
              </p:cNvSpPr>
              <p:nvPr/>
            </p:nvSpPr>
            <p:spPr bwMode="auto">
              <a:xfrm>
                <a:off x="3287" y="1592"/>
                <a:ext cx="109" cy="193"/>
              </a:xfrm>
              <a:custGeom>
                <a:avLst/>
                <a:gdLst>
                  <a:gd name="T0" fmla="*/ 350 w 47"/>
                  <a:gd name="T1" fmla="*/ 0 h 78"/>
                  <a:gd name="T2" fmla="*/ 49 w 47"/>
                  <a:gd name="T3" fmla="*/ 257 h 78"/>
                  <a:gd name="T4" fmla="*/ 102 w 47"/>
                  <a:gd name="T5" fmla="*/ 544 h 78"/>
                  <a:gd name="T6" fmla="*/ 339 w 47"/>
                  <a:gd name="T7" fmla="*/ 881 h 78"/>
                  <a:gd name="T8" fmla="*/ 587 w 47"/>
                  <a:gd name="T9" fmla="*/ 1183 h 78"/>
                  <a:gd name="T10" fmla="*/ 424 w 47"/>
                  <a:gd name="T11" fmla="*/ 864 h 78"/>
                  <a:gd name="T12" fmla="*/ 399 w 47"/>
                  <a:gd name="T13" fmla="*/ 594 h 78"/>
                  <a:gd name="T14" fmla="*/ 151 w 47"/>
                  <a:gd name="T15" fmla="*/ 361 h 78"/>
                  <a:gd name="T16" fmla="*/ 274 w 47"/>
                  <a:gd name="T17" fmla="*/ 74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78">
                    <a:moveTo>
                      <a:pt x="28" y="0"/>
                    </a:moveTo>
                    <a:cubicBezTo>
                      <a:pt x="21" y="3"/>
                      <a:pt x="8" y="11"/>
                      <a:pt x="4" y="17"/>
                    </a:cubicBezTo>
                    <a:cubicBezTo>
                      <a:pt x="0" y="24"/>
                      <a:pt x="4" y="30"/>
                      <a:pt x="8" y="36"/>
                    </a:cubicBezTo>
                    <a:cubicBezTo>
                      <a:pt x="13" y="43"/>
                      <a:pt x="20" y="53"/>
                      <a:pt x="27" y="58"/>
                    </a:cubicBezTo>
                    <a:cubicBezTo>
                      <a:pt x="36" y="66"/>
                      <a:pt x="43" y="66"/>
                      <a:pt x="47" y="78"/>
                    </a:cubicBezTo>
                    <a:cubicBezTo>
                      <a:pt x="46" y="67"/>
                      <a:pt x="42" y="64"/>
                      <a:pt x="34" y="57"/>
                    </a:cubicBezTo>
                    <a:cubicBezTo>
                      <a:pt x="26" y="51"/>
                      <a:pt x="23" y="47"/>
                      <a:pt x="32" y="39"/>
                    </a:cubicBezTo>
                    <a:cubicBezTo>
                      <a:pt x="22" y="39"/>
                      <a:pt x="16" y="34"/>
                      <a:pt x="12" y="24"/>
                    </a:cubicBezTo>
                    <a:cubicBezTo>
                      <a:pt x="8" y="13"/>
                      <a:pt x="15" y="13"/>
                      <a:pt x="2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Freeform 783"/>
              <p:cNvSpPr>
                <a:spLocks/>
              </p:cNvSpPr>
              <p:nvPr/>
            </p:nvSpPr>
            <p:spPr bwMode="auto">
              <a:xfrm>
                <a:off x="3447" y="1624"/>
                <a:ext cx="167" cy="30"/>
              </a:xfrm>
              <a:custGeom>
                <a:avLst/>
                <a:gdLst>
                  <a:gd name="T0" fmla="*/ 0 w 72"/>
                  <a:gd name="T1" fmla="*/ 188 h 12"/>
                  <a:gd name="T2" fmla="*/ 898 w 72"/>
                  <a:gd name="T3" fmla="*/ 2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2">
                    <a:moveTo>
                      <a:pt x="0" y="12"/>
                    </a:moveTo>
                    <a:cubicBezTo>
                      <a:pt x="23" y="0"/>
                      <a:pt x="49" y="2"/>
                      <a:pt x="7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Freeform 784"/>
              <p:cNvSpPr>
                <a:spLocks/>
              </p:cNvSpPr>
              <p:nvPr/>
            </p:nvSpPr>
            <p:spPr bwMode="auto">
              <a:xfrm>
                <a:off x="3505" y="1731"/>
                <a:ext cx="294" cy="128"/>
              </a:xfrm>
              <a:custGeom>
                <a:avLst/>
                <a:gdLst>
                  <a:gd name="T0" fmla="*/ 0 w 127"/>
                  <a:gd name="T1" fmla="*/ 153 h 52"/>
                  <a:gd name="T2" fmla="*/ 567 w 127"/>
                  <a:gd name="T3" fmla="*/ 182 h 52"/>
                  <a:gd name="T4" fmla="*/ 1104 w 127"/>
                  <a:gd name="T5" fmla="*/ 91 h 52"/>
                  <a:gd name="T6" fmla="*/ 1451 w 127"/>
                  <a:gd name="T7" fmla="*/ 91 h 52"/>
                  <a:gd name="T8" fmla="*/ 1451 w 127"/>
                  <a:gd name="T9" fmla="*/ 775 h 52"/>
                  <a:gd name="T10" fmla="*/ 1116 w 127"/>
                  <a:gd name="T11" fmla="*/ 182 h 52"/>
                  <a:gd name="T12" fmla="*/ 482 w 127"/>
                  <a:gd name="T13" fmla="*/ 389 h 52"/>
                  <a:gd name="T14" fmla="*/ 273 w 127"/>
                  <a:gd name="T15" fmla="*/ 236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7" h="52">
                    <a:moveTo>
                      <a:pt x="0" y="10"/>
                    </a:moveTo>
                    <a:cubicBezTo>
                      <a:pt x="14" y="14"/>
                      <a:pt x="31" y="12"/>
                      <a:pt x="46" y="12"/>
                    </a:cubicBezTo>
                    <a:cubicBezTo>
                      <a:pt x="59" y="12"/>
                      <a:pt x="76" y="8"/>
                      <a:pt x="89" y="6"/>
                    </a:cubicBezTo>
                    <a:cubicBezTo>
                      <a:pt x="97" y="5"/>
                      <a:pt x="110" y="0"/>
                      <a:pt x="117" y="6"/>
                    </a:cubicBezTo>
                    <a:cubicBezTo>
                      <a:pt x="127" y="14"/>
                      <a:pt x="118" y="41"/>
                      <a:pt x="117" y="52"/>
                    </a:cubicBezTo>
                    <a:cubicBezTo>
                      <a:pt x="127" y="10"/>
                      <a:pt x="115" y="7"/>
                      <a:pt x="90" y="12"/>
                    </a:cubicBezTo>
                    <a:cubicBezTo>
                      <a:pt x="61" y="15"/>
                      <a:pt x="42" y="23"/>
                      <a:pt x="39" y="26"/>
                    </a:cubicBezTo>
                    <a:cubicBezTo>
                      <a:pt x="38" y="17"/>
                      <a:pt x="28" y="17"/>
                      <a:pt x="22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Freeform 785"/>
              <p:cNvSpPr>
                <a:spLocks/>
              </p:cNvSpPr>
              <p:nvPr/>
            </p:nvSpPr>
            <p:spPr bwMode="auto">
              <a:xfrm>
                <a:off x="3352" y="1906"/>
                <a:ext cx="236" cy="37"/>
              </a:xfrm>
              <a:custGeom>
                <a:avLst/>
                <a:gdLst>
                  <a:gd name="T0" fmla="*/ 0 w 102"/>
                  <a:gd name="T1" fmla="*/ 212 h 15"/>
                  <a:gd name="T2" fmla="*/ 696 w 102"/>
                  <a:gd name="T3" fmla="*/ 104 h 15"/>
                  <a:gd name="T4" fmla="*/ 1263 w 102"/>
                  <a:gd name="T5" fmla="*/ 12 h 15"/>
                  <a:gd name="T6" fmla="*/ 990 w 102"/>
                  <a:gd name="T7" fmla="*/ 195 h 15"/>
                  <a:gd name="T8" fmla="*/ 669 w 102"/>
                  <a:gd name="T9" fmla="*/ 212 h 15"/>
                  <a:gd name="T10" fmla="*/ 86 w 102"/>
                  <a:gd name="T11" fmla="*/ 15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15">
                    <a:moveTo>
                      <a:pt x="0" y="14"/>
                    </a:moveTo>
                    <a:cubicBezTo>
                      <a:pt x="16" y="0"/>
                      <a:pt x="37" y="5"/>
                      <a:pt x="56" y="7"/>
                    </a:cubicBezTo>
                    <a:cubicBezTo>
                      <a:pt x="72" y="8"/>
                      <a:pt x="86" y="6"/>
                      <a:pt x="102" y="1"/>
                    </a:cubicBezTo>
                    <a:cubicBezTo>
                      <a:pt x="94" y="4"/>
                      <a:pt x="88" y="11"/>
                      <a:pt x="80" y="13"/>
                    </a:cubicBezTo>
                    <a:cubicBezTo>
                      <a:pt x="73" y="15"/>
                      <a:pt x="61" y="14"/>
                      <a:pt x="54" y="14"/>
                    </a:cubicBezTo>
                    <a:cubicBezTo>
                      <a:pt x="39" y="12"/>
                      <a:pt x="22" y="6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Freeform 786"/>
              <p:cNvSpPr>
                <a:spLocks/>
              </p:cNvSpPr>
              <p:nvPr/>
            </p:nvSpPr>
            <p:spPr bwMode="auto">
              <a:xfrm>
                <a:off x="3618" y="1933"/>
                <a:ext cx="188" cy="188"/>
              </a:xfrm>
              <a:custGeom>
                <a:avLst/>
                <a:gdLst>
                  <a:gd name="T0" fmla="*/ 0 w 81"/>
                  <a:gd name="T1" fmla="*/ 1150 h 76"/>
                  <a:gd name="T2" fmla="*/ 399 w 81"/>
                  <a:gd name="T3" fmla="*/ 423 h 76"/>
                  <a:gd name="T4" fmla="*/ 726 w 81"/>
                  <a:gd name="T5" fmla="*/ 228 h 76"/>
                  <a:gd name="T6" fmla="*/ 1012 w 81"/>
                  <a:gd name="T7" fmla="*/ 0 h 76"/>
                  <a:gd name="T8" fmla="*/ 766 w 81"/>
                  <a:gd name="T9" fmla="*/ 423 h 76"/>
                  <a:gd name="T10" fmla="*/ 490 w 81"/>
                  <a:gd name="T11" fmla="*/ 668 h 76"/>
                  <a:gd name="T12" fmla="*/ 285 w 81"/>
                  <a:gd name="T13" fmla="*/ 801 h 76"/>
                  <a:gd name="T14" fmla="*/ 74 w 81"/>
                  <a:gd name="T15" fmla="*/ 935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1" h="76">
                    <a:moveTo>
                      <a:pt x="0" y="76"/>
                    </a:moveTo>
                    <a:cubicBezTo>
                      <a:pt x="0" y="61"/>
                      <a:pt x="19" y="37"/>
                      <a:pt x="32" y="28"/>
                    </a:cubicBezTo>
                    <a:cubicBezTo>
                      <a:pt x="40" y="23"/>
                      <a:pt x="50" y="19"/>
                      <a:pt x="58" y="15"/>
                    </a:cubicBezTo>
                    <a:cubicBezTo>
                      <a:pt x="65" y="10"/>
                      <a:pt x="77" y="6"/>
                      <a:pt x="81" y="0"/>
                    </a:cubicBezTo>
                    <a:cubicBezTo>
                      <a:pt x="78" y="10"/>
                      <a:pt x="55" y="16"/>
                      <a:pt x="61" y="28"/>
                    </a:cubicBezTo>
                    <a:cubicBezTo>
                      <a:pt x="45" y="22"/>
                      <a:pt x="44" y="33"/>
                      <a:pt x="39" y="44"/>
                    </a:cubicBezTo>
                    <a:cubicBezTo>
                      <a:pt x="33" y="37"/>
                      <a:pt x="24" y="47"/>
                      <a:pt x="23" y="53"/>
                    </a:cubicBezTo>
                    <a:cubicBezTo>
                      <a:pt x="15" y="51"/>
                      <a:pt x="9" y="56"/>
                      <a:pt x="6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Freeform 787"/>
              <p:cNvSpPr>
                <a:spLocks/>
              </p:cNvSpPr>
              <p:nvPr/>
            </p:nvSpPr>
            <p:spPr bwMode="auto">
              <a:xfrm>
                <a:off x="3046" y="1881"/>
                <a:ext cx="92" cy="223"/>
              </a:xfrm>
              <a:custGeom>
                <a:avLst/>
                <a:gdLst>
                  <a:gd name="T0" fmla="*/ 488 w 40"/>
                  <a:gd name="T1" fmla="*/ 0 h 90"/>
                  <a:gd name="T2" fmla="*/ 85 w 40"/>
                  <a:gd name="T3" fmla="*/ 805 h 90"/>
                  <a:gd name="T4" fmla="*/ 28 w 40"/>
                  <a:gd name="T5" fmla="*/ 1122 h 90"/>
                  <a:gd name="T6" fmla="*/ 338 w 40"/>
                  <a:gd name="T7" fmla="*/ 1370 h 90"/>
                  <a:gd name="T8" fmla="*/ 94 w 40"/>
                  <a:gd name="T9" fmla="*/ 1122 h 90"/>
                  <a:gd name="T10" fmla="*/ 195 w 40"/>
                  <a:gd name="T11" fmla="*/ 927 h 90"/>
                  <a:gd name="T12" fmla="*/ 170 w 40"/>
                  <a:gd name="T13" fmla="*/ 761 h 90"/>
                  <a:gd name="T14" fmla="*/ 253 w 40"/>
                  <a:gd name="T15" fmla="*/ 689 h 90"/>
                  <a:gd name="T16" fmla="*/ 244 w 40"/>
                  <a:gd name="T17" fmla="*/ 577 h 90"/>
                  <a:gd name="T18" fmla="*/ 448 w 40"/>
                  <a:gd name="T19" fmla="*/ 124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90">
                    <a:moveTo>
                      <a:pt x="40" y="0"/>
                    </a:moveTo>
                    <a:cubicBezTo>
                      <a:pt x="28" y="17"/>
                      <a:pt x="15" y="35"/>
                      <a:pt x="7" y="53"/>
                    </a:cubicBezTo>
                    <a:cubicBezTo>
                      <a:pt x="4" y="58"/>
                      <a:pt x="0" y="69"/>
                      <a:pt x="2" y="74"/>
                    </a:cubicBezTo>
                    <a:cubicBezTo>
                      <a:pt x="5" y="82"/>
                      <a:pt x="21" y="89"/>
                      <a:pt x="28" y="90"/>
                    </a:cubicBezTo>
                    <a:cubicBezTo>
                      <a:pt x="21" y="87"/>
                      <a:pt x="10" y="82"/>
                      <a:pt x="8" y="74"/>
                    </a:cubicBezTo>
                    <a:cubicBezTo>
                      <a:pt x="8" y="69"/>
                      <a:pt x="10" y="61"/>
                      <a:pt x="16" y="61"/>
                    </a:cubicBezTo>
                    <a:cubicBezTo>
                      <a:pt x="15" y="57"/>
                      <a:pt x="12" y="54"/>
                      <a:pt x="14" y="50"/>
                    </a:cubicBezTo>
                    <a:cubicBezTo>
                      <a:pt x="15" y="47"/>
                      <a:pt x="20" y="47"/>
                      <a:pt x="21" y="45"/>
                    </a:cubicBezTo>
                    <a:cubicBezTo>
                      <a:pt x="22" y="43"/>
                      <a:pt x="20" y="41"/>
                      <a:pt x="20" y="38"/>
                    </a:cubicBezTo>
                    <a:cubicBezTo>
                      <a:pt x="22" y="29"/>
                      <a:pt x="32" y="16"/>
                      <a:pt x="37" y="8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Freeform 788"/>
              <p:cNvSpPr>
                <a:spLocks/>
              </p:cNvSpPr>
              <p:nvPr/>
            </p:nvSpPr>
            <p:spPr bwMode="auto">
              <a:xfrm>
                <a:off x="2992" y="2121"/>
                <a:ext cx="60" cy="342"/>
              </a:xfrm>
              <a:custGeom>
                <a:avLst/>
                <a:gdLst>
                  <a:gd name="T0" fmla="*/ 235 w 26"/>
                  <a:gd name="T1" fmla="*/ 42 h 138"/>
                  <a:gd name="T2" fmla="*/ 134 w 26"/>
                  <a:gd name="T3" fmla="*/ 424 h 138"/>
                  <a:gd name="T4" fmla="*/ 122 w 26"/>
                  <a:gd name="T5" fmla="*/ 914 h 138"/>
                  <a:gd name="T6" fmla="*/ 28 w 26"/>
                  <a:gd name="T7" fmla="*/ 1338 h 138"/>
                  <a:gd name="T8" fmla="*/ 111 w 26"/>
                  <a:gd name="T9" fmla="*/ 2102 h 138"/>
                  <a:gd name="T10" fmla="*/ 309 w 26"/>
                  <a:gd name="T11" fmla="*/ 1093 h 138"/>
                  <a:gd name="T12" fmla="*/ 224 w 26"/>
                  <a:gd name="T13" fmla="*/ 835 h 138"/>
                  <a:gd name="T14" fmla="*/ 282 w 26"/>
                  <a:gd name="T15" fmla="*/ 701 h 138"/>
                  <a:gd name="T16" fmla="*/ 245 w 26"/>
                  <a:gd name="T17" fmla="*/ 486 h 138"/>
                  <a:gd name="T18" fmla="*/ 282 w 26"/>
                  <a:gd name="T19" fmla="*/ 42 h 138"/>
                  <a:gd name="T20" fmla="*/ 256 w 26"/>
                  <a:gd name="T21" fmla="*/ 12 h 1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38">
                    <a:moveTo>
                      <a:pt x="19" y="3"/>
                    </a:moveTo>
                    <a:cubicBezTo>
                      <a:pt x="13" y="13"/>
                      <a:pt x="10" y="16"/>
                      <a:pt x="11" y="28"/>
                    </a:cubicBezTo>
                    <a:cubicBezTo>
                      <a:pt x="12" y="39"/>
                      <a:pt x="12" y="49"/>
                      <a:pt x="10" y="60"/>
                    </a:cubicBezTo>
                    <a:cubicBezTo>
                      <a:pt x="9" y="70"/>
                      <a:pt x="3" y="78"/>
                      <a:pt x="2" y="88"/>
                    </a:cubicBezTo>
                    <a:cubicBezTo>
                      <a:pt x="0" y="102"/>
                      <a:pt x="4" y="124"/>
                      <a:pt x="9" y="138"/>
                    </a:cubicBezTo>
                    <a:cubicBezTo>
                      <a:pt x="8" y="128"/>
                      <a:pt x="0" y="58"/>
                      <a:pt x="25" y="72"/>
                    </a:cubicBezTo>
                    <a:cubicBezTo>
                      <a:pt x="19" y="70"/>
                      <a:pt x="16" y="60"/>
                      <a:pt x="18" y="55"/>
                    </a:cubicBezTo>
                    <a:cubicBezTo>
                      <a:pt x="18" y="52"/>
                      <a:pt x="22" y="50"/>
                      <a:pt x="23" y="46"/>
                    </a:cubicBezTo>
                    <a:cubicBezTo>
                      <a:pt x="24" y="42"/>
                      <a:pt x="20" y="36"/>
                      <a:pt x="20" y="32"/>
                    </a:cubicBezTo>
                    <a:cubicBezTo>
                      <a:pt x="20" y="20"/>
                      <a:pt x="9" y="2"/>
                      <a:pt x="23" y="3"/>
                    </a:cubicBezTo>
                    <a:cubicBezTo>
                      <a:pt x="20" y="1"/>
                      <a:pt x="26" y="0"/>
                      <a:pt x="21" y="1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 789"/>
              <p:cNvSpPr>
                <a:spLocks/>
              </p:cNvSpPr>
              <p:nvPr/>
            </p:nvSpPr>
            <p:spPr bwMode="auto">
              <a:xfrm>
                <a:off x="3055" y="2134"/>
                <a:ext cx="176" cy="148"/>
              </a:xfrm>
              <a:custGeom>
                <a:avLst/>
                <a:gdLst>
                  <a:gd name="T0" fmla="*/ 0 w 76"/>
                  <a:gd name="T1" fmla="*/ 0 h 60"/>
                  <a:gd name="T2" fmla="*/ 574 w 76"/>
                  <a:gd name="T3" fmla="*/ 269 h 60"/>
                  <a:gd name="T4" fmla="*/ 831 w 76"/>
                  <a:gd name="T5" fmla="*/ 585 h 60"/>
                  <a:gd name="T6" fmla="*/ 831 w 76"/>
                  <a:gd name="T7" fmla="*/ 900 h 60"/>
                  <a:gd name="T8" fmla="*/ 623 w 76"/>
                  <a:gd name="T9" fmla="*/ 585 h 60"/>
                  <a:gd name="T10" fmla="*/ 350 w 76"/>
                  <a:gd name="T11" fmla="*/ 269 h 60"/>
                  <a:gd name="T12" fmla="*/ 151 w 76"/>
                  <a:gd name="T13" fmla="*/ 91 h 60"/>
                  <a:gd name="T14" fmla="*/ 134 w 76"/>
                  <a:gd name="T15" fmla="*/ 62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60">
                    <a:moveTo>
                      <a:pt x="0" y="0"/>
                    </a:moveTo>
                    <a:cubicBezTo>
                      <a:pt x="16" y="0"/>
                      <a:pt x="34" y="9"/>
                      <a:pt x="46" y="18"/>
                    </a:cubicBezTo>
                    <a:cubicBezTo>
                      <a:pt x="54" y="24"/>
                      <a:pt x="61" y="31"/>
                      <a:pt x="67" y="39"/>
                    </a:cubicBezTo>
                    <a:cubicBezTo>
                      <a:pt x="76" y="52"/>
                      <a:pt x="70" y="49"/>
                      <a:pt x="67" y="60"/>
                    </a:cubicBezTo>
                    <a:cubicBezTo>
                      <a:pt x="67" y="48"/>
                      <a:pt x="64" y="34"/>
                      <a:pt x="50" y="39"/>
                    </a:cubicBezTo>
                    <a:cubicBezTo>
                      <a:pt x="46" y="24"/>
                      <a:pt x="38" y="26"/>
                      <a:pt x="28" y="18"/>
                    </a:cubicBezTo>
                    <a:cubicBezTo>
                      <a:pt x="22" y="13"/>
                      <a:pt x="20" y="7"/>
                      <a:pt x="12" y="6"/>
                    </a:cubicBezTo>
                    <a:cubicBezTo>
                      <a:pt x="12" y="5"/>
                      <a:pt x="11" y="5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Freeform 790"/>
              <p:cNvSpPr>
                <a:spLocks/>
              </p:cNvSpPr>
              <p:nvPr/>
            </p:nvSpPr>
            <p:spPr bwMode="auto">
              <a:xfrm>
                <a:off x="3247" y="2643"/>
                <a:ext cx="81" cy="126"/>
              </a:xfrm>
              <a:custGeom>
                <a:avLst/>
                <a:gdLst>
                  <a:gd name="T0" fmla="*/ 12 w 35"/>
                  <a:gd name="T1" fmla="*/ 768 h 51"/>
                  <a:gd name="T2" fmla="*/ 113 w 35"/>
                  <a:gd name="T3" fmla="*/ 269 h 51"/>
                  <a:gd name="T4" fmla="*/ 433 w 35"/>
                  <a:gd name="T5" fmla="*/ 0 h 51"/>
                  <a:gd name="T6" fmla="*/ 285 w 35"/>
                  <a:gd name="T7" fmla="*/ 183 h 51"/>
                  <a:gd name="T8" fmla="*/ 236 w 35"/>
                  <a:gd name="T9" fmla="*/ 440 h 51"/>
                  <a:gd name="T10" fmla="*/ 86 w 35"/>
                  <a:gd name="T11" fmla="*/ 58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51">
                    <a:moveTo>
                      <a:pt x="1" y="51"/>
                    </a:moveTo>
                    <a:cubicBezTo>
                      <a:pt x="0" y="43"/>
                      <a:pt x="5" y="25"/>
                      <a:pt x="9" y="18"/>
                    </a:cubicBezTo>
                    <a:cubicBezTo>
                      <a:pt x="14" y="11"/>
                      <a:pt x="28" y="3"/>
                      <a:pt x="35" y="0"/>
                    </a:cubicBezTo>
                    <a:cubicBezTo>
                      <a:pt x="32" y="4"/>
                      <a:pt x="27" y="8"/>
                      <a:pt x="23" y="12"/>
                    </a:cubicBezTo>
                    <a:cubicBezTo>
                      <a:pt x="16" y="20"/>
                      <a:pt x="17" y="20"/>
                      <a:pt x="19" y="29"/>
                    </a:cubicBezTo>
                    <a:cubicBezTo>
                      <a:pt x="13" y="24"/>
                      <a:pt x="10" y="34"/>
                      <a:pt x="7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Freeform 791"/>
              <p:cNvSpPr>
                <a:spLocks/>
              </p:cNvSpPr>
              <p:nvPr/>
            </p:nvSpPr>
            <p:spPr bwMode="auto">
              <a:xfrm>
                <a:off x="4052" y="1758"/>
                <a:ext cx="751" cy="99"/>
              </a:xfrm>
              <a:custGeom>
                <a:avLst/>
                <a:gdLst>
                  <a:gd name="T0" fmla="*/ 0 w 324"/>
                  <a:gd name="T1" fmla="*/ 215 h 40"/>
                  <a:gd name="T2" fmla="*/ 501 w 324"/>
                  <a:gd name="T3" fmla="*/ 228 h 40"/>
                  <a:gd name="T4" fmla="*/ 925 w 324"/>
                  <a:gd name="T5" fmla="*/ 183 h 40"/>
                  <a:gd name="T6" fmla="*/ 1982 w 324"/>
                  <a:gd name="T7" fmla="*/ 42 h 40"/>
                  <a:gd name="T8" fmla="*/ 2503 w 324"/>
                  <a:gd name="T9" fmla="*/ 74 h 40"/>
                  <a:gd name="T10" fmla="*/ 2911 w 324"/>
                  <a:gd name="T11" fmla="*/ 228 h 40"/>
                  <a:gd name="T12" fmla="*/ 3611 w 324"/>
                  <a:gd name="T13" fmla="*/ 228 h 40"/>
                  <a:gd name="T14" fmla="*/ 4035 w 324"/>
                  <a:gd name="T15" fmla="*/ 606 h 40"/>
                  <a:gd name="T16" fmla="*/ 3563 w 324"/>
                  <a:gd name="T17" fmla="*/ 332 h 40"/>
                  <a:gd name="T18" fmla="*/ 3363 w 324"/>
                  <a:gd name="T19" fmla="*/ 441 h 40"/>
                  <a:gd name="T20" fmla="*/ 3213 w 324"/>
                  <a:gd name="T21" fmla="*/ 453 h 40"/>
                  <a:gd name="T22" fmla="*/ 2890 w 324"/>
                  <a:gd name="T23" fmla="*/ 361 h 40"/>
                  <a:gd name="T24" fmla="*/ 2703 w 324"/>
                  <a:gd name="T25" fmla="*/ 332 h 40"/>
                  <a:gd name="T26" fmla="*/ 2589 w 324"/>
                  <a:gd name="T27" fmla="*/ 245 h 40"/>
                  <a:gd name="T28" fmla="*/ 1945 w 324"/>
                  <a:gd name="T29" fmla="*/ 215 h 40"/>
                  <a:gd name="T30" fmla="*/ 1296 w 324"/>
                  <a:gd name="T31" fmla="*/ 275 h 40"/>
                  <a:gd name="T32" fmla="*/ 974 w 324"/>
                  <a:gd name="T33" fmla="*/ 307 h 40"/>
                  <a:gd name="T34" fmla="*/ 635 w 324"/>
                  <a:gd name="T35" fmla="*/ 319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4" h="40">
                    <a:moveTo>
                      <a:pt x="0" y="14"/>
                    </a:moveTo>
                    <a:cubicBezTo>
                      <a:pt x="12" y="18"/>
                      <a:pt x="27" y="11"/>
                      <a:pt x="40" y="15"/>
                    </a:cubicBezTo>
                    <a:cubicBezTo>
                      <a:pt x="53" y="18"/>
                      <a:pt x="61" y="17"/>
                      <a:pt x="74" y="12"/>
                    </a:cubicBezTo>
                    <a:cubicBezTo>
                      <a:pt x="104" y="1"/>
                      <a:pt x="127" y="2"/>
                      <a:pt x="159" y="3"/>
                    </a:cubicBezTo>
                    <a:cubicBezTo>
                      <a:pt x="173" y="4"/>
                      <a:pt x="187" y="4"/>
                      <a:pt x="201" y="5"/>
                    </a:cubicBezTo>
                    <a:cubicBezTo>
                      <a:pt x="214" y="5"/>
                      <a:pt x="221" y="11"/>
                      <a:pt x="234" y="15"/>
                    </a:cubicBezTo>
                    <a:cubicBezTo>
                      <a:pt x="252" y="22"/>
                      <a:pt x="271" y="14"/>
                      <a:pt x="290" y="15"/>
                    </a:cubicBezTo>
                    <a:cubicBezTo>
                      <a:pt x="310" y="17"/>
                      <a:pt x="311" y="29"/>
                      <a:pt x="324" y="40"/>
                    </a:cubicBezTo>
                    <a:cubicBezTo>
                      <a:pt x="318" y="33"/>
                      <a:pt x="296" y="22"/>
                      <a:pt x="286" y="22"/>
                    </a:cubicBezTo>
                    <a:cubicBezTo>
                      <a:pt x="278" y="22"/>
                      <a:pt x="276" y="26"/>
                      <a:pt x="270" y="29"/>
                    </a:cubicBezTo>
                    <a:cubicBezTo>
                      <a:pt x="259" y="36"/>
                      <a:pt x="267" y="32"/>
                      <a:pt x="258" y="30"/>
                    </a:cubicBezTo>
                    <a:cubicBezTo>
                      <a:pt x="250" y="28"/>
                      <a:pt x="240" y="26"/>
                      <a:pt x="232" y="24"/>
                    </a:cubicBezTo>
                    <a:cubicBezTo>
                      <a:pt x="227" y="23"/>
                      <a:pt x="222" y="23"/>
                      <a:pt x="217" y="22"/>
                    </a:cubicBezTo>
                    <a:cubicBezTo>
                      <a:pt x="213" y="21"/>
                      <a:pt x="212" y="19"/>
                      <a:pt x="208" y="16"/>
                    </a:cubicBezTo>
                    <a:cubicBezTo>
                      <a:pt x="192" y="8"/>
                      <a:pt x="172" y="18"/>
                      <a:pt x="156" y="14"/>
                    </a:cubicBezTo>
                    <a:cubicBezTo>
                      <a:pt x="133" y="9"/>
                      <a:pt x="124" y="8"/>
                      <a:pt x="104" y="18"/>
                    </a:cubicBezTo>
                    <a:cubicBezTo>
                      <a:pt x="103" y="0"/>
                      <a:pt x="84" y="16"/>
                      <a:pt x="78" y="20"/>
                    </a:cubicBezTo>
                    <a:cubicBezTo>
                      <a:pt x="70" y="24"/>
                      <a:pt x="60" y="23"/>
                      <a:pt x="51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 792"/>
              <p:cNvSpPr>
                <a:spLocks/>
              </p:cNvSpPr>
              <p:nvPr/>
            </p:nvSpPr>
            <p:spPr bwMode="auto">
              <a:xfrm>
                <a:off x="5172" y="1943"/>
                <a:ext cx="162" cy="97"/>
              </a:xfrm>
              <a:custGeom>
                <a:avLst/>
                <a:gdLst>
                  <a:gd name="T0" fmla="*/ 0 w 70"/>
                  <a:gd name="T1" fmla="*/ 433 h 39"/>
                  <a:gd name="T2" fmla="*/ 558 w 70"/>
                  <a:gd name="T3" fmla="*/ 154 h 39"/>
                  <a:gd name="T4" fmla="*/ 782 w 70"/>
                  <a:gd name="T5" fmla="*/ 124 h 39"/>
                  <a:gd name="T6" fmla="*/ 856 w 70"/>
                  <a:gd name="T7" fmla="*/ 599 h 39"/>
                  <a:gd name="T8" fmla="*/ 620 w 70"/>
                  <a:gd name="T9" fmla="*/ 216 h 39"/>
                  <a:gd name="T10" fmla="*/ 331 w 70"/>
                  <a:gd name="T11" fmla="*/ 308 h 39"/>
                  <a:gd name="T12" fmla="*/ 102 w 70"/>
                  <a:gd name="T13" fmla="*/ 40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39">
                    <a:moveTo>
                      <a:pt x="0" y="28"/>
                    </a:moveTo>
                    <a:cubicBezTo>
                      <a:pt x="4" y="11"/>
                      <a:pt x="31" y="17"/>
                      <a:pt x="45" y="10"/>
                    </a:cubicBezTo>
                    <a:cubicBezTo>
                      <a:pt x="54" y="5"/>
                      <a:pt x="56" y="0"/>
                      <a:pt x="63" y="8"/>
                    </a:cubicBezTo>
                    <a:cubicBezTo>
                      <a:pt x="70" y="17"/>
                      <a:pt x="66" y="30"/>
                      <a:pt x="69" y="39"/>
                    </a:cubicBezTo>
                    <a:cubicBezTo>
                      <a:pt x="69" y="26"/>
                      <a:pt x="66" y="9"/>
                      <a:pt x="50" y="14"/>
                    </a:cubicBezTo>
                    <a:cubicBezTo>
                      <a:pt x="41" y="17"/>
                      <a:pt x="37" y="23"/>
                      <a:pt x="27" y="20"/>
                    </a:cubicBezTo>
                    <a:cubicBezTo>
                      <a:pt x="24" y="30"/>
                      <a:pt x="15" y="23"/>
                      <a:pt x="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Freeform 793"/>
              <p:cNvSpPr>
                <a:spLocks/>
              </p:cNvSpPr>
              <p:nvPr/>
            </p:nvSpPr>
            <p:spPr bwMode="auto">
              <a:xfrm>
                <a:off x="4989" y="1698"/>
                <a:ext cx="211" cy="154"/>
              </a:xfrm>
              <a:custGeom>
                <a:avLst/>
                <a:gdLst>
                  <a:gd name="T0" fmla="*/ 0 w 91"/>
                  <a:gd name="T1" fmla="*/ 951 h 62"/>
                  <a:gd name="T2" fmla="*/ 209 w 91"/>
                  <a:gd name="T3" fmla="*/ 611 h 62"/>
                  <a:gd name="T4" fmla="*/ 587 w 91"/>
                  <a:gd name="T5" fmla="*/ 291 h 62"/>
                  <a:gd name="T6" fmla="*/ 823 w 91"/>
                  <a:gd name="T7" fmla="*/ 0 h 62"/>
                  <a:gd name="T8" fmla="*/ 1134 w 91"/>
                  <a:gd name="T9" fmla="*/ 353 h 62"/>
                  <a:gd name="T10" fmla="*/ 786 w 91"/>
                  <a:gd name="T11" fmla="*/ 462 h 62"/>
                  <a:gd name="T12" fmla="*/ 596 w 91"/>
                  <a:gd name="T13" fmla="*/ 537 h 62"/>
                  <a:gd name="T14" fmla="*/ 415 w 91"/>
                  <a:gd name="T15" fmla="*/ 599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62">
                    <a:moveTo>
                      <a:pt x="0" y="62"/>
                    </a:moveTo>
                    <a:cubicBezTo>
                      <a:pt x="9" y="56"/>
                      <a:pt x="11" y="46"/>
                      <a:pt x="17" y="40"/>
                    </a:cubicBezTo>
                    <a:cubicBezTo>
                      <a:pt x="26" y="32"/>
                      <a:pt x="39" y="29"/>
                      <a:pt x="47" y="19"/>
                    </a:cubicBezTo>
                    <a:cubicBezTo>
                      <a:pt x="52" y="13"/>
                      <a:pt x="56" y="1"/>
                      <a:pt x="66" y="0"/>
                    </a:cubicBezTo>
                    <a:cubicBezTo>
                      <a:pt x="74" y="0"/>
                      <a:pt x="86" y="16"/>
                      <a:pt x="91" y="23"/>
                    </a:cubicBezTo>
                    <a:cubicBezTo>
                      <a:pt x="81" y="7"/>
                      <a:pt x="49" y="7"/>
                      <a:pt x="63" y="30"/>
                    </a:cubicBezTo>
                    <a:cubicBezTo>
                      <a:pt x="58" y="21"/>
                      <a:pt x="48" y="25"/>
                      <a:pt x="48" y="35"/>
                    </a:cubicBezTo>
                    <a:cubicBezTo>
                      <a:pt x="43" y="30"/>
                      <a:pt x="37" y="35"/>
                      <a:pt x="33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Freeform 794"/>
              <p:cNvSpPr>
                <a:spLocks/>
              </p:cNvSpPr>
              <p:nvPr/>
            </p:nvSpPr>
            <p:spPr bwMode="auto">
              <a:xfrm>
                <a:off x="4838" y="1491"/>
                <a:ext cx="139" cy="175"/>
              </a:xfrm>
              <a:custGeom>
                <a:avLst/>
                <a:gdLst>
                  <a:gd name="T0" fmla="*/ 746 w 60"/>
                  <a:gd name="T1" fmla="*/ 212 h 71"/>
                  <a:gd name="T2" fmla="*/ 171 w 60"/>
                  <a:gd name="T3" fmla="*/ 266 h 71"/>
                  <a:gd name="T4" fmla="*/ 151 w 60"/>
                  <a:gd name="T5" fmla="*/ 601 h 71"/>
                  <a:gd name="T6" fmla="*/ 0 w 60"/>
                  <a:gd name="T7" fmla="*/ 1062 h 71"/>
                  <a:gd name="T8" fmla="*/ 285 w 60"/>
                  <a:gd name="T9" fmla="*/ 796 h 71"/>
                  <a:gd name="T10" fmla="*/ 310 w 60"/>
                  <a:gd name="T11" fmla="*/ 493 h 71"/>
                  <a:gd name="T12" fmla="*/ 473 w 60"/>
                  <a:gd name="T13" fmla="*/ 256 h 71"/>
                  <a:gd name="T14" fmla="*/ 575 w 60"/>
                  <a:gd name="T15" fmla="*/ 153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1">
                    <a:moveTo>
                      <a:pt x="60" y="14"/>
                    </a:moveTo>
                    <a:cubicBezTo>
                      <a:pt x="48" y="4"/>
                      <a:pt x="20" y="0"/>
                      <a:pt x="14" y="18"/>
                    </a:cubicBezTo>
                    <a:cubicBezTo>
                      <a:pt x="11" y="25"/>
                      <a:pt x="13" y="33"/>
                      <a:pt x="12" y="40"/>
                    </a:cubicBezTo>
                    <a:cubicBezTo>
                      <a:pt x="11" y="53"/>
                      <a:pt x="7" y="60"/>
                      <a:pt x="0" y="71"/>
                    </a:cubicBezTo>
                    <a:cubicBezTo>
                      <a:pt x="5" y="65"/>
                      <a:pt x="13" y="49"/>
                      <a:pt x="23" y="53"/>
                    </a:cubicBezTo>
                    <a:cubicBezTo>
                      <a:pt x="18" y="48"/>
                      <a:pt x="14" y="33"/>
                      <a:pt x="25" y="33"/>
                    </a:cubicBezTo>
                    <a:cubicBezTo>
                      <a:pt x="10" y="22"/>
                      <a:pt x="29" y="8"/>
                      <a:pt x="38" y="17"/>
                    </a:cubicBezTo>
                    <a:cubicBezTo>
                      <a:pt x="37" y="11"/>
                      <a:pt x="42" y="9"/>
                      <a:pt x="46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 795"/>
              <p:cNvSpPr>
                <a:spLocks/>
              </p:cNvSpPr>
              <p:nvPr/>
            </p:nvSpPr>
            <p:spPr bwMode="auto">
              <a:xfrm>
                <a:off x="4685" y="2161"/>
                <a:ext cx="218" cy="227"/>
              </a:xfrm>
              <a:custGeom>
                <a:avLst/>
                <a:gdLst>
                  <a:gd name="T0" fmla="*/ 925 w 94"/>
                  <a:gd name="T1" fmla="*/ 0 h 92"/>
                  <a:gd name="T2" fmla="*/ 0 w 94"/>
                  <a:gd name="T3" fmla="*/ 1369 h 92"/>
                  <a:gd name="T4" fmla="*/ 925 w 94"/>
                  <a:gd name="T5" fmla="*/ 0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92">
                    <a:moveTo>
                      <a:pt x="74" y="0"/>
                    </a:moveTo>
                    <a:cubicBezTo>
                      <a:pt x="80" y="23"/>
                      <a:pt x="66" y="85"/>
                      <a:pt x="0" y="91"/>
                    </a:cubicBezTo>
                    <a:cubicBezTo>
                      <a:pt x="34" y="92"/>
                      <a:pt x="94" y="72"/>
                      <a:pt x="74" y="0"/>
                    </a:cubicBezTo>
                    <a:close/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Freeform 796"/>
              <p:cNvSpPr>
                <a:spLocks/>
              </p:cNvSpPr>
              <p:nvPr/>
            </p:nvSpPr>
            <p:spPr bwMode="auto">
              <a:xfrm>
                <a:off x="4771" y="2141"/>
                <a:ext cx="294" cy="356"/>
              </a:xfrm>
              <a:custGeom>
                <a:avLst/>
                <a:gdLst>
                  <a:gd name="T0" fmla="*/ 0 w 127"/>
                  <a:gd name="T1" fmla="*/ 2146 h 144"/>
                  <a:gd name="T2" fmla="*/ 857 w 127"/>
                  <a:gd name="T3" fmla="*/ 1765 h 144"/>
                  <a:gd name="T4" fmla="*/ 1377 w 127"/>
                  <a:gd name="T5" fmla="*/ 1100 h 144"/>
                  <a:gd name="T6" fmla="*/ 1350 w 127"/>
                  <a:gd name="T7" fmla="*/ 0 h 144"/>
                  <a:gd name="T8" fmla="*/ 1442 w 127"/>
                  <a:gd name="T9" fmla="*/ 1315 h 144"/>
                  <a:gd name="T10" fmla="*/ 718 w 127"/>
                  <a:gd name="T11" fmla="*/ 1980 h 144"/>
                  <a:gd name="T12" fmla="*/ 0 w 127"/>
                  <a:gd name="T13" fmla="*/ 2146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144">
                    <a:moveTo>
                      <a:pt x="0" y="142"/>
                    </a:moveTo>
                    <a:cubicBezTo>
                      <a:pt x="18" y="139"/>
                      <a:pt x="56" y="127"/>
                      <a:pt x="69" y="117"/>
                    </a:cubicBezTo>
                    <a:cubicBezTo>
                      <a:pt x="82" y="108"/>
                      <a:pt x="106" y="103"/>
                      <a:pt x="111" y="73"/>
                    </a:cubicBezTo>
                    <a:cubicBezTo>
                      <a:pt x="117" y="43"/>
                      <a:pt x="109" y="10"/>
                      <a:pt x="109" y="0"/>
                    </a:cubicBezTo>
                    <a:cubicBezTo>
                      <a:pt x="118" y="18"/>
                      <a:pt x="127" y="54"/>
                      <a:pt x="116" y="87"/>
                    </a:cubicBezTo>
                    <a:cubicBezTo>
                      <a:pt x="104" y="121"/>
                      <a:pt x="72" y="123"/>
                      <a:pt x="58" y="131"/>
                    </a:cubicBezTo>
                    <a:cubicBezTo>
                      <a:pt x="44" y="140"/>
                      <a:pt x="10" y="144"/>
                      <a:pt x="0" y="142"/>
                    </a:cubicBezTo>
                    <a:close/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Freeform 797"/>
              <p:cNvSpPr>
                <a:spLocks/>
              </p:cNvSpPr>
              <p:nvPr/>
            </p:nvSpPr>
            <p:spPr bwMode="auto">
              <a:xfrm>
                <a:off x="4908" y="2361"/>
                <a:ext cx="310" cy="215"/>
              </a:xfrm>
              <a:custGeom>
                <a:avLst/>
                <a:gdLst>
                  <a:gd name="T0" fmla="*/ 0 w 134"/>
                  <a:gd name="T1" fmla="*/ 1300 h 87"/>
                  <a:gd name="T2" fmla="*/ 1076 w 134"/>
                  <a:gd name="T3" fmla="*/ 843 h 87"/>
                  <a:gd name="T4" fmla="*/ 1573 w 134"/>
                  <a:gd name="T5" fmla="*/ 166 h 87"/>
                  <a:gd name="T6" fmla="*/ 1585 w 134"/>
                  <a:gd name="T7" fmla="*/ 153 h 87"/>
                  <a:gd name="T8" fmla="*/ 1161 w 134"/>
                  <a:gd name="T9" fmla="*/ 922 h 87"/>
                  <a:gd name="T10" fmla="*/ 0 w 134"/>
                  <a:gd name="T11" fmla="*/ 130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4" h="87">
                    <a:moveTo>
                      <a:pt x="0" y="86"/>
                    </a:moveTo>
                    <a:cubicBezTo>
                      <a:pt x="19" y="80"/>
                      <a:pt x="64" y="73"/>
                      <a:pt x="87" y="56"/>
                    </a:cubicBezTo>
                    <a:cubicBezTo>
                      <a:pt x="109" y="40"/>
                      <a:pt x="119" y="14"/>
                      <a:pt x="127" y="11"/>
                    </a:cubicBezTo>
                    <a:cubicBezTo>
                      <a:pt x="134" y="8"/>
                      <a:pt x="133" y="0"/>
                      <a:pt x="128" y="10"/>
                    </a:cubicBezTo>
                    <a:cubicBezTo>
                      <a:pt x="122" y="20"/>
                      <a:pt x="106" y="50"/>
                      <a:pt x="94" y="61"/>
                    </a:cubicBezTo>
                    <a:cubicBezTo>
                      <a:pt x="82" y="72"/>
                      <a:pt x="12" y="87"/>
                      <a:pt x="0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Freeform 798"/>
              <p:cNvSpPr>
                <a:spLocks/>
              </p:cNvSpPr>
              <p:nvPr/>
            </p:nvSpPr>
            <p:spPr bwMode="auto">
              <a:xfrm>
                <a:off x="5230" y="2238"/>
                <a:ext cx="125" cy="32"/>
              </a:xfrm>
              <a:custGeom>
                <a:avLst/>
                <a:gdLst>
                  <a:gd name="T0" fmla="*/ 0 w 54"/>
                  <a:gd name="T1" fmla="*/ 194 h 13"/>
                  <a:gd name="T2" fmla="*/ 669 w 54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14" y="4"/>
                      <a:pt x="41" y="0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Freeform 799"/>
              <p:cNvSpPr>
                <a:spLocks/>
              </p:cNvSpPr>
              <p:nvPr/>
            </p:nvSpPr>
            <p:spPr bwMode="auto">
              <a:xfrm>
                <a:off x="4448" y="2361"/>
                <a:ext cx="77" cy="223"/>
              </a:xfrm>
              <a:custGeom>
                <a:avLst/>
                <a:gdLst>
                  <a:gd name="T0" fmla="*/ 331 w 33"/>
                  <a:gd name="T1" fmla="*/ 1370 h 90"/>
                  <a:gd name="T2" fmla="*/ 420 w 33"/>
                  <a:gd name="T3" fmla="*/ 0 h 90"/>
                  <a:gd name="T4" fmla="*/ 331 w 33"/>
                  <a:gd name="T5" fmla="*/ 1370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90">
                    <a:moveTo>
                      <a:pt x="26" y="90"/>
                    </a:moveTo>
                    <a:cubicBezTo>
                      <a:pt x="0" y="49"/>
                      <a:pt x="13" y="12"/>
                      <a:pt x="33" y="0"/>
                    </a:cubicBezTo>
                    <a:cubicBezTo>
                      <a:pt x="23" y="10"/>
                      <a:pt x="8" y="55"/>
                      <a:pt x="26" y="90"/>
                    </a:cubicBezTo>
                    <a:close/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Freeform 800"/>
              <p:cNvSpPr>
                <a:spLocks/>
              </p:cNvSpPr>
              <p:nvPr/>
            </p:nvSpPr>
            <p:spPr bwMode="auto">
              <a:xfrm>
                <a:off x="3574" y="2463"/>
                <a:ext cx="81" cy="27"/>
              </a:xfrm>
              <a:custGeom>
                <a:avLst/>
                <a:gdLst>
                  <a:gd name="T0" fmla="*/ 0 w 35"/>
                  <a:gd name="T1" fmla="*/ 162 h 11"/>
                  <a:gd name="T2" fmla="*/ 433 w 35"/>
                  <a:gd name="T3" fmla="*/ 7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cubicBezTo>
                      <a:pt x="8" y="0"/>
                      <a:pt x="20" y="0"/>
                      <a:pt x="35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Freeform 801"/>
              <p:cNvSpPr>
                <a:spLocks/>
              </p:cNvSpPr>
              <p:nvPr/>
            </p:nvSpPr>
            <p:spPr bwMode="auto">
              <a:xfrm>
                <a:off x="3855" y="1896"/>
                <a:ext cx="183" cy="55"/>
              </a:xfrm>
              <a:custGeom>
                <a:avLst/>
                <a:gdLst>
                  <a:gd name="T0" fmla="*/ 612 w 79"/>
                  <a:gd name="T1" fmla="*/ 208 h 22"/>
                  <a:gd name="T2" fmla="*/ 982 w 79"/>
                  <a:gd name="T3" fmla="*/ 20 h 22"/>
                  <a:gd name="T4" fmla="*/ 521 w 79"/>
                  <a:gd name="T5" fmla="*/ 175 h 22"/>
                  <a:gd name="T6" fmla="*/ 0 w 79"/>
                  <a:gd name="T7" fmla="*/ 270 h 22"/>
                  <a:gd name="T8" fmla="*/ 612 w 79"/>
                  <a:gd name="T9" fmla="*/ 20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2">
                    <a:moveTo>
                      <a:pt x="49" y="13"/>
                    </a:moveTo>
                    <a:cubicBezTo>
                      <a:pt x="61" y="6"/>
                      <a:pt x="69" y="1"/>
                      <a:pt x="79" y="1"/>
                    </a:cubicBezTo>
                    <a:cubicBezTo>
                      <a:pt x="69" y="0"/>
                      <a:pt x="55" y="1"/>
                      <a:pt x="42" y="11"/>
                    </a:cubicBezTo>
                    <a:cubicBezTo>
                      <a:pt x="29" y="21"/>
                      <a:pt x="18" y="18"/>
                      <a:pt x="0" y="17"/>
                    </a:cubicBezTo>
                    <a:cubicBezTo>
                      <a:pt x="12" y="18"/>
                      <a:pt x="36" y="22"/>
                      <a:pt x="4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Freeform 802"/>
              <p:cNvSpPr>
                <a:spLocks/>
              </p:cNvSpPr>
              <p:nvPr/>
            </p:nvSpPr>
            <p:spPr bwMode="auto">
              <a:xfrm>
                <a:off x="4145" y="2064"/>
                <a:ext cx="102" cy="37"/>
              </a:xfrm>
              <a:custGeom>
                <a:avLst/>
                <a:gdLst>
                  <a:gd name="T0" fmla="*/ 547 w 44"/>
                  <a:gd name="T1" fmla="*/ 0 h 15"/>
                  <a:gd name="T2" fmla="*/ 522 w 44"/>
                  <a:gd name="T3" fmla="*/ 0 h 15"/>
                  <a:gd name="T4" fmla="*/ 0 w 44"/>
                  <a:gd name="T5" fmla="*/ 224 h 15"/>
                  <a:gd name="T6" fmla="*/ 547 w 4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5">
                    <a:moveTo>
                      <a:pt x="4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8" y="4"/>
                      <a:pt x="14" y="9"/>
                      <a:pt x="0" y="15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CA95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Freeform 803"/>
              <p:cNvSpPr>
                <a:spLocks/>
              </p:cNvSpPr>
              <p:nvPr/>
            </p:nvSpPr>
            <p:spPr bwMode="auto">
              <a:xfrm>
                <a:off x="3880" y="2069"/>
                <a:ext cx="538" cy="250"/>
              </a:xfrm>
              <a:custGeom>
                <a:avLst/>
                <a:gdLst>
                  <a:gd name="T0" fmla="*/ 1419 w 232"/>
                  <a:gd name="T1" fmla="*/ 196 h 101"/>
                  <a:gd name="T2" fmla="*/ 188 w 232"/>
                  <a:gd name="T3" fmla="*/ 1225 h 101"/>
                  <a:gd name="T4" fmla="*/ 0 w 232"/>
                  <a:gd name="T5" fmla="*/ 1532 h 101"/>
                  <a:gd name="T6" fmla="*/ 786 w 232"/>
                  <a:gd name="T7" fmla="*/ 743 h 101"/>
                  <a:gd name="T8" fmla="*/ 2145 w 232"/>
                  <a:gd name="T9" fmla="*/ 532 h 101"/>
                  <a:gd name="T10" fmla="*/ 2894 w 232"/>
                  <a:gd name="T11" fmla="*/ 1243 h 101"/>
                  <a:gd name="T12" fmla="*/ 1419 w 232"/>
                  <a:gd name="T13" fmla="*/ 196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2" h="101">
                    <a:moveTo>
                      <a:pt x="114" y="13"/>
                    </a:moveTo>
                    <a:cubicBezTo>
                      <a:pt x="69" y="33"/>
                      <a:pt x="31" y="60"/>
                      <a:pt x="15" y="81"/>
                    </a:cubicBezTo>
                    <a:cubicBezTo>
                      <a:pt x="10" y="88"/>
                      <a:pt x="5" y="95"/>
                      <a:pt x="0" y="101"/>
                    </a:cubicBezTo>
                    <a:cubicBezTo>
                      <a:pt x="13" y="93"/>
                      <a:pt x="41" y="61"/>
                      <a:pt x="63" y="49"/>
                    </a:cubicBezTo>
                    <a:cubicBezTo>
                      <a:pt x="93" y="34"/>
                      <a:pt x="134" y="24"/>
                      <a:pt x="172" y="35"/>
                    </a:cubicBezTo>
                    <a:cubicBezTo>
                      <a:pt x="194" y="42"/>
                      <a:pt x="217" y="56"/>
                      <a:pt x="232" y="82"/>
                    </a:cubicBezTo>
                    <a:cubicBezTo>
                      <a:pt x="217" y="45"/>
                      <a:pt x="177" y="0"/>
                      <a:pt x="114" y="13"/>
                    </a:cubicBezTo>
                    <a:close/>
                  </a:path>
                </a:pathLst>
              </a:custGeom>
              <a:solidFill>
                <a:srgbClr val="7048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Freeform 804"/>
              <p:cNvSpPr>
                <a:spLocks/>
              </p:cNvSpPr>
              <p:nvPr/>
            </p:nvSpPr>
            <p:spPr bwMode="auto">
              <a:xfrm>
                <a:off x="3674" y="1889"/>
                <a:ext cx="1009" cy="408"/>
              </a:xfrm>
              <a:custGeom>
                <a:avLst/>
                <a:gdLst>
                  <a:gd name="T0" fmla="*/ 0 w 435"/>
                  <a:gd name="T1" fmla="*/ 2495 h 165"/>
                  <a:gd name="T2" fmla="*/ 2535 w 435"/>
                  <a:gd name="T3" fmla="*/ 391 h 165"/>
                  <a:gd name="T4" fmla="*/ 5428 w 435"/>
                  <a:gd name="T5" fmla="*/ 635 h 165"/>
                  <a:gd name="T6" fmla="*/ 1997 w 435"/>
                  <a:gd name="T7" fmla="*/ 710 h 165"/>
                  <a:gd name="T8" fmla="*/ 0 w 435"/>
                  <a:gd name="T9" fmla="*/ 2495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165">
                    <a:moveTo>
                      <a:pt x="0" y="165"/>
                    </a:moveTo>
                    <a:cubicBezTo>
                      <a:pt x="5" y="141"/>
                      <a:pt x="49" y="58"/>
                      <a:pt x="203" y="26"/>
                    </a:cubicBezTo>
                    <a:cubicBezTo>
                      <a:pt x="280" y="10"/>
                      <a:pt x="369" y="0"/>
                      <a:pt x="435" y="42"/>
                    </a:cubicBezTo>
                    <a:cubicBezTo>
                      <a:pt x="389" y="14"/>
                      <a:pt x="269" y="8"/>
                      <a:pt x="160" y="47"/>
                    </a:cubicBezTo>
                    <a:cubicBezTo>
                      <a:pt x="58" y="83"/>
                      <a:pt x="22" y="122"/>
                      <a:pt x="0" y="165"/>
                    </a:cubicBezTo>
                    <a:close/>
                  </a:path>
                </a:pathLst>
              </a:custGeom>
              <a:solidFill>
                <a:srgbClr val="FBDAD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Freeform 805"/>
              <p:cNvSpPr>
                <a:spLocks/>
              </p:cNvSpPr>
              <p:nvPr/>
            </p:nvSpPr>
            <p:spPr bwMode="auto">
              <a:xfrm>
                <a:off x="4590" y="2158"/>
                <a:ext cx="162" cy="164"/>
              </a:xfrm>
              <a:custGeom>
                <a:avLst/>
                <a:gdLst>
                  <a:gd name="T0" fmla="*/ 558 w 70"/>
                  <a:gd name="T1" fmla="*/ 0 h 66"/>
                  <a:gd name="T2" fmla="*/ 0 w 70"/>
                  <a:gd name="T3" fmla="*/ 1014 h 66"/>
                  <a:gd name="T4" fmla="*/ 558 w 70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66">
                    <a:moveTo>
                      <a:pt x="45" y="0"/>
                    </a:moveTo>
                    <a:cubicBezTo>
                      <a:pt x="54" y="11"/>
                      <a:pt x="51" y="57"/>
                      <a:pt x="0" y="66"/>
                    </a:cubicBezTo>
                    <a:cubicBezTo>
                      <a:pt x="31" y="65"/>
                      <a:pt x="70" y="41"/>
                      <a:pt x="45" y="0"/>
                    </a:cubicBezTo>
                    <a:close/>
                  </a:path>
                </a:pathLst>
              </a:custGeom>
              <a:solidFill>
                <a:srgbClr val="FBDAD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Freeform 806"/>
              <p:cNvSpPr>
                <a:spLocks/>
              </p:cNvSpPr>
              <p:nvPr/>
            </p:nvSpPr>
            <p:spPr bwMode="auto">
              <a:xfrm>
                <a:off x="3957" y="2497"/>
                <a:ext cx="229" cy="596"/>
              </a:xfrm>
              <a:custGeom>
                <a:avLst/>
                <a:gdLst>
                  <a:gd name="T0" fmla="*/ 1226 w 99"/>
                  <a:gd name="T1" fmla="*/ 30 h 241"/>
                  <a:gd name="T2" fmla="*/ 224 w 99"/>
                  <a:gd name="T3" fmla="*/ 922 h 241"/>
                  <a:gd name="T4" fmla="*/ 86 w 99"/>
                  <a:gd name="T5" fmla="*/ 3645 h 241"/>
                  <a:gd name="T6" fmla="*/ 301 w 99"/>
                  <a:gd name="T7" fmla="*/ 922 h 241"/>
                  <a:gd name="T8" fmla="*/ 1226 w 99"/>
                  <a:gd name="T9" fmla="*/ 3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41">
                    <a:moveTo>
                      <a:pt x="99" y="2"/>
                    </a:moveTo>
                    <a:cubicBezTo>
                      <a:pt x="79" y="1"/>
                      <a:pt x="33" y="4"/>
                      <a:pt x="18" y="61"/>
                    </a:cubicBezTo>
                    <a:cubicBezTo>
                      <a:pt x="3" y="118"/>
                      <a:pt x="0" y="177"/>
                      <a:pt x="7" y="241"/>
                    </a:cubicBezTo>
                    <a:cubicBezTo>
                      <a:pt x="9" y="203"/>
                      <a:pt x="9" y="110"/>
                      <a:pt x="24" y="61"/>
                    </a:cubicBezTo>
                    <a:cubicBezTo>
                      <a:pt x="38" y="10"/>
                      <a:pt x="70" y="0"/>
                      <a:pt x="9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Freeform 807"/>
              <p:cNvSpPr>
                <a:spLocks/>
              </p:cNvSpPr>
              <p:nvPr/>
            </p:nvSpPr>
            <p:spPr bwMode="auto">
              <a:xfrm>
                <a:off x="3936" y="3340"/>
                <a:ext cx="7" cy="213"/>
              </a:xfrm>
              <a:custGeom>
                <a:avLst/>
                <a:gdLst>
                  <a:gd name="T0" fmla="*/ 0 w 3"/>
                  <a:gd name="T1" fmla="*/ 0 h 86"/>
                  <a:gd name="T2" fmla="*/ 0 w 3"/>
                  <a:gd name="T3" fmla="*/ 1308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6">
                    <a:moveTo>
                      <a:pt x="0" y="0"/>
                    </a:moveTo>
                    <a:cubicBezTo>
                      <a:pt x="3" y="20"/>
                      <a:pt x="3" y="63"/>
                      <a:pt x="0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Freeform 808"/>
              <p:cNvSpPr>
                <a:spLocks/>
              </p:cNvSpPr>
              <p:nvPr/>
            </p:nvSpPr>
            <p:spPr bwMode="auto">
              <a:xfrm>
                <a:off x="4402" y="2722"/>
                <a:ext cx="28" cy="64"/>
              </a:xfrm>
              <a:custGeom>
                <a:avLst/>
                <a:gdLst>
                  <a:gd name="T0" fmla="*/ 152 w 12"/>
                  <a:gd name="T1" fmla="*/ 389 h 26"/>
                  <a:gd name="T2" fmla="*/ 142 w 12"/>
                  <a:gd name="T3" fmla="*/ 0 h 26"/>
                  <a:gd name="T4" fmla="*/ 152 w 12"/>
                  <a:gd name="T5" fmla="*/ 389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6">
                    <a:moveTo>
                      <a:pt x="12" y="26"/>
                    </a:moveTo>
                    <a:cubicBezTo>
                      <a:pt x="0" y="19"/>
                      <a:pt x="8" y="10"/>
                      <a:pt x="11" y="0"/>
                    </a:cubicBezTo>
                    <a:cubicBezTo>
                      <a:pt x="10" y="6"/>
                      <a:pt x="8" y="17"/>
                      <a:pt x="12" y="26"/>
                    </a:cubicBezTo>
                    <a:close/>
                  </a:path>
                </a:pathLst>
              </a:custGeom>
              <a:solidFill>
                <a:srgbClr val="C5D9B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Freeform 809"/>
              <p:cNvSpPr>
                <a:spLocks/>
              </p:cNvSpPr>
              <p:nvPr/>
            </p:nvSpPr>
            <p:spPr bwMode="auto">
              <a:xfrm>
                <a:off x="4166" y="2359"/>
                <a:ext cx="271" cy="118"/>
              </a:xfrm>
              <a:custGeom>
                <a:avLst/>
                <a:gdLst>
                  <a:gd name="T0" fmla="*/ 1455 w 117"/>
                  <a:gd name="T1" fmla="*/ 0 h 48"/>
                  <a:gd name="T2" fmla="*/ 1341 w 117"/>
                  <a:gd name="T3" fmla="*/ 266 h 48"/>
                  <a:gd name="T4" fmla="*/ 0 w 117"/>
                  <a:gd name="T5" fmla="*/ 509 h 48"/>
                  <a:gd name="T6" fmla="*/ 1455 w 11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48">
                    <a:moveTo>
                      <a:pt x="117" y="0"/>
                    </a:moveTo>
                    <a:cubicBezTo>
                      <a:pt x="115" y="7"/>
                      <a:pt x="112" y="14"/>
                      <a:pt x="108" y="18"/>
                    </a:cubicBezTo>
                    <a:cubicBezTo>
                      <a:pt x="80" y="48"/>
                      <a:pt x="17" y="37"/>
                      <a:pt x="0" y="34"/>
                    </a:cubicBezTo>
                    <a:cubicBezTo>
                      <a:pt x="21" y="33"/>
                      <a:pt x="81" y="39"/>
                      <a:pt x="117" y="0"/>
                    </a:cubicBezTo>
                    <a:close/>
                  </a:path>
                </a:pathLst>
              </a:custGeom>
              <a:solidFill>
                <a:srgbClr val="CF204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Freeform 810"/>
              <p:cNvSpPr>
                <a:spLocks/>
              </p:cNvSpPr>
              <p:nvPr/>
            </p:nvSpPr>
            <p:spPr bwMode="auto">
              <a:xfrm>
                <a:off x="4286" y="2055"/>
                <a:ext cx="181" cy="217"/>
              </a:xfrm>
              <a:custGeom>
                <a:avLst/>
                <a:gdLst>
                  <a:gd name="T0" fmla="*/ 114 w 78"/>
                  <a:gd name="T1" fmla="*/ 0 h 88"/>
                  <a:gd name="T2" fmla="*/ 0 w 78"/>
                  <a:gd name="T3" fmla="*/ 42 h 88"/>
                  <a:gd name="T4" fmla="*/ 926 w 78"/>
                  <a:gd name="T5" fmla="*/ 1319 h 88"/>
                  <a:gd name="T6" fmla="*/ 114 w 7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88">
                    <a:moveTo>
                      <a:pt x="9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7" y="11"/>
                      <a:pt x="72" y="42"/>
                      <a:pt x="74" y="88"/>
                    </a:cubicBezTo>
                    <a:cubicBezTo>
                      <a:pt x="78" y="35"/>
                      <a:pt x="22" y="3"/>
                      <a:pt x="9" y="0"/>
                    </a:cubicBezTo>
                    <a:close/>
                  </a:path>
                </a:pathLst>
              </a:custGeom>
              <a:solidFill>
                <a:srgbClr val="F5AB7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Freeform 811"/>
              <p:cNvSpPr>
                <a:spLocks/>
              </p:cNvSpPr>
              <p:nvPr/>
            </p:nvSpPr>
            <p:spPr bwMode="auto">
              <a:xfrm>
                <a:off x="4460" y="2747"/>
                <a:ext cx="12" cy="49"/>
              </a:xfrm>
              <a:custGeom>
                <a:avLst/>
                <a:gdLst>
                  <a:gd name="T0" fmla="*/ 41 w 5"/>
                  <a:gd name="T1" fmla="*/ 0 h 20"/>
                  <a:gd name="T2" fmla="*/ 0 w 5"/>
                  <a:gd name="T3" fmla="*/ 294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0">
                    <a:moveTo>
                      <a:pt x="3" y="0"/>
                    </a:moveTo>
                    <a:cubicBezTo>
                      <a:pt x="5" y="7"/>
                      <a:pt x="5" y="15"/>
                      <a:pt x="0" y="20"/>
                    </a:cubicBezTo>
                  </a:path>
                </a:pathLst>
              </a:custGeom>
              <a:solidFill>
                <a:srgbClr val="38994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Freeform 812"/>
              <p:cNvSpPr>
                <a:spLocks/>
              </p:cNvSpPr>
              <p:nvPr/>
            </p:nvSpPr>
            <p:spPr bwMode="auto">
              <a:xfrm>
                <a:off x="4462" y="2717"/>
                <a:ext cx="40" cy="52"/>
              </a:xfrm>
              <a:custGeom>
                <a:avLst/>
                <a:gdLst>
                  <a:gd name="T0" fmla="*/ 115 w 17"/>
                  <a:gd name="T1" fmla="*/ 74 h 21"/>
                  <a:gd name="T2" fmla="*/ 115 w 17"/>
                  <a:gd name="T3" fmla="*/ 319 h 21"/>
                  <a:gd name="T4" fmla="*/ 106 w 17"/>
                  <a:gd name="T5" fmla="*/ 104 h 21"/>
                  <a:gd name="T6" fmla="*/ 0 w 17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1">
                    <a:moveTo>
                      <a:pt x="9" y="5"/>
                    </a:moveTo>
                    <a:cubicBezTo>
                      <a:pt x="15" y="8"/>
                      <a:pt x="17" y="18"/>
                      <a:pt x="9" y="21"/>
                    </a:cubicBezTo>
                    <a:cubicBezTo>
                      <a:pt x="11" y="15"/>
                      <a:pt x="12" y="11"/>
                      <a:pt x="8" y="7"/>
                    </a:cubicBezTo>
                    <a:cubicBezTo>
                      <a:pt x="5" y="5"/>
                      <a:pt x="2" y="3"/>
                      <a:pt x="0" y="0"/>
                    </a:cubicBezTo>
                  </a:path>
                </a:pathLst>
              </a:custGeom>
              <a:solidFill>
                <a:srgbClr val="38994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Freeform 813"/>
              <p:cNvSpPr>
                <a:spLocks/>
              </p:cNvSpPr>
              <p:nvPr/>
            </p:nvSpPr>
            <p:spPr bwMode="auto">
              <a:xfrm>
                <a:off x="4441" y="2603"/>
                <a:ext cx="79" cy="62"/>
              </a:xfrm>
              <a:custGeom>
                <a:avLst/>
                <a:gdLst>
                  <a:gd name="T0" fmla="*/ 0 w 34"/>
                  <a:gd name="T1" fmla="*/ 154 h 25"/>
                  <a:gd name="T2" fmla="*/ 286 w 34"/>
                  <a:gd name="T3" fmla="*/ 308 h 25"/>
                  <a:gd name="T4" fmla="*/ 216 w 34"/>
                  <a:gd name="T5" fmla="*/ 0 h 25"/>
                  <a:gd name="T6" fmla="*/ 216 w 34"/>
                  <a:gd name="T7" fmla="*/ 196 h 25"/>
                  <a:gd name="T8" fmla="*/ 28 w 34"/>
                  <a:gd name="T9" fmla="*/ 13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0" y="10"/>
                    </a:moveTo>
                    <a:cubicBezTo>
                      <a:pt x="5" y="16"/>
                      <a:pt x="14" y="25"/>
                      <a:pt x="23" y="20"/>
                    </a:cubicBezTo>
                    <a:cubicBezTo>
                      <a:pt x="34" y="14"/>
                      <a:pt x="21" y="5"/>
                      <a:pt x="17" y="0"/>
                    </a:cubicBezTo>
                    <a:cubicBezTo>
                      <a:pt x="18" y="4"/>
                      <a:pt x="24" y="10"/>
                      <a:pt x="17" y="13"/>
                    </a:cubicBezTo>
                    <a:cubicBezTo>
                      <a:pt x="13" y="15"/>
                      <a:pt x="4" y="12"/>
                      <a:pt x="2" y="9"/>
                    </a:cubicBezTo>
                  </a:path>
                </a:pathLst>
              </a:custGeom>
              <a:solidFill>
                <a:srgbClr val="FBCD8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Freeform 814"/>
              <p:cNvSpPr>
                <a:spLocks/>
              </p:cNvSpPr>
              <p:nvPr/>
            </p:nvSpPr>
            <p:spPr bwMode="auto">
              <a:xfrm>
                <a:off x="4659" y="2124"/>
                <a:ext cx="174" cy="245"/>
              </a:xfrm>
              <a:custGeom>
                <a:avLst/>
                <a:gdLst>
                  <a:gd name="T0" fmla="*/ 0 w 75"/>
                  <a:gd name="T1" fmla="*/ 1500 h 99"/>
                  <a:gd name="T2" fmla="*/ 889 w 75"/>
                  <a:gd name="T3" fmla="*/ 544 h 99"/>
                  <a:gd name="T4" fmla="*/ 812 w 75"/>
                  <a:gd name="T5" fmla="*/ 0 h 99"/>
                  <a:gd name="T6" fmla="*/ 0 w 75"/>
                  <a:gd name="T7" fmla="*/ 1500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99">
                    <a:moveTo>
                      <a:pt x="0" y="99"/>
                    </a:moveTo>
                    <a:cubicBezTo>
                      <a:pt x="51" y="87"/>
                      <a:pt x="68" y="61"/>
                      <a:pt x="71" y="36"/>
                    </a:cubicBezTo>
                    <a:cubicBezTo>
                      <a:pt x="73" y="22"/>
                      <a:pt x="68" y="4"/>
                      <a:pt x="65" y="0"/>
                    </a:cubicBezTo>
                    <a:cubicBezTo>
                      <a:pt x="69" y="15"/>
                      <a:pt x="75" y="71"/>
                      <a:pt x="0" y="99"/>
                    </a:cubicBezTo>
                    <a:close/>
                  </a:path>
                </a:pathLst>
              </a:custGeom>
              <a:solidFill>
                <a:srgbClr val="E3836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Freeform 815"/>
              <p:cNvSpPr>
                <a:spLocks/>
              </p:cNvSpPr>
              <p:nvPr/>
            </p:nvSpPr>
            <p:spPr bwMode="auto">
              <a:xfrm>
                <a:off x="3716" y="2077"/>
                <a:ext cx="461" cy="341"/>
              </a:xfrm>
              <a:custGeom>
                <a:avLst/>
                <a:gdLst>
                  <a:gd name="T0" fmla="*/ 0 w 199"/>
                  <a:gd name="T1" fmla="*/ 2009 h 138"/>
                  <a:gd name="T2" fmla="*/ 869 w 199"/>
                  <a:gd name="T3" fmla="*/ 1324 h 138"/>
                  <a:gd name="T4" fmla="*/ 2474 w 199"/>
                  <a:gd name="T5" fmla="*/ 0 h 138"/>
                  <a:gd name="T6" fmla="*/ 971 w 199"/>
                  <a:gd name="T7" fmla="*/ 1025 h 138"/>
                  <a:gd name="T8" fmla="*/ 0 w 199"/>
                  <a:gd name="T9" fmla="*/ 2009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9" h="138">
                    <a:moveTo>
                      <a:pt x="0" y="133"/>
                    </a:moveTo>
                    <a:cubicBezTo>
                      <a:pt x="11" y="138"/>
                      <a:pt x="37" y="130"/>
                      <a:pt x="70" y="88"/>
                    </a:cubicBezTo>
                    <a:cubicBezTo>
                      <a:pt x="103" y="45"/>
                      <a:pt x="153" y="18"/>
                      <a:pt x="199" y="0"/>
                    </a:cubicBezTo>
                    <a:cubicBezTo>
                      <a:pt x="182" y="6"/>
                      <a:pt x="127" y="20"/>
                      <a:pt x="78" y="68"/>
                    </a:cubicBezTo>
                    <a:cubicBezTo>
                      <a:pt x="29" y="116"/>
                      <a:pt x="17" y="137"/>
                      <a:pt x="0" y="133"/>
                    </a:cubicBezTo>
                    <a:close/>
                  </a:path>
                </a:pathLst>
              </a:custGeom>
              <a:solidFill>
                <a:srgbClr val="E3836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Freeform 816"/>
              <p:cNvSpPr>
                <a:spLocks/>
              </p:cNvSpPr>
              <p:nvPr/>
            </p:nvSpPr>
            <p:spPr bwMode="auto">
              <a:xfrm>
                <a:off x="4149" y="2740"/>
                <a:ext cx="142" cy="363"/>
              </a:xfrm>
              <a:custGeom>
                <a:avLst/>
                <a:gdLst>
                  <a:gd name="T0" fmla="*/ 417 w 61"/>
                  <a:gd name="T1" fmla="*/ 0 h 147"/>
                  <a:gd name="T2" fmla="*/ 542 w 61"/>
                  <a:gd name="T3" fmla="*/ 1506 h 147"/>
                  <a:gd name="T4" fmla="*/ 0 w 61"/>
                  <a:gd name="T5" fmla="*/ 2213 h 147"/>
                  <a:gd name="T6" fmla="*/ 477 w 61"/>
                  <a:gd name="T7" fmla="*/ 1324 h 147"/>
                  <a:gd name="T8" fmla="*/ 417 w 61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47">
                    <a:moveTo>
                      <a:pt x="33" y="0"/>
                    </a:moveTo>
                    <a:cubicBezTo>
                      <a:pt x="47" y="11"/>
                      <a:pt x="61" y="38"/>
                      <a:pt x="43" y="100"/>
                    </a:cubicBezTo>
                    <a:cubicBezTo>
                      <a:pt x="35" y="125"/>
                      <a:pt x="17" y="147"/>
                      <a:pt x="0" y="147"/>
                    </a:cubicBezTo>
                    <a:cubicBezTo>
                      <a:pt x="13" y="141"/>
                      <a:pt x="29" y="117"/>
                      <a:pt x="38" y="88"/>
                    </a:cubicBezTo>
                    <a:cubicBezTo>
                      <a:pt x="47" y="59"/>
                      <a:pt x="46" y="9"/>
                      <a:pt x="33" y="0"/>
                    </a:cubicBezTo>
                    <a:close/>
                  </a:path>
                </a:pathLst>
              </a:custGeom>
              <a:solidFill>
                <a:srgbClr val="DAB0B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Freeform 817"/>
              <p:cNvSpPr>
                <a:spLocks/>
              </p:cNvSpPr>
              <p:nvPr/>
            </p:nvSpPr>
            <p:spPr bwMode="auto">
              <a:xfrm>
                <a:off x="4080" y="3140"/>
                <a:ext cx="83" cy="438"/>
              </a:xfrm>
              <a:custGeom>
                <a:avLst/>
                <a:gdLst>
                  <a:gd name="T0" fmla="*/ 224 w 36"/>
                  <a:gd name="T1" fmla="*/ 1047 h 177"/>
                  <a:gd name="T2" fmla="*/ 0 w 36"/>
                  <a:gd name="T3" fmla="*/ 2682 h 177"/>
                  <a:gd name="T4" fmla="*/ 318 w 36"/>
                  <a:gd name="T5" fmla="*/ 893 h 177"/>
                  <a:gd name="T6" fmla="*/ 378 w 36"/>
                  <a:gd name="T7" fmla="*/ 0 h 177"/>
                  <a:gd name="T8" fmla="*/ 224 w 36"/>
                  <a:gd name="T9" fmla="*/ 104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77">
                    <a:moveTo>
                      <a:pt x="18" y="69"/>
                    </a:moveTo>
                    <a:cubicBezTo>
                      <a:pt x="7" y="103"/>
                      <a:pt x="0" y="177"/>
                      <a:pt x="0" y="177"/>
                    </a:cubicBezTo>
                    <a:cubicBezTo>
                      <a:pt x="2" y="137"/>
                      <a:pt x="15" y="94"/>
                      <a:pt x="26" y="59"/>
                    </a:cubicBezTo>
                    <a:cubicBezTo>
                      <a:pt x="36" y="24"/>
                      <a:pt x="34" y="13"/>
                      <a:pt x="31" y="0"/>
                    </a:cubicBezTo>
                    <a:cubicBezTo>
                      <a:pt x="31" y="8"/>
                      <a:pt x="27" y="40"/>
                      <a:pt x="18" y="69"/>
                    </a:cubicBezTo>
                    <a:close/>
                  </a:path>
                </a:pathLst>
              </a:custGeom>
              <a:solidFill>
                <a:srgbClr val="DAB0B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Freeform 818"/>
              <p:cNvSpPr>
                <a:spLocks/>
              </p:cNvSpPr>
              <p:nvPr/>
            </p:nvSpPr>
            <p:spPr bwMode="auto">
              <a:xfrm>
                <a:off x="4469" y="1313"/>
                <a:ext cx="93" cy="230"/>
              </a:xfrm>
              <a:custGeom>
                <a:avLst/>
                <a:gdLst>
                  <a:gd name="T0" fmla="*/ 151 w 40"/>
                  <a:gd name="T1" fmla="*/ 62 h 93"/>
                  <a:gd name="T2" fmla="*/ 326 w 40"/>
                  <a:gd name="T3" fmla="*/ 727 h 93"/>
                  <a:gd name="T4" fmla="*/ 286 w 40"/>
                  <a:gd name="T5" fmla="*/ 1162 h 93"/>
                  <a:gd name="T6" fmla="*/ 0 w 40"/>
                  <a:gd name="T7" fmla="*/ 1407 h 93"/>
                  <a:gd name="T8" fmla="*/ 102 w 40"/>
                  <a:gd name="T9" fmla="*/ 843 h 93"/>
                  <a:gd name="T10" fmla="*/ 228 w 40"/>
                  <a:gd name="T11" fmla="*/ 12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93">
                    <a:moveTo>
                      <a:pt x="12" y="4"/>
                    </a:moveTo>
                    <a:cubicBezTo>
                      <a:pt x="40" y="0"/>
                      <a:pt x="28" y="32"/>
                      <a:pt x="26" y="48"/>
                    </a:cubicBezTo>
                    <a:cubicBezTo>
                      <a:pt x="25" y="57"/>
                      <a:pt x="25" y="67"/>
                      <a:pt x="23" y="77"/>
                    </a:cubicBezTo>
                    <a:cubicBezTo>
                      <a:pt x="19" y="91"/>
                      <a:pt x="12" y="86"/>
                      <a:pt x="0" y="93"/>
                    </a:cubicBezTo>
                    <a:cubicBezTo>
                      <a:pt x="5" y="87"/>
                      <a:pt x="32" y="57"/>
                      <a:pt x="8" y="56"/>
                    </a:cubicBezTo>
                    <a:cubicBezTo>
                      <a:pt x="21" y="45"/>
                      <a:pt x="30" y="23"/>
                      <a:pt x="18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Freeform 819"/>
              <p:cNvSpPr>
                <a:spLocks/>
              </p:cNvSpPr>
              <p:nvPr/>
            </p:nvSpPr>
            <p:spPr bwMode="auto">
              <a:xfrm>
                <a:off x="4813" y="1763"/>
                <a:ext cx="190" cy="205"/>
              </a:xfrm>
              <a:custGeom>
                <a:avLst/>
                <a:gdLst>
                  <a:gd name="T0" fmla="*/ 0 w 82"/>
                  <a:gd name="T1" fmla="*/ 245 h 83"/>
                  <a:gd name="T2" fmla="*/ 322 w 82"/>
                  <a:gd name="T3" fmla="*/ 726 h 83"/>
                  <a:gd name="T4" fmla="*/ 709 w 82"/>
                  <a:gd name="T5" fmla="*/ 1250 h 83"/>
                  <a:gd name="T6" fmla="*/ 774 w 82"/>
                  <a:gd name="T7" fmla="*/ 635 h 83"/>
                  <a:gd name="T8" fmla="*/ 1010 w 82"/>
                  <a:gd name="T9" fmla="*/ 212 h 83"/>
                  <a:gd name="T10" fmla="*/ 971 w 82"/>
                  <a:gd name="T11" fmla="*/ 195 h 83"/>
                  <a:gd name="T12" fmla="*/ 660 w 82"/>
                  <a:gd name="T13" fmla="*/ 0 h 83"/>
                  <a:gd name="T14" fmla="*/ 681 w 82"/>
                  <a:gd name="T15" fmla="*/ 378 h 83"/>
                  <a:gd name="T16" fmla="*/ 436 w 82"/>
                  <a:gd name="T17" fmla="*/ 482 h 83"/>
                  <a:gd name="T18" fmla="*/ 285 w 82"/>
                  <a:gd name="T19" fmla="*/ 299 h 83"/>
                  <a:gd name="T20" fmla="*/ 37 w 82"/>
                  <a:gd name="T21" fmla="*/ 245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0" y="16"/>
                    </a:moveTo>
                    <a:cubicBezTo>
                      <a:pt x="14" y="27"/>
                      <a:pt x="20" y="31"/>
                      <a:pt x="26" y="48"/>
                    </a:cubicBezTo>
                    <a:cubicBezTo>
                      <a:pt x="32" y="62"/>
                      <a:pt x="40" y="83"/>
                      <a:pt x="57" y="83"/>
                    </a:cubicBezTo>
                    <a:cubicBezTo>
                      <a:pt x="57" y="69"/>
                      <a:pt x="55" y="56"/>
                      <a:pt x="62" y="42"/>
                    </a:cubicBezTo>
                    <a:cubicBezTo>
                      <a:pt x="67" y="32"/>
                      <a:pt x="82" y="27"/>
                      <a:pt x="81" y="14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5" y="3"/>
                      <a:pt x="60" y="8"/>
                      <a:pt x="53" y="0"/>
                    </a:cubicBezTo>
                    <a:cubicBezTo>
                      <a:pt x="63" y="7"/>
                      <a:pt x="60" y="16"/>
                      <a:pt x="55" y="25"/>
                    </a:cubicBezTo>
                    <a:cubicBezTo>
                      <a:pt x="50" y="38"/>
                      <a:pt x="46" y="43"/>
                      <a:pt x="35" y="32"/>
                    </a:cubicBezTo>
                    <a:cubicBezTo>
                      <a:pt x="31" y="29"/>
                      <a:pt x="28" y="22"/>
                      <a:pt x="23" y="20"/>
                    </a:cubicBezTo>
                    <a:cubicBezTo>
                      <a:pt x="17" y="16"/>
                      <a:pt x="8" y="17"/>
                      <a:pt x="3" y="1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Freeform 820"/>
              <p:cNvSpPr>
                <a:spLocks/>
              </p:cNvSpPr>
              <p:nvPr/>
            </p:nvSpPr>
            <p:spPr bwMode="auto">
              <a:xfrm>
                <a:off x="4112" y="1412"/>
                <a:ext cx="214" cy="346"/>
              </a:xfrm>
              <a:custGeom>
                <a:avLst/>
                <a:gdLst>
                  <a:gd name="T0" fmla="*/ 1044 w 92"/>
                  <a:gd name="T1" fmla="*/ 0 h 140"/>
                  <a:gd name="T2" fmla="*/ 958 w 92"/>
                  <a:gd name="T3" fmla="*/ 1045 h 140"/>
                  <a:gd name="T4" fmla="*/ 1121 w 92"/>
                  <a:gd name="T5" fmla="*/ 1705 h 140"/>
                  <a:gd name="T6" fmla="*/ 693 w 92"/>
                  <a:gd name="T7" fmla="*/ 1947 h 140"/>
                  <a:gd name="T8" fmla="*/ 454 w 92"/>
                  <a:gd name="T9" fmla="*/ 2083 h 140"/>
                  <a:gd name="T10" fmla="*/ 0 w 92"/>
                  <a:gd name="T11" fmla="*/ 2113 h 140"/>
                  <a:gd name="T12" fmla="*/ 768 w 92"/>
                  <a:gd name="T13" fmla="*/ 1589 h 140"/>
                  <a:gd name="T14" fmla="*/ 979 w 92"/>
                  <a:gd name="T15" fmla="*/ 1540 h 140"/>
                  <a:gd name="T16" fmla="*/ 816 w 92"/>
                  <a:gd name="T17" fmla="*/ 1070 h 140"/>
                  <a:gd name="T18" fmla="*/ 807 w 92"/>
                  <a:gd name="T19" fmla="*/ 618 h 140"/>
                  <a:gd name="T20" fmla="*/ 996 w 92"/>
                  <a:gd name="T21" fmla="*/ 225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2" h="140">
                    <a:moveTo>
                      <a:pt x="83" y="0"/>
                    </a:moveTo>
                    <a:cubicBezTo>
                      <a:pt x="79" y="22"/>
                      <a:pt x="73" y="47"/>
                      <a:pt x="76" y="69"/>
                    </a:cubicBezTo>
                    <a:cubicBezTo>
                      <a:pt x="77" y="82"/>
                      <a:pt x="92" y="101"/>
                      <a:pt x="89" y="113"/>
                    </a:cubicBezTo>
                    <a:cubicBezTo>
                      <a:pt x="85" y="124"/>
                      <a:pt x="65" y="125"/>
                      <a:pt x="55" y="129"/>
                    </a:cubicBezTo>
                    <a:cubicBezTo>
                      <a:pt x="48" y="132"/>
                      <a:pt x="43" y="137"/>
                      <a:pt x="36" y="138"/>
                    </a:cubicBezTo>
                    <a:cubicBezTo>
                      <a:pt x="23" y="140"/>
                      <a:pt x="11" y="132"/>
                      <a:pt x="0" y="140"/>
                    </a:cubicBezTo>
                    <a:cubicBezTo>
                      <a:pt x="13" y="131"/>
                      <a:pt x="86" y="130"/>
                      <a:pt x="61" y="105"/>
                    </a:cubicBezTo>
                    <a:cubicBezTo>
                      <a:pt x="65" y="113"/>
                      <a:pt x="77" y="110"/>
                      <a:pt x="78" y="102"/>
                    </a:cubicBezTo>
                    <a:cubicBezTo>
                      <a:pt x="79" y="96"/>
                      <a:pt x="67" y="77"/>
                      <a:pt x="65" y="71"/>
                    </a:cubicBezTo>
                    <a:cubicBezTo>
                      <a:pt x="81" y="65"/>
                      <a:pt x="75" y="50"/>
                      <a:pt x="64" y="41"/>
                    </a:cubicBezTo>
                    <a:cubicBezTo>
                      <a:pt x="80" y="36"/>
                      <a:pt x="72" y="27"/>
                      <a:pt x="79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Freeform 821"/>
              <p:cNvSpPr>
                <a:spLocks/>
              </p:cNvSpPr>
              <p:nvPr/>
            </p:nvSpPr>
            <p:spPr bwMode="auto">
              <a:xfrm>
                <a:off x="5146" y="1827"/>
                <a:ext cx="158" cy="143"/>
              </a:xfrm>
              <a:custGeom>
                <a:avLst/>
                <a:gdLst>
                  <a:gd name="T0" fmla="*/ 644 w 68"/>
                  <a:gd name="T1" fmla="*/ 0 h 58"/>
                  <a:gd name="T2" fmla="*/ 827 w 68"/>
                  <a:gd name="T3" fmla="*/ 407 h 58"/>
                  <a:gd name="T4" fmla="*/ 674 w 68"/>
                  <a:gd name="T5" fmla="*/ 602 h 58"/>
                  <a:gd name="T6" fmla="*/ 453 w 68"/>
                  <a:gd name="T7" fmla="*/ 735 h 58"/>
                  <a:gd name="T8" fmla="*/ 0 w 68"/>
                  <a:gd name="T9" fmla="*/ 870 h 58"/>
                  <a:gd name="T10" fmla="*/ 627 w 68"/>
                  <a:gd name="T11" fmla="*/ 540 h 58"/>
                  <a:gd name="T12" fmla="*/ 739 w 68"/>
                  <a:gd name="T13" fmla="*/ 328 h 58"/>
                  <a:gd name="T14" fmla="*/ 665 w 68"/>
                  <a:gd name="T15" fmla="*/ 91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58">
                    <a:moveTo>
                      <a:pt x="51" y="0"/>
                    </a:moveTo>
                    <a:cubicBezTo>
                      <a:pt x="58" y="9"/>
                      <a:pt x="68" y="14"/>
                      <a:pt x="66" y="27"/>
                    </a:cubicBezTo>
                    <a:cubicBezTo>
                      <a:pt x="66" y="35"/>
                      <a:pt x="60" y="35"/>
                      <a:pt x="54" y="40"/>
                    </a:cubicBezTo>
                    <a:cubicBezTo>
                      <a:pt x="48" y="46"/>
                      <a:pt x="45" y="48"/>
                      <a:pt x="36" y="49"/>
                    </a:cubicBezTo>
                    <a:cubicBezTo>
                      <a:pt x="23" y="51"/>
                      <a:pt x="10" y="51"/>
                      <a:pt x="0" y="58"/>
                    </a:cubicBezTo>
                    <a:cubicBezTo>
                      <a:pt x="12" y="43"/>
                      <a:pt x="34" y="46"/>
                      <a:pt x="50" y="36"/>
                    </a:cubicBezTo>
                    <a:cubicBezTo>
                      <a:pt x="55" y="33"/>
                      <a:pt x="60" y="28"/>
                      <a:pt x="59" y="22"/>
                    </a:cubicBezTo>
                    <a:cubicBezTo>
                      <a:pt x="59" y="20"/>
                      <a:pt x="55" y="7"/>
                      <a:pt x="53" y="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Freeform 822"/>
              <p:cNvSpPr>
                <a:spLocks/>
              </p:cNvSpPr>
              <p:nvPr/>
            </p:nvSpPr>
            <p:spPr bwMode="auto">
              <a:xfrm>
                <a:off x="5193" y="2121"/>
                <a:ext cx="164" cy="99"/>
              </a:xfrm>
              <a:custGeom>
                <a:avLst/>
                <a:gdLst>
                  <a:gd name="T0" fmla="*/ 0 w 71"/>
                  <a:gd name="T1" fmla="*/ 453 h 40"/>
                  <a:gd name="T2" fmla="*/ 159 w 71"/>
                  <a:gd name="T3" fmla="*/ 564 h 40"/>
                  <a:gd name="T4" fmla="*/ 383 w 71"/>
                  <a:gd name="T5" fmla="*/ 577 h 40"/>
                  <a:gd name="T6" fmla="*/ 668 w 71"/>
                  <a:gd name="T7" fmla="*/ 577 h 40"/>
                  <a:gd name="T8" fmla="*/ 848 w 71"/>
                  <a:gd name="T9" fmla="*/ 0 h 40"/>
                  <a:gd name="T10" fmla="*/ 811 w 71"/>
                  <a:gd name="T11" fmla="*/ 349 h 40"/>
                  <a:gd name="T12" fmla="*/ 566 w 71"/>
                  <a:gd name="T13" fmla="*/ 473 h 40"/>
                  <a:gd name="T14" fmla="*/ 367 w 71"/>
                  <a:gd name="T15" fmla="*/ 502 h 40"/>
                  <a:gd name="T16" fmla="*/ 85 w 71"/>
                  <a:gd name="T17" fmla="*/ 47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40">
                    <a:moveTo>
                      <a:pt x="0" y="30"/>
                    </a:moveTo>
                    <a:cubicBezTo>
                      <a:pt x="4" y="32"/>
                      <a:pt x="8" y="36"/>
                      <a:pt x="13" y="37"/>
                    </a:cubicBezTo>
                    <a:cubicBezTo>
                      <a:pt x="18" y="38"/>
                      <a:pt x="25" y="37"/>
                      <a:pt x="31" y="38"/>
                    </a:cubicBezTo>
                    <a:cubicBezTo>
                      <a:pt x="38" y="39"/>
                      <a:pt x="46" y="40"/>
                      <a:pt x="54" y="38"/>
                    </a:cubicBezTo>
                    <a:cubicBezTo>
                      <a:pt x="71" y="34"/>
                      <a:pt x="71" y="16"/>
                      <a:pt x="69" y="0"/>
                    </a:cubicBezTo>
                    <a:cubicBezTo>
                      <a:pt x="69" y="6"/>
                      <a:pt x="70" y="18"/>
                      <a:pt x="66" y="23"/>
                    </a:cubicBezTo>
                    <a:cubicBezTo>
                      <a:pt x="61" y="30"/>
                      <a:pt x="54" y="30"/>
                      <a:pt x="46" y="31"/>
                    </a:cubicBezTo>
                    <a:cubicBezTo>
                      <a:pt x="41" y="32"/>
                      <a:pt x="35" y="32"/>
                      <a:pt x="30" y="33"/>
                    </a:cubicBezTo>
                    <a:cubicBezTo>
                      <a:pt x="22" y="35"/>
                      <a:pt x="15" y="33"/>
                      <a:pt x="7" y="31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Freeform 823"/>
              <p:cNvSpPr>
                <a:spLocks/>
              </p:cNvSpPr>
              <p:nvPr/>
            </p:nvSpPr>
            <p:spPr bwMode="auto">
              <a:xfrm>
                <a:off x="5014" y="2050"/>
                <a:ext cx="112" cy="79"/>
              </a:xfrm>
              <a:custGeom>
                <a:avLst/>
                <a:gdLst>
                  <a:gd name="T0" fmla="*/ 0 w 48"/>
                  <a:gd name="T1" fmla="*/ 0 h 32"/>
                  <a:gd name="T2" fmla="*/ 49 w 48"/>
                  <a:gd name="T3" fmla="*/ 121 h 32"/>
                  <a:gd name="T4" fmla="*/ 65 w 48"/>
                  <a:gd name="T5" fmla="*/ 225 h 32"/>
                  <a:gd name="T6" fmla="*/ 217 w 48"/>
                  <a:gd name="T7" fmla="*/ 378 h 32"/>
                  <a:gd name="T8" fmla="*/ 609 w 48"/>
                  <a:gd name="T9" fmla="*/ 378 h 32"/>
                  <a:gd name="T10" fmla="*/ 306 w 48"/>
                  <a:gd name="T11" fmla="*/ 348 h 32"/>
                  <a:gd name="T12" fmla="*/ 180 w 48"/>
                  <a:gd name="T13" fmla="*/ 165 h 32"/>
                  <a:gd name="T14" fmla="*/ 0 w 48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"/>
                      <a:pt x="3" y="6"/>
                      <a:pt x="4" y="8"/>
                    </a:cubicBezTo>
                    <a:cubicBezTo>
                      <a:pt x="4" y="10"/>
                      <a:pt x="4" y="14"/>
                      <a:pt x="5" y="15"/>
                    </a:cubicBezTo>
                    <a:cubicBezTo>
                      <a:pt x="8" y="20"/>
                      <a:pt x="13" y="23"/>
                      <a:pt x="17" y="25"/>
                    </a:cubicBezTo>
                    <a:cubicBezTo>
                      <a:pt x="30" y="32"/>
                      <a:pt x="35" y="32"/>
                      <a:pt x="48" y="25"/>
                    </a:cubicBezTo>
                    <a:cubicBezTo>
                      <a:pt x="40" y="27"/>
                      <a:pt x="32" y="26"/>
                      <a:pt x="24" y="23"/>
                    </a:cubicBezTo>
                    <a:cubicBezTo>
                      <a:pt x="20" y="22"/>
                      <a:pt x="8" y="17"/>
                      <a:pt x="14" y="11"/>
                    </a:cubicBezTo>
                    <a:cubicBezTo>
                      <a:pt x="8" y="14"/>
                      <a:pt x="2" y="5"/>
                      <a:pt x="0" y="0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Freeform 824"/>
              <p:cNvSpPr>
                <a:spLocks/>
              </p:cNvSpPr>
              <p:nvPr/>
            </p:nvSpPr>
            <p:spPr bwMode="auto">
              <a:xfrm>
                <a:off x="4363" y="1874"/>
                <a:ext cx="78" cy="27"/>
              </a:xfrm>
              <a:custGeom>
                <a:avLst/>
                <a:gdLst>
                  <a:gd name="T0" fmla="*/ 0 w 34"/>
                  <a:gd name="T1" fmla="*/ 162 h 11"/>
                  <a:gd name="T2" fmla="*/ 252 w 34"/>
                  <a:gd name="T3" fmla="*/ 29 h 11"/>
                  <a:gd name="T4" fmla="*/ 411 w 34"/>
                  <a:gd name="T5" fmla="*/ 133 h 11"/>
                  <a:gd name="T6" fmla="*/ 37 w 34"/>
                  <a:gd name="T7" fmla="*/ 13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1">
                    <a:moveTo>
                      <a:pt x="0" y="11"/>
                    </a:moveTo>
                    <a:cubicBezTo>
                      <a:pt x="5" y="6"/>
                      <a:pt x="14" y="0"/>
                      <a:pt x="21" y="2"/>
                    </a:cubicBezTo>
                    <a:cubicBezTo>
                      <a:pt x="25" y="3"/>
                      <a:pt x="32" y="5"/>
                      <a:pt x="34" y="9"/>
                    </a:cubicBezTo>
                    <a:cubicBezTo>
                      <a:pt x="24" y="10"/>
                      <a:pt x="12" y="5"/>
                      <a:pt x="3" y="9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 825"/>
              <p:cNvSpPr>
                <a:spLocks/>
              </p:cNvSpPr>
              <p:nvPr/>
            </p:nvSpPr>
            <p:spPr bwMode="auto">
              <a:xfrm>
                <a:off x="4643" y="1943"/>
                <a:ext cx="67" cy="40"/>
              </a:xfrm>
              <a:custGeom>
                <a:avLst/>
                <a:gdLst>
                  <a:gd name="T0" fmla="*/ 0 w 29"/>
                  <a:gd name="T1" fmla="*/ 33 h 16"/>
                  <a:gd name="T2" fmla="*/ 358 w 29"/>
                  <a:gd name="T3" fmla="*/ 250 h 16"/>
                  <a:gd name="T4" fmla="*/ 273 w 29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0" y="2"/>
                    </a:moveTo>
                    <a:cubicBezTo>
                      <a:pt x="9" y="7"/>
                      <a:pt x="19" y="13"/>
                      <a:pt x="29" y="16"/>
                    </a:cubicBezTo>
                    <a:cubicBezTo>
                      <a:pt x="29" y="11"/>
                      <a:pt x="23" y="5"/>
                      <a:pt x="22" y="0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 826"/>
              <p:cNvSpPr>
                <a:spLocks/>
              </p:cNvSpPr>
              <p:nvPr/>
            </p:nvSpPr>
            <p:spPr bwMode="auto">
              <a:xfrm>
                <a:off x="4775" y="2037"/>
                <a:ext cx="68" cy="79"/>
              </a:xfrm>
              <a:custGeom>
                <a:avLst/>
                <a:gdLst>
                  <a:gd name="T0" fmla="*/ 0 w 29"/>
                  <a:gd name="T1" fmla="*/ 0 h 32"/>
                  <a:gd name="T2" fmla="*/ 270 w 29"/>
                  <a:gd name="T3" fmla="*/ 481 h 32"/>
                  <a:gd name="T4" fmla="*/ 258 w 29"/>
                  <a:gd name="T5" fmla="*/ 257 h 32"/>
                  <a:gd name="T6" fmla="*/ 373 w 29"/>
                  <a:gd name="T7" fmla="*/ 165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0" y="0"/>
                    </a:moveTo>
                    <a:cubicBezTo>
                      <a:pt x="0" y="7"/>
                      <a:pt x="16" y="29"/>
                      <a:pt x="21" y="32"/>
                    </a:cubicBezTo>
                    <a:cubicBezTo>
                      <a:pt x="21" y="26"/>
                      <a:pt x="16" y="23"/>
                      <a:pt x="20" y="17"/>
                    </a:cubicBezTo>
                    <a:cubicBezTo>
                      <a:pt x="23" y="14"/>
                      <a:pt x="27" y="15"/>
                      <a:pt x="29" y="11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 827"/>
              <p:cNvSpPr>
                <a:spLocks/>
              </p:cNvSpPr>
              <p:nvPr/>
            </p:nvSpPr>
            <p:spPr bwMode="auto">
              <a:xfrm>
                <a:off x="4043" y="1538"/>
                <a:ext cx="78" cy="71"/>
              </a:xfrm>
              <a:custGeom>
                <a:avLst/>
                <a:gdLst>
                  <a:gd name="T0" fmla="*/ 73 w 34"/>
                  <a:gd name="T1" fmla="*/ 59 h 29"/>
                  <a:gd name="T2" fmla="*/ 158 w 34"/>
                  <a:gd name="T3" fmla="*/ 0 h 29"/>
                  <a:gd name="T4" fmla="*/ 243 w 34"/>
                  <a:gd name="T5" fmla="*/ 174 h 29"/>
                  <a:gd name="T6" fmla="*/ 411 w 34"/>
                  <a:gd name="T7" fmla="*/ 426 h 29"/>
                  <a:gd name="T8" fmla="*/ 216 w 34"/>
                  <a:gd name="T9" fmla="*/ 203 h 29"/>
                  <a:gd name="T10" fmla="*/ 0 w 34"/>
                  <a:gd name="T11" fmla="*/ 162 h 29"/>
                  <a:gd name="T12" fmla="*/ 37 w 34"/>
                  <a:gd name="T13" fmla="*/ 9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6" y="4"/>
                    </a:moveTo>
                    <a:cubicBezTo>
                      <a:pt x="9" y="4"/>
                      <a:pt x="11" y="2"/>
                      <a:pt x="13" y="0"/>
                    </a:cubicBezTo>
                    <a:cubicBezTo>
                      <a:pt x="13" y="5"/>
                      <a:pt x="18" y="9"/>
                      <a:pt x="20" y="12"/>
                    </a:cubicBezTo>
                    <a:cubicBezTo>
                      <a:pt x="24" y="18"/>
                      <a:pt x="29" y="24"/>
                      <a:pt x="34" y="29"/>
                    </a:cubicBezTo>
                    <a:cubicBezTo>
                      <a:pt x="27" y="24"/>
                      <a:pt x="23" y="20"/>
                      <a:pt x="18" y="14"/>
                    </a:cubicBezTo>
                    <a:cubicBezTo>
                      <a:pt x="12" y="8"/>
                      <a:pt x="7" y="9"/>
                      <a:pt x="0" y="11"/>
                    </a:cubicBezTo>
                    <a:cubicBezTo>
                      <a:pt x="1" y="10"/>
                      <a:pt x="2" y="8"/>
                      <a:pt x="3" y="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Freeform 828"/>
              <p:cNvSpPr>
                <a:spLocks/>
              </p:cNvSpPr>
              <p:nvPr/>
            </p:nvSpPr>
            <p:spPr bwMode="auto">
              <a:xfrm>
                <a:off x="3820" y="1429"/>
                <a:ext cx="46" cy="213"/>
              </a:xfrm>
              <a:custGeom>
                <a:avLst/>
                <a:gdLst>
                  <a:gd name="T0" fmla="*/ 110 w 20"/>
                  <a:gd name="T1" fmla="*/ 0 h 86"/>
                  <a:gd name="T2" fmla="*/ 186 w 20"/>
                  <a:gd name="T3" fmla="*/ 307 h 86"/>
                  <a:gd name="T4" fmla="*/ 195 w 20"/>
                  <a:gd name="T5" fmla="*/ 698 h 86"/>
                  <a:gd name="T6" fmla="*/ 244 w 20"/>
                  <a:gd name="T7" fmla="*/ 1308 h 86"/>
                  <a:gd name="T8" fmla="*/ 0 w 20"/>
                  <a:gd name="T9" fmla="*/ 1018 h 86"/>
                  <a:gd name="T10" fmla="*/ 131 w 20"/>
                  <a:gd name="T11" fmla="*/ 773 h 86"/>
                  <a:gd name="T12" fmla="*/ 85 w 20"/>
                  <a:gd name="T13" fmla="*/ 681 h 86"/>
                  <a:gd name="T14" fmla="*/ 110 w 20"/>
                  <a:gd name="T15" fmla="*/ 594 h 86"/>
                  <a:gd name="T16" fmla="*/ 85 w 20"/>
                  <a:gd name="T17" fmla="*/ 307 h 86"/>
                  <a:gd name="T18" fmla="*/ 147 w 20"/>
                  <a:gd name="T19" fmla="*/ 124 h 86"/>
                  <a:gd name="T20" fmla="*/ 122 w 20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6">
                    <a:moveTo>
                      <a:pt x="9" y="0"/>
                    </a:moveTo>
                    <a:cubicBezTo>
                      <a:pt x="16" y="5"/>
                      <a:pt x="15" y="12"/>
                      <a:pt x="15" y="20"/>
                    </a:cubicBezTo>
                    <a:cubicBezTo>
                      <a:pt x="15" y="29"/>
                      <a:pt x="16" y="38"/>
                      <a:pt x="16" y="46"/>
                    </a:cubicBezTo>
                    <a:cubicBezTo>
                      <a:pt x="16" y="59"/>
                      <a:pt x="16" y="73"/>
                      <a:pt x="20" y="86"/>
                    </a:cubicBezTo>
                    <a:cubicBezTo>
                      <a:pt x="18" y="76"/>
                      <a:pt x="12" y="61"/>
                      <a:pt x="0" y="67"/>
                    </a:cubicBezTo>
                    <a:cubicBezTo>
                      <a:pt x="6" y="66"/>
                      <a:pt x="12" y="58"/>
                      <a:pt x="11" y="51"/>
                    </a:cubicBezTo>
                    <a:cubicBezTo>
                      <a:pt x="11" y="48"/>
                      <a:pt x="7" y="47"/>
                      <a:pt x="7" y="45"/>
                    </a:cubicBezTo>
                    <a:cubicBezTo>
                      <a:pt x="6" y="43"/>
                      <a:pt x="9" y="41"/>
                      <a:pt x="9" y="39"/>
                    </a:cubicBezTo>
                    <a:cubicBezTo>
                      <a:pt x="12" y="30"/>
                      <a:pt x="5" y="26"/>
                      <a:pt x="7" y="20"/>
                    </a:cubicBezTo>
                    <a:cubicBezTo>
                      <a:pt x="8" y="16"/>
                      <a:pt x="11" y="13"/>
                      <a:pt x="12" y="8"/>
                    </a:cubicBezTo>
                    <a:cubicBezTo>
                      <a:pt x="12" y="6"/>
                      <a:pt x="11" y="3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Freeform 829"/>
              <p:cNvSpPr>
                <a:spLocks/>
              </p:cNvSpPr>
              <p:nvPr/>
            </p:nvSpPr>
            <p:spPr bwMode="auto">
              <a:xfrm>
                <a:off x="3811" y="1753"/>
                <a:ext cx="55" cy="151"/>
              </a:xfrm>
              <a:custGeom>
                <a:avLst/>
                <a:gdLst>
                  <a:gd name="T0" fmla="*/ 11 w 24"/>
                  <a:gd name="T1" fmla="*/ 0 h 61"/>
                  <a:gd name="T2" fmla="*/ 37 w 24"/>
                  <a:gd name="T3" fmla="*/ 577 h 61"/>
                  <a:gd name="T4" fmla="*/ 25 w 24"/>
                  <a:gd name="T5" fmla="*/ 772 h 61"/>
                  <a:gd name="T6" fmla="*/ 289 w 24"/>
                  <a:gd name="T7" fmla="*/ 926 h 61"/>
                  <a:gd name="T8" fmla="*/ 110 w 24"/>
                  <a:gd name="T9" fmla="*/ 772 h 61"/>
                  <a:gd name="T10" fmla="*/ 215 w 24"/>
                  <a:gd name="T11" fmla="*/ 577 h 61"/>
                  <a:gd name="T12" fmla="*/ 131 w 24"/>
                  <a:gd name="T13" fmla="*/ 361 h 61"/>
                  <a:gd name="T14" fmla="*/ 85 w 24"/>
                  <a:gd name="T15" fmla="*/ 4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61">
                    <a:moveTo>
                      <a:pt x="1" y="0"/>
                    </a:moveTo>
                    <a:cubicBezTo>
                      <a:pt x="9" y="10"/>
                      <a:pt x="4" y="26"/>
                      <a:pt x="3" y="38"/>
                    </a:cubicBezTo>
                    <a:cubicBezTo>
                      <a:pt x="2" y="42"/>
                      <a:pt x="0" y="48"/>
                      <a:pt x="2" y="51"/>
                    </a:cubicBezTo>
                    <a:cubicBezTo>
                      <a:pt x="7" y="59"/>
                      <a:pt x="18" y="55"/>
                      <a:pt x="24" y="61"/>
                    </a:cubicBezTo>
                    <a:cubicBezTo>
                      <a:pt x="19" y="59"/>
                      <a:pt x="11" y="56"/>
                      <a:pt x="9" y="51"/>
                    </a:cubicBezTo>
                    <a:cubicBezTo>
                      <a:pt x="7" y="45"/>
                      <a:pt x="12" y="39"/>
                      <a:pt x="18" y="38"/>
                    </a:cubicBezTo>
                    <a:cubicBezTo>
                      <a:pt x="7" y="43"/>
                      <a:pt x="10" y="28"/>
                      <a:pt x="11" y="24"/>
                    </a:cubicBezTo>
                    <a:cubicBezTo>
                      <a:pt x="11" y="17"/>
                      <a:pt x="7" y="11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Freeform 830"/>
              <p:cNvSpPr>
                <a:spLocks/>
              </p:cNvSpPr>
              <p:nvPr/>
            </p:nvSpPr>
            <p:spPr bwMode="auto">
              <a:xfrm>
                <a:off x="3897" y="1834"/>
                <a:ext cx="127" cy="87"/>
              </a:xfrm>
              <a:custGeom>
                <a:avLst/>
                <a:gdLst>
                  <a:gd name="T0" fmla="*/ 0 w 55"/>
                  <a:gd name="T1" fmla="*/ 475 h 35"/>
                  <a:gd name="T2" fmla="*/ 383 w 55"/>
                  <a:gd name="T3" fmla="*/ 291 h 35"/>
                  <a:gd name="T4" fmla="*/ 554 w 55"/>
                  <a:gd name="T5" fmla="*/ 216 h 35"/>
                  <a:gd name="T6" fmla="*/ 677 w 55"/>
                  <a:gd name="T7" fmla="*/ 0 h 35"/>
                  <a:gd name="T8" fmla="*/ 517 w 55"/>
                  <a:gd name="T9" fmla="*/ 167 h 35"/>
                  <a:gd name="T10" fmla="*/ 383 w 55"/>
                  <a:gd name="T11" fmla="*/ 104 h 35"/>
                  <a:gd name="T12" fmla="*/ 358 w 55"/>
                  <a:gd name="T13" fmla="*/ 246 h 35"/>
                  <a:gd name="T14" fmla="*/ 196 w 55"/>
                  <a:gd name="T15" fmla="*/ 278 h 35"/>
                  <a:gd name="T16" fmla="*/ 122 w 55"/>
                  <a:gd name="T17" fmla="*/ 403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35">
                    <a:moveTo>
                      <a:pt x="0" y="31"/>
                    </a:moveTo>
                    <a:cubicBezTo>
                      <a:pt x="12" y="35"/>
                      <a:pt x="22" y="22"/>
                      <a:pt x="31" y="19"/>
                    </a:cubicBezTo>
                    <a:cubicBezTo>
                      <a:pt x="36" y="17"/>
                      <a:pt x="40" y="17"/>
                      <a:pt x="45" y="14"/>
                    </a:cubicBezTo>
                    <a:cubicBezTo>
                      <a:pt x="50" y="11"/>
                      <a:pt x="52" y="6"/>
                      <a:pt x="55" y="0"/>
                    </a:cubicBezTo>
                    <a:cubicBezTo>
                      <a:pt x="51" y="4"/>
                      <a:pt x="49" y="9"/>
                      <a:pt x="42" y="11"/>
                    </a:cubicBezTo>
                    <a:cubicBezTo>
                      <a:pt x="38" y="12"/>
                      <a:pt x="32" y="13"/>
                      <a:pt x="31" y="7"/>
                    </a:cubicBezTo>
                    <a:cubicBezTo>
                      <a:pt x="30" y="11"/>
                      <a:pt x="33" y="13"/>
                      <a:pt x="29" y="16"/>
                    </a:cubicBezTo>
                    <a:cubicBezTo>
                      <a:pt x="27" y="19"/>
                      <a:pt x="19" y="21"/>
                      <a:pt x="16" y="18"/>
                    </a:cubicBezTo>
                    <a:cubicBezTo>
                      <a:pt x="17" y="23"/>
                      <a:pt x="14" y="26"/>
                      <a:pt x="10" y="2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Freeform 831"/>
              <p:cNvSpPr>
                <a:spLocks/>
              </p:cNvSpPr>
              <p:nvPr/>
            </p:nvSpPr>
            <p:spPr bwMode="auto">
              <a:xfrm>
                <a:off x="3185" y="1899"/>
                <a:ext cx="329" cy="242"/>
              </a:xfrm>
              <a:custGeom>
                <a:avLst/>
                <a:gdLst>
                  <a:gd name="T0" fmla="*/ 0 w 142"/>
                  <a:gd name="T1" fmla="*/ 0 h 98"/>
                  <a:gd name="T2" fmla="*/ 188 w 142"/>
                  <a:gd name="T3" fmla="*/ 104 h 98"/>
                  <a:gd name="T4" fmla="*/ 408 w 142"/>
                  <a:gd name="T5" fmla="*/ 225 h 98"/>
                  <a:gd name="T6" fmla="*/ 795 w 142"/>
                  <a:gd name="T7" fmla="*/ 524 h 98"/>
                  <a:gd name="T8" fmla="*/ 1332 w 142"/>
                  <a:gd name="T9" fmla="*/ 830 h 98"/>
                  <a:gd name="T10" fmla="*/ 1455 w 142"/>
                  <a:gd name="T11" fmla="*/ 1129 h 98"/>
                  <a:gd name="T12" fmla="*/ 1765 w 142"/>
                  <a:gd name="T13" fmla="*/ 1477 h 98"/>
                  <a:gd name="T14" fmla="*/ 1427 w 142"/>
                  <a:gd name="T15" fmla="*/ 1415 h 98"/>
                  <a:gd name="T16" fmla="*/ 1332 w 142"/>
                  <a:gd name="T17" fmla="*/ 1129 h 98"/>
                  <a:gd name="T18" fmla="*/ 1170 w 142"/>
                  <a:gd name="T19" fmla="*/ 1067 h 98"/>
                  <a:gd name="T20" fmla="*/ 1105 w 142"/>
                  <a:gd name="T21" fmla="*/ 921 h 98"/>
                  <a:gd name="T22" fmla="*/ 934 w 142"/>
                  <a:gd name="T23" fmla="*/ 872 h 98"/>
                  <a:gd name="T24" fmla="*/ 811 w 142"/>
                  <a:gd name="T25" fmla="*/ 696 h 98"/>
                  <a:gd name="T26" fmla="*/ 709 w 142"/>
                  <a:gd name="T27" fmla="*/ 524 h 98"/>
                  <a:gd name="T28" fmla="*/ 633 w 142"/>
                  <a:gd name="T29" fmla="*/ 469 h 98"/>
                  <a:gd name="T30" fmla="*/ 623 w 142"/>
                  <a:gd name="T31" fmla="*/ 420 h 98"/>
                  <a:gd name="T32" fmla="*/ 498 w 142"/>
                  <a:gd name="T33" fmla="*/ 286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2" h="98">
                    <a:moveTo>
                      <a:pt x="0" y="0"/>
                    </a:moveTo>
                    <a:cubicBezTo>
                      <a:pt x="4" y="4"/>
                      <a:pt x="11" y="5"/>
                      <a:pt x="15" y="7"/>
                    </a:cubicBezTo>
                    <a:cubicBezTo>
                      <a:pt x="22" y="9"/>
                      <a:pt x="27" y="13"/>
                      <a:pt x="33" y="15"/>
                    </a:cubicBezTo>
                    <a:cubicBezTo>
                      <a:pt x="45" y="21"/>
                      <a:pt x="54" y="28"/>
                      <a:pt x="64" y="35"/>
                    </a:cubicBezTo>
                    <a:cubicBezTo>
                      <a:pt x="72" y="41"/>
                      <a:pt x="96" y="64"/>
                      <a:pt x="107" y="55"/>
                    </a:cubicBezTo>
                    <a:cubicBezTo>
                      <a:pt x="103" y="65"/>
                      <a:pt x="110" y="69"/>
                      <a:pt x="117" y="75"/>
                    </a:cubicBezTo>
                    <a:cubicBezTo>
                      <a:pt x="126" y="81"/>
                      <a:pt x="136" y="88"/>
                      <a:pt x="142" y="98"/>
                    </a:cubicBezTo>
                    <a:cubicBezTo>
                      <a:pt x="138" y="90"/>
                      <a:pt x="119" y="83"/>
                      <a:pt x="115" y="94"/>
                    </a:cubicBezTo>
                    <a:cubicBezTo>
                      <a:pt x="116" y="86"/>
                      <a:pt x="114" y="79"/>
                      <a:pt x="107" y="75"/>
                    </a:cubicBezTo>
                    <a:cubicBezTo>
                      <a:pt x="104" y="73"/>
                      <a:pt x="96" y="73"/>
                      <a:pt x="94" y="71"/>
                    </a:cubicBezTo>
                    <a:cubicBezTo>
                      <a:pt x="91" y="67"/>
                      <a:pt x="93" y="64"/>
                      <a:pt x="89" y="61"/>
                    </a:cubicBezTo>
                    <a:cubicBezTo>
                      <a:pt x="84" y="58"/>
                      <a:pt x="79" y="59"/>
                      <a:pt x="75" y="58"/>
                    </a:cubicBezTo>
                    <a:cubicBezTo>
                      <a:pt x="78" y="48"/>
                      <a:pt x="70" y="50"/>
                      <a:pt x="65" y="46"/>
                    </a:cubicBezTo>
                    <a:cubicBezTo>
                      <a:pt x="61" y="43"/>
                      <a:pt x="61" y="38"/>
                      <a:pt x="57" y="35"/>
                    </a:cubicBezTo>
                    <a:cubicBezTo>
                      <a:pt x="55" y="33"/>
                      <a:pt x="52" y="33"/>
                      <a:pt x="51" y="31"/>
                    </a:cubicBezTo>
                    <a:cubicBezTo>
                      <a:pt x="50" y="30"/>
                      <a:pt x="51" y="29"/>
                      <a:pt x="50" y="28"/>
                    </a:cubicBezTo>
                    <a:cubicBezTo>
                      <a:pt x="47" y="24"/>
                      <a:pt x="43" y="22"/>
                      <a:pt x="40" y="19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Freeform 832"/>
              <p:cNvSpPr>
                <a:spLocks/>
              </p:cNvSpPr>
              <p:nvPr/>
            </p:nvSpPr>
            <p:spPr bwMode="auto">
              <a:xfrm>
                <a:off x="3315" y="2089"/>
                <a:ext cx="99" cy="141"/>
              </a:xfrm>
              <a:custGeom>
                <a:avLst/>
                <a:gdLst>
                  <a:gd name="T0" fmla="*/ 28 w 43"/>
                  <a:gd name="T1" fmla="*/ 195 h 57"/>
                  <a:gd name="T2" fmla="*/ 292 w 43"/>
                  <a:gd name="T3" fmla="*/ 299 h 57"/>
                  <a:gd name="T4" fmla="*/ 525 w 43"/>
                  <a:gd name="T5" fmla="*/ 863 h 57"/>
                  <a:gd name="T6" fmla="*/ 292 w 43"/>
                  <a:gd name="T7" fmla="*/ 564 h 57"/>
                  <a:gd name="T8" fmla="*/ 159 w 43"/>
                  <a:gd name="T9" fmla="*/ 319 h 57"/>
                  <a:gd name="T10" fmla="*/ 48 w 43"/>
                  <a:gd name="T11" fmla="*/ 16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7">
                    <a:moveTo>
                      <a:pt x="2" y="13"/>
                    </a:moveTo>
                    <a:cubicBezTo>
                      <a:pt x="0" y="0"/>
                      <a:pt x="22" y="18"/>
                      <a:pt x="24" y="20"/>
                    </a:cubicBezTo>
                    <a:cubicBezTo>
                      <a:pt x="37" y="29"/>
                      <a:pt x="38" y="43"/>
                      <a:pt x="43" y="57"/>
                    </a:cubicBezTo>
                    <a:cubicBezTo>
                      <a:pt x="42" y="53"/>
                      <a:pt x="32" y="24"/>
                      <a:pt x="24" y="37"/>
                    </a:cubicBezTo>
                    <a:cubicBezTo>
                      <a:pt x="30" y="29"/>
                      <a:pt x="22" y="19"/>
                      <a:pt x="13" y="21"/>
                    </a:cubicBezTo>
                    <a:cubicBezTo>
                      <a:pt x="12" y="14"/>
                      <a:pt x="9" y="15"/>
                      <a:pt x="4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Freeform 833"/>
              <p:cNvSpPr>
                <a:spLocks/>
              </p:cNvSpPr>
              <p:nvPr/>
            </p:nvSpPr>
            <p:spPr bwMode="auto">
              <a:xfrm>
                <a:off x="3192" y="2037"/>
                <a:ext cx="106" cy="114"/>
              </a:xfrm>
              <a:custGeom>
                <a:avLst/>
                <a:gdLst>
                  <a:gd name="T0" fmla="*/ 0 w 46"/>
                  <a:gd name="T1" fmla="*/ 0 h 46"/>
                  <a:gd name="T2" fmla="*/ 171 w 46"/>
                  <a:gd name="T3" fmla="*/ 62 h 46"/>
                  <a:gd name="T4" fmla="*/ 346 w 46"/>
                  <a:gd name="T5" fmla="*/ 216 h 46"/>
                  <a:gd name="T6" fmla="*/ 562 w 46"/>
                  <a:gd name="T7" fmla="*/ 701 h 46"/>
                  <a:gd name="T8" fmla="*/ 293 w 46"/>
                  <a:gd name="T9" fmla="*/ 473 h 46"/>
                  <a:gd name="T10" fmla="*/ 318 w 46"/>
                  <a:gd name="T11" fmla="*/ 320 h 46"/>
                  <a:gd name="T12" fmla="*/ 281 w 46"/>
                  <a:gd name="T13" fmla="*/ 245 h 46"/>
                  <a:gd name="T14" fmla="*/ 207 w 46"/>
                  <a:gd name="T15" fmla="*/ 216 h 46"/>
                  <a:gd name="T16" fmla="*/ 150 w 46"/>
                  <a:gd name="T17" fmla="*/ 136 h 46"/>
                  <a:gd name="T18" fmla="*/ 37 w 46"/>
                  <a:gd name="T19" fmla="*/ 3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0" y="0"/>
                    </a:moveTo>
                    <a:cubicBezTo>
                      <a:pt x="3" y="3"/>
                      <a:pt x="10" y="3"/>
                      <a:pt x="14" y="4"/>
                    </a:cubicBezTo>
                    <a:cubicBezTo>
                      <a:pt x="19" y="6"/>
                      <a:pt x="24" y="10"/>
                      <a:pt x="28" y="14"/>
                    </a:cubicBezTo>
                    <a:cubicBezTo>
                      <a:pt x="37" y="22"/>
                      <a:pt x="43" y="35"/>
                      <a:pt x="46" y="46"/>
                    </a:cubicBezTo>
                    <a:cubicBezTo>
                      <a:pt x="44" y="40"/>
                      <a:pt x="32" y="20"/>
                      <a:pt x="24" y="31"/>
                    </a:cubicBezTo>
                    <a:cubicBezTo>
                      <a:pt x="27" y="29"/>
                      <a:pt x="27" y="25"/>
                      <a:pt x="26" y="21"/>
                    </a:cubicBezTo>
                    <a:cubicBezTo>
                      <a:pt x="26" y="20"/>
                      <a:pt x="24" y="17"/>
                      <a:pt x="23" y="16"/>
                    </a:cubicBezTo>
                    <a:cubicBezTo>
                      <a:pt x="21" y="14"/>
                      <a:pt x="19" y="15"/>
                      <a:pt x="17" y="14"/>
                    </a:cubicBezTo>
                    <a:cubicBezTo>
                      <a:pt x="15" y="13"/>
                      <a:pt x="14" y="11"/>
                      <a:pt x="12" y="9"/>
                    </a:cubicBezTo>
                    <a:cubicBezTo>
                      <a:pt x="10" y="6"/>
                      <a:pt x="7" y="4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Freeform 834"/>
              <p:cNvSpPr>
                <a:spLocks/>
              </p:cNvSpPr>
              <p:nvPr/>
            </p:nvSpPr>
            <p:spPr bwMode="auto">
              <a:xfrm>
                <a:off x="3602" y="1854"/>
                <a:ext cx="211" cy="210"/>
              </a:xfrm>
              <a:custGeom>
                <a:avLst/>
                <a:gdLst>
                  <a:gd name="T0" fmla="*/ 0 w 91"/>
                  <a:gd name="T1" fmla="*/ 1282 h 85"/>
                  <a:gd name="T2" fmla="*/ 350 w 91"/>
                  <a:gd name="T3" fmla="*/ 830 h 85"/>
                  <a:gd name="T4" fmla="*/ 698 w 91"/>
                  <a:gd name="T5" fmla="*/ 586 h 85"/>
                  <a:gd name="T6" fmla="*/ 1011 w 91"/>
                  <a:gd name="T7" fmla="*/ 0 h 85"/>
                  <a:gd name="T8" fmla="*/ 849 w 91"/>
                  <a:gd name="T9" fmla="*/ 420 h 85"/>
                  <a:gd name="T10" fmla="*/ 510 w 91"/>
                  <a:gd name="T11" fmla="*/ 390 h 85"/>
                  <a:gd name="T12" fmla="*/ 445 w 91"/>
                  <a:gd name="T13" fmla="*/ 605 h 85"/>
                  <a:gd name="T14" fmla="*/ 188 w 91"/>
                  <a:gd name="T15" fmla="*/ 635 h 85"/>
                  <a:gd name="T16" fmla="*/ 209 w 91"/>
                  <a:gd name="T17" fmla="*/ 830 h 85"/>
                  <a:gd name="T18" fmla="*/ 37 w 91"/>
                  <a:gd name="T19" fmla="*/ 964 h 85"/>
                  <a:gd name="T20" fmla="*/ 12 w 91"/>
                  <a:gd name="T21" fmla="*/ 1178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85">
                    <a:moveTo>
                      <a:pt x="0" y="85"/>
                    </a:moveTo>
                    <a:cubicBezTo>
                      <a:pt x="11" y="80"/>
                      <a:pt x="19" y="64"/>
                      <a:pt x="28" y="55"/>
                    </a:cubicBezTo>
                    <a:cubicBezTo>
                      <a:pt x="35" y="47"/>
                      <a:pt x="46" y="43"/>
                      <a:pt x="56" y="39"/>
                    </a:cubicBezTo>
                    <a:cubicBezTo>
                      <a:pt x="70" y="33"/>
                      <a:pt x="91" y="19"/>
                      <a:pt x="81" y="0"/>
                    </a:cubicBezTo>
                    <a:cubicBezTo>
                      <a:pt x="79" y="11"/>
                      <a:pt x="79" y="20"/>
                      <a:pt x="68" y="28"/>
                    </a:cubicBezTo>
                    <a:cubicBezTo>
                      <a:pt x="63" y="31"/>
                      <a:pt x="43" y="36"/>
                      <a:pt x="41" y="26"/>
                    </a:cubicBezTo>
                    <a:cubicBezTo>
                      <a:pt x="41" y="34"/>
                      <a:pt x="43" y="36"/>
                      <a:pt x="36" y="40"/>
                    </a:cubicBezTo>
                    <a:cubicBezTo>
                      <a:pt x="29" y="43"/>
                      <a:pt x="21" y="47"/>
                      <a:pt x="15" y="42"/>
                    </a:cubicBezTo>
                    <a:cubicBezTo>
                      <a:pt x="19" y="45"/>
                      <a:pt x="19" y="51"/>
                      <a:pt x="17" y="55"/>
                    </a:cubicBezTo>
                    <a:cubicBezTo>
                      <a:pt x="15" y="61"/>
                      <a:pt x="9" y="63"/>
                      <a:pt x="3" y="64"/>
                    </a:cubicBezTo>
                    <a:cubicBezTo>
                      <a:pt x="8" y="68"/>
                      <a:pt x="1" y="75"/>
                      <a:pt x="1" y="78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Freeform 835"/>
              <p:cNvSpPr>
                <a:spLocks/>
              </p:cNvSpPr>
              <p:nvPr/>
            </p:nvSpPr>
            <p:spPr bwMode="auto">
              <a:xfrm>
                <a:off x="3507" y="1575"/>
                <a:ext cx="83" cy="42"/>
              </a:xfrm>
              <a:custGeom>
                <a:avLst/>
                <a:gdLst>
                  <a:gd name="T0" fmla="*/ 74 w 36"/>
                  <a:gd name="T1" fmla="*/ 0 h 17"/>
                  <a:gd name="T2" fmla="*/ 0 w 36"/>
                  <a:gd name="T3" fmla="*/ 257 h 17"/>
                  <a:gd name="T4" fmla="*/ 440 w 36"/>
                  <a:gd name="T5" fmla="*/ 212 h 17"/>
                  <a:gd name="T6" fmla="*/ 378 w 36"/>
                  <a:gd name="T7" fmla="*/ 195 h 17"/>
                  <a:gd name="T8" fmla="*/ 207 w 36"/>
                  <a:gd name="T9" fmla="*/ 183 h 17"/>
                  <a:gd name="T10" fmla="*/ 111 w 36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17">
                    <a:moveTo>
                      <a:pt x="6" y="0"/>
                    </a:moveTo>
                    <a:cubicBezTo>
                      <a:pt x="2" y="4"/>
                      <a:pt x="1" y="13"/>
                      <a:pt x="0" y="17"/>
                    </a:cubicBezTo>
                    <a:cubicBezTo>
                      <a:pt x="10" y="13"/>
                      <a:pt x="26" y="11"/>
                      <a:pt x="36" y="14"/>
                    </a:cubicBezTo>
                    <a:cubicBezTo>
                      <a:pt x="34" y="14"/>
                      <a:pt x="33" y="13"/>
                      <a:pt x="31" y="13"/>
                    </a:cubicBezTo>
                    <a:cubicBezTo>
                      <a:pt x="26" y="12"/>
                      <a:pt x="22" y="13"/>
                      <a:pt x="17" y="12"/>
                    </a:cubicBezTo>
                    <a:cubicBezTo>
                      <a:pt x="12" y="12"/>
                      <a:pt x="6" y="7"/>
                      <a:pt x="9" y="1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Freeform 836"/>
              <p:cNvSpPr>
                <a:spLocks/>
              </p:cNvSpPr>
              <p:nvPr/>
            </p:nvSpPr>
            <p:spPr bwMode="auto">
              <a:xfrm>
                <a:off x="3273" y="1839"/>
                <a:ext cx="341" cy="102"/>
              </a:xfrm>
              <a:custGeom>
                <a:avLst/>
                <a:gdLst>
                  <a:gd name="T0" fmla="*/ 0 w 147"/>
                  <a:gd name="T1" fmla="*/ 403 h 41"/>
                  <a:gd name="T2" fmla="*/ 452 w 147"/>
                  <a:gd name="T3" fmla="*/ 353 h 41"/>
                  <a:gd name="T4" fmla="*/ 937 w 147"/>
                  <a:gd name="T5" fmla="*/ 321 h 41"/>
                  <a:gd name="T6" fmla="*/ 1835 w 147"/>
                  <a:gd name="T7" fmla="*/ 75 h 41"/>
                  <a:gd name="T8" fmla="*/ 1598 w 147"/>
                  <a:gd name="T9" fmla="*/ 279 h 41"/>
                  <a:gd name="T10" fmla="*/ 1350 w 147"/>
                  <a:gd name="T11" fmla="*/ 42 h 41"/>
                  <a:gd name="T12" fmla="*/ 872 w 147"/>
                  <a:gd name="T13" fmla="*/ 0 h 41"/>
                  <a:gd name="T14" fmla="*/ 763 w 147"/>
                  <a:gd name="T15" fmla="*/ 154 h 41"/>
                  <a:gd name="T16" fmla="*/ 538 w 147"/>
                  <a:gd name="T17" fmla="*/ 30 h 41"/>
                  <a:gd name="T18" fmla="*/ 339 w 147"/>
                  <a:gd name="T19" fmla="*/ 249 h 41"/>
                  <a:gd name="T20" fmla="*/ 12 w 147"/>
                  <a:gd name="T21" fmla="*/ 433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7" h="41">
                    <a:moveTo>
                      <a:pt x="0" y="26"/>
                    </a:moveTo>
                    <a:cubicBezTo>
                      <a:pt x="8" y="41"/>
                      <a:pt x="27" y="26"/>
                      <a:pt x="36" y="23"/>
                    </a:cubicBezTo>
                    <a:cubicBezTo>
                      <a:pt x="49" y="19"/>
                      <a:pt x="62" y="19"/>
                      <a:pt x="75" y="21"/>
                    </a:cubicBezTo>
                    <a:cubicBezTo>
                      <a:pt x="100" y="24"/>
                      <a:pt x="135" y="32"/>
                      <a:pt x="147" y="5"/>
                    </a:cubicBezTo>
                    <a:cubicBezTo>
                      <a:pt x="141" y="11"/>
                      <a:pt x="137" y="17"/>
                      <a:pt x="128" y="18"/>
                    </a:cubicBezTo>
                    <a:cubicBezTo>
                      <a:pt x="117" y="20"/>
                      <a:pt x="108" y="15"/>
                      <a:pt x="108" y="3"/>
                    </a:cubicBezTo>
                    <a:cubicBezTo>
                      <a:pt x="108" y="23"/>
                      <a:pt x="75" y="11"/>
                      <a:pt x="70" y="0"/>
                    </a:cubicBezTo>
                    <a:cubicBezTo>
                      <a:pt x="69" y="7"/>
                      <a:pt x="68" y="11"/>
                      <a:pt x="61" y="10"/>
                    </a:cubicBezTo>
                    <a:cubicBezTo>
                      <a:pt x="57" y="10"/>
                      <a:pt x="44" y="7"/>
                      <a:pt x="43" y="2"/>
                    </a:cubicBezTo>
                    <a:cubicBezTo>
                      <a:pt x="45" y="12"/>
                      <a:pt x="37" y="17"/>
                      <a:pt x="27" y="16"/>
                    </a:cubicBezTo>
                    <a:cubicBezTo>
                      <a:pt x="29" y="21"/>
                      <a:pt x="16" y="33"/>
                      <a:pt x="1" y="28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 837"/>
              <p:cNvSpPr>
                <a:spLocks/>
              </p:cNvSpPr>
              <p:nvPr/>
            </p:nvSpPr>
            <p:spPr bwMode="auto">
              <a:xfrm>
                <a:off x="4968" y="1557"/>
                <a:ext cx="144" cy="225"/>
              </a:xfrm>
              <a:custGeom>
                <a:avLst/>
                <a:gdLst>
                  <a:gd name="T0" fmla="*/ 323 w 62"/>
                  <a:gd name="T1" fmla="*/ 0 h 91"/>
                  <a:gd name="T2" fmla="*/ 474 w 62"/>
                  <a:gd name="T3" fmla="*/ 121 h 91"/>
                  <a:gd name="T4" fmla="*/ 674 w 62"/>
                  <a:gd name="T5" fmla="*/ 331 h 91"/>
                  <a:gd name="T6" fmla="*/ 690 w 62"/>
                  <a:gd name="T7" fmla="*/ 801 h 91"/>
                  <a:gd name="T8" fmla="*/ 0 w 62"/>
                  <a:gd name="T9" fmla="*/ 1192 h 91"/>
                  <a:gd name="T10" fmla="*/ 567 w 62"/>
                  <a:gd name="T11" fmla="*/ 831 h 91"/>
                  <a:gd name="T12" fmla="*/ 599 w 62"/>
                  <a:gd name="T13" fmla="*/ 410 h 91"/>
                  <a:gd name="T14" fmla="*/ 539 w 62"/>
                  <a:gd name="T15" fmla="*/ 215 h 91"/>
                  <a:gd name="T16" fmla="*/ 425 w 62"/>
                  <a:gd name="T17" fmla="*/ 74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91">
                    <a:moveTo>
                      <a:pt x="26" y="0"/>
                    </a:moveTo>
                    <a:cubicBezTo>
                      <a:pt x="30" y="3"/>
                      <a:pt x="34" y="5"/>
                      <a:pt x="38" y="8"/>
                    </a:cubicBezTo>
                    <a:cubicBezTo>
                      <a:pt x="44" y="12"/>
                      <a:pt x="49" y="17"/>
                      <a:pt x="54" y="22"/>
                    </a:cubicBezTo>
                    <a:cubicBezTo>
                      <a:pt x="62" y="31"/>
                      <a:pt x="60" y="42"/>
                      <a:pt x="55" y="53"/>
                    </a:cubicBezTo>
                    <a:cubicBezTo>
                      <a:pt x="46" y="72"/>
                      <a:pt x="22" y="91"/>
                      <a:pt x="0" y="79"/>
                    </a:cubicBezTo>
                    <a:cubicBezTo>
                      <a:pt x="18" y="82"/>
                      <a:pt x="36" y="70"/>
                      <a:pt x="45" y="55"/>
                    </a:cubicBezTo>
                    <a:cubicBezTo>
                      <a:pt x="50" y="47"/>
                      <a:pt x="50" y="36"/>
                      <a:pt x="48" y="27"/>
                    </a:cubicBezTo>
                    <a:cubicBezTo>
                      <a:pt x="48" y="22"/>
                      <a:pt x="46" y="18"/>
                      <a:pt x="43" y="14"/>
                    </a:cubicBezTo>
                    <a:cubicBezTo>
                      <a:pt x="41" y="11"/>
                      <a:pt x="37" y="6"/>
                      <a:pt x="34" y="5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 838"/>
              <p:cNvSpPr>
                <a:spLocks/>
              </p:cNvSpPr>
              <p:nvPr/>
            </p:nvSpPr>
            <p:spPr bwMode="auto">
              <a:xfrm>
                <a:off x="4794" y="1570"/>
                <a:ext cx="56" cy="91"/>
              </a:xfrm>
              <a:custGeom>
                <a:avLst/>
                <a:gdLst>
                  <a:gd name="T0" fmla="*/ 0 w 24"/>
                  <a:gd name="T1" fmla="*/ 266 h 37"/>
                  <a:gd name="T2" fmla="*/ 306 w 24"/>
                  <a:gd name="T3" fmla="*/ 0 h 37"/>
                  <a:gd name="T4" fmla="*/ 240 w 24"/>
                  <a:gd name="T5" fmla="*/ 253 h 37"/>
                  <a:gd name="T6" fmla="*/ 126 w 24"/>
                  <a:gd name="T7" fmla="*/ 551 h 37"/>
                  <a:gd name="T8" fmla="*/ 77 w 24"/>
                  <a:gd name="T9" fmla="*/ 31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0" y="18"/>
                    </a:moveTo>
                    <a:cubicBezTo>
                      <a:pt x="11" y="15"/>
                      <a:pt x="19" y="11"/>
                      <a:pt x="24" y="0"/>
                    </a:cubicBezTo>
                    <a:cubicBezTo>
                      <a:pt x="22" y="6"/>
                      <a:pt x="21" y="12"/>
                      <a:pt x="19" y="17"/>
                    </a:cubicBezTo>
                    <a:cubicBezTo>
                      <a:pt x="16" y="24"/>
                      <a:pt x="13" y="30"/>
                      <a:pt x="10" y="37"/>
                    </a:cubicBezTo>
                    <a:cubicBezTo>
                      <a:pt x="12" y="34"/>
                      <a:pt x="12" y="20"/>
                      <a:pt x="6" y="21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Freeform 839"/>
              <p:cNvSpPr>
                <a:spLocks/>
              </p:cNvSpPr>
              <p:nvPr/>
            </p:nvSpPr>
            <p:spPr bwMode="auto">
              <a:xfrm>
                <a:off x="4648" y="1691"/>
                <a:ext cx="204" cy="89"/>
              </a:xfrm>
              <a:custGeom>
                <a:avLst/>
                <a:gdLst>
                  <a:gd name="T0" fmla="*/ 0 w 88"/>
                  <a:gd name="T1" fmla="*/ 0 h 36"/>
                  <a:gd name="T2" fmla="*/ 559 w 88"/>
                  <a:gd name="T3" fmla="*/ 391 h 36"/>
                  <a:gd name="T4" fmla="*/ 848 w 88"/>
                  <a:gd name="T5" fmla="*/ 514 h 36"/>
                  <a:gd name="T6" fmla="*/ 1097 w 88"/>
                  <a:gd name="T7" fmla="*/ 349 h 36"/>
                  <a:gd name="T8" fmla="*/ 860 w 88"/>
                  <a:gd name="T9" fmla="*/ 440 h 36"/>
                  <a:gd name="T10" fmla="*/ 795 w 88"/>
                  <a:gd name="T11" fmla="*/ 225 h 36"/>
                  <a:gd name="T12" fmla="*/ 461 w 88"/>
                  <a:gd name="T13" fmla="*/ 121 h 36"/>
                  <a:gd name="T14" fmla="*/ 37 w 8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36">
                    <a:moveTo>
                      <a:pt x="0" y="0"/>
                    </a:moveTo>
                    <a:cubicBezTo>
                      <a:pt x="4" y="23"/>
                      <a:pt x="27" y="20"/>
                      <a:pt x="45" y="26"/>
                    </a:cubicBezTo>
                    <a:cubicBezTo>
                      <a:pt x="53" y="28"/>
                      <a:pt x="60" y="33"/>
                      <a:pt x="68" y="34"/>
                    </a:cubicBezTo>
                    <a:cubicBezTo>
                      <a:pt x="78" y="36"/>
                      <a:pt x="83" y="31"/>
                      <a:pt x="88" y="23"/>
                    </a:cubicBezTo>
                    <a:cubicBezTo>
                      <a:pt x="83" y="26"/>
                      <a:pt x="75" y="31"/>
                      <a:pt x="69" y="29"/>
                    </a:cubicBezTo>
                    <a:cubicBezTo>
                      <a:pt x="65" y="27"/>
                      <a:pt x="61" y="20"/>
                      <a:pt x="64" y="15"/>
                    </a:cubicBezTo>
                    <a:cubicBezTo>
                      <a:pt x="57" y="25"/>
                      <a:pt x="36" y="21"/>
                      <a:pt x="37" y="8"/>
                    </a:cubicBezTo>
                    <a:cubicBezTo>
                      <a:pt x="24" y="21"/>
                      <a:pt x="15" y="6"/>
                      <a:pt x="3" y="0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Freeform 840"/>
              <p:cNvSpPr>
                <a:spLocks/>
              </p:cNvSpPr>
              <p:nvPr/>
            </p:nvSpPr>
            <p:spPr bwMode="auto">
              <a:xfrm>
                <a:off x="4397" y="1674"/>
                <a:ext cx="258" cy="91"/>
              </a:xfrm>
              <a:custGeom>
                <a:avLst/>
                <a:gdLst>
                  <a:gd name="T0" fmla="*/ 0 w 111"/>
                  <a:gd name="T1" fmla="*/ 298 h 37"/>
                  <a:gd name="T2" fmla="*/ 400 w 111"/>
                  <a:gd name="T3" fmla="*/ 357 h 37"/>
                  <a:gd name="T4" fmla="*/ 804 w 111"/>
                  <a:gd name="T5" fmla="*/ 398 h 37"/>
                  <a:gd name="T6" fmla="*/ 1081 w 111"/>
                  <a:gd name="T7" fmla="*/ 509 h 37"/>
                  <a:gd name="T8" fmla="*/ 1395 w 111"/>
                  <a:gd name="T9" fmla="*/ 489 h 37"/>
                  <a:gd name="T10" fmla="*/ 1178 w 111"/>
                  <a:gd name="T11" fmla="*/ 0 h 37"/>
                  <a:gd name="T12" fmla="*/ 1081 w 111"/>
                  <a:gd name="T13" fmla="*/ 344 h 37"/>
                  <a:gd name="T14" fmla="*/ 881 w 111"/>
                  <a:gd name="T15" fmla="*/ 182 h 37"/>
                  <a:gd name="T16" fmla="*/ 751 w 111"/>
                  <a:gd name="T17" fmla="*/ 298 h 37"/>
                  <a:gd name="T18" fmla="*/ 551 w 111"/>
                  <a:gd name="T19" fmla="*/ 150 h 37"/>
                  <a:gd name="T20" fmla="*/ 339 w 111"/>
                  <a:gd name="T21" fmla="*/ 253 h 37"/>
                  <a:gd name="T22" fmla="*/ 163 w 111"/>
                  <a:gd name="T23" fmla="*/ 224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37">
                    <a:moveTo>
                      <a:pt x="0" y="20"/>
                    </a:moveTo>
                    <a:cubicBezTo>
                      <a:pt x="8" y="25"/>
                      <a:pt x="22" y="23"/>
                      <a:pt x="32" y="24"/>
                    </a:cubicBezTo>
                    <a:cubicBezTo>
                      <a:pt x="43" y="25"/>
                      <a:pt x="54" y="25"/>
                      <a:pt x="64" y="27"/>
                    </a:cubicBezTo>
                    <a:cubicBezTo>
                      <a:pt x="72" y="29"/>
                      <a:pt x="79" y="31"/>
                      <a:pt x="86" y="34"/>
                    </a:cubicBezTo>
                    <a:cubicBezTo>
                      <a:pt x="93" y="37"/>
                      <a:pt x="105" y="37"/>
                      <a:pt x="111" y="33"/>
                    </a:cubicBezTo>
                    <a:cubicBezTo>
                      <a:pt x="97" y="26"/>
                      <a:pt x="96" y="14"/>
                      <a:pt x="94" y="0"/>
                    </a:cubicBezTo>
                    <a:cubicBezTo>
                      <a:pt x="93" y="7"/>
                      <a:pt x="94" y="20"/>
                      <a:pt x="86" y="23"/>
                    </a:cubicBezTo>
                    <a:cubicBezTo>
                      <a:pt x="80" y="25"/>
                      <a:pt x="69" y="19"/>
                      <a:pt x="70" y="12"/>
                    </a:cubicBezTo>
                    <a:cubicBezTo>
                      <a:pt x="67" y="15"/>
                      <a:pt x="66" y="20"/>
                      <a:pt x="60" y="20"/>
                    </a:cubicBezTo>
                    <a:cubicBezTo>
                      <a:pt x="54" y="21"/>
                      <a:pt x="46" y="15"/>
                      <a:pt x="44" y="10"/>
                    </a:cubicBezTo>
                    <a:cubicBezTo>
                      <a:pt x="37" y="14"/>
                      <a:pt x="35" y="18"/>
                      <a:pt x="27" y="17"/>
                    </a:cubicBezTo>
                    <a:cubicBezTo>
                      <a:pt x="23" y="17"/>
                      <a:pt x="18" y="16"/>
                      <a:pt x="13" y="15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Freeform 841"/>
              <p:cNvSpPr>
                <a:spLocks/>
              </p:cNvSpPr>
              <p:nvPr/>
            </p:nvSpPr>
            <p:spPr bwMode="auto">
              <a:xfrm>
                <a:off x="4708" y="2141"/>
                <a:ext cx="320" cy="334"/>
              </a:xfrm>
              <a:custGeom>
                <a:avLst/>
                <a:gdLst>
                  <a:gd name="T0" fmla="*/ 1549 w 138"/>
                  <a:gd name="T1" fmla="*/ 0 h 135"/>
                  <a:gd name="T2" fmla="*/ 1581 w 138"/>
                  <a:gd name="T3" fmla="*/ 1076 h 135"/>
                  <a:gd name="T4" fmla="*/ 1259 w 138"/>
                  <a:gd name="T5" fmla="*/ 1482 h 135"/>
                  <a:gd name="T6" fmla="*/ 661 w 138"/>
                  <a:gd name="T7" fmla="*/ 1922 h 135"/>
                  <a:gd name="T8" fmla="*/ 0 w 138"/>
                  <a:gd name="T9" fmla="*/ 1940 h 135"/>
                  <a:gd name="T10" fmla="*/ 795 w 138"/>
                  <a:gd name="T11" fmla="*/ 1603 h 135"/>
                  <a:gd name="T12" fmla="*/ 1333 w 138"/>
                  <a:gd name="T13" fmla="*/ 1193 h 135"/>
                  <a:gd name="T14" fmla="*/ 1549 w 138"/>
                  <a:gd name="T15" fmla="*/ 0 h 1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135">
                    <a:moveTo>
                      <a:pt x="124" y="0"/>
                    </a:moveTo>
                    <a:cubicBezTo>
                      <a:pt x="126" y="22"/>
                      <a:pt x="138" y="53"/>
                      <a:pt x="127" y="71"/>
                    </a:cubicBezTo>
                    <a:cubicBezTo>
                      <a:pt x="117" y="90"/>
                      <a:pt x="109" y="89"/>
                      <a:pt x="101" y="98"/>
                    </a:cubicBezTo>
                    <a:cubicBezTo>
                      <a:pt x="94" y="108"/>
                      <a:pt x="70" y="121"/>
                      <a:pt x="53" y="127"/>
                    </a:cubicBezTo>
                    <a:cubicBezTo>
                      <a:pt x="36" y="132"/>
                      <a:pt x="7" y="135"/>
                      <a:pt x="0" y="128"/>
                    </a:cubicBezTo>
                    <a:cubicBezTo>
                      <a:pt x="18" y="129"/>
                      <a:pt x="52" y="118"/>
                      <a:pt x="64" y="106"/>
                    </a:cubicBezTo>
                    <a:cubicBezTo>
                      <a:pt x="76" y="95"/>
                      <a:pt x="92" y="91"/>
                      <a:pt x="107" y="79"/>
                    </a:cubicBezTo>
                    <a:cubicBezTo>
                      <a:pt x="122" y="67"/>
                      <a:pt x="134" y="26"/>
                      <a:pt x="1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Freeform 842"/>
              <p:cNvSpPr>
                <a:spLocks/>
              </p:cNvSpPr>
              <p:nvPr/>
            </p:nvSpPr>
            <p:spPr bwMode="auto">
              <a:xfrm>
                <a:off x="4891" y="2255"/>
                <a:ext cx="480" cy="398"/>
              </a:xfrm>
              <a:custGeom>
                <a:avLst/>
                <a:gdLst>
                  <a:gd name="T0" fmla="*/ 0 w 207"/>
                  <a:gd name="T1" fmla="*/ 2390 h 161"/>
                  <a:gd name="T2" fmla="*/ 1732 w 207"/>
                  <a:gd name="T3" fmla="*/ 1814 h 161"/>
                  <a:gd name="T4" fmla="*/ 2317 w 207"/>
                  <a:gd name="T5" fmla="*/ 1117 h 161"/>
                  <a:gd name="T6" fmla="*/ 2544 w 207"/>
                  <a:gd name="T7" fmla="*/ 329 h 161"/>
                  <a:gd name="T8" fmla="*/ 2544 w 207"/>
                  <a:gd name="T9" fmla="*/ 0 h 161"/>
                  <a:gd name="T10" fmla="*/ 2419 w 207"/>
                  <a:gd name="T11" fmla="*/ 482 h 161"/>
                  <a:gd name="T12" fmla="*/ 2136 w 207"/>
                  <a:gd name="T13" fmla="*/ 1192 h 161"/>
                  <a:gd name="T14" fmla="*/ 1758 w 207"/>
                  <a:gd name="T15" fmla="*/ 1528 h 161"/>
                  <a:gd name="T16" fmla="*/ 1484 w 207"/>
                  <a:gd name="T17" fmla="*/ 1876 h 161"/>
                  <a:gd name="T18" fmla="*/ 0 w 207"/>
                  <a:gd name="T19" fmla="*/ 2390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7" h="161">
                    <a:moveTo>
                      <a:pt x="0" y="158"/>
                    </a:moveTo>
                    <a:cubicBezTo>
                      <a:pt x="25" y="158"/>
                      <a:pt x="104" y="146"/>
                      <a:pt x="139" y="120"/>
                    </a:cubicBezTo>
                    <a:cubicBezTo>
                      <a:pt x="174" y="94"/>
                      <a:pt x="182" y="85"/>
                      <a:pt x="186" y="74"/>
                    </a:cubicBezTo>
                    <a:cubicBezTo>
                      <a:pt x="190" y="63"/>
                      <a:pt x="200" y="34"/>
                      <a:pt x="204" y="22"/>
                    </a:cubicBezTo>
                    <a:cubicBezTo>
                      <a:pt x="207" y="10"/>
                      <a:pt x="204" y="0"/>
                      <a:pt x="204" y="0"/>
                    </a:cubicBezTo>
                    <a:cubicBezTo>
                      <a:pt x="203" y="14"/>
                      <a:pt x="198" y="18"/>
                      <a:pt x="194" y="32"/>
                    </a:cubicBezTo>
                    <a:cubicBezTo>
                      <a:pt x="190" y="46"/>
                      <a:pt x="183" y="68"/>
                      <a:pt x="171" y="79"/>
                    </a:cubicBezTo>
                    <a:cubicBezTo>
                      <a:pt x="160" y="90"/>
                      <a:pt x="145" y="102"/>
                      <a:pt x="141" y="101"/>
                    </a:cubicBezTo>
                    <a:cubicBezTo>
                      <a:pt x="143" y="107"/>
                      <a:pt x="132" y="122"/>
                      <a:pt x="119" y="124"/>
                    </a:cubicBezTo>
                    <a:cubicBezTo>
                      <a:pt x="115" y="131"/>
                      <a:pt x="27" y="161"/>
                      <a:pt x="0" y="158"/>
                    </a:cubicBezTo>
                    <a:close/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Freeform 843"/>
              <p:cNvSpPr>
                <a:spLocks/>
              </p:cNvSpPr>
              <p:nvPr/>
            </p:nvSpPr>
            <p:spPr bwMode="auto">
              <a:xfrm>
                <a:off x="4571" y="2613"/>
                <a:ext cx="281" cy="37"/>
              </a:xfrm>
              <a:custGeom>
                <a:avLst/>
                <a:gdLst>
                  <a:gd name="T0" fmla="*/ 0 w 121"/>
                  <a:gd name="T1" fmla="*/ 12 h 15"/>
                  <a:gd name="T2" fmla="*/ 664 w 121"/>
                  <a:gd name="T3" fmla="*/ 165 h 15"/>
                  <a:gd name="T4" fmla="*/ 1052 w 121"/>
                  <a:gd name="T5" fmla="*/ 183 h 15"/>
                  <a:gd name="T6" fmla="*/ 1516 w 121"/>
                  <a:gd name="T7" fmla="*/ 165 h 15"/>
                  <a:gd name="T8" fmla="*/ 1203 w 121"/>
                  <a:gd name="T9" fmla="*/ 0 h 15"/>
                  <a:gd name="T10" fmla="*/ 1052 w 121"/>
                  <a:gd name="T11" fmla="*/ 121 h 15"/>
                  <a:gd name="T12" fmla="*/ 864 w 121"/>
                  <a:gd name="T13" fmla="*/ 30 h 15"/>
                  <a:gd name="T14" fmla="*/ 513 w 121"/>
                  <a:gd name="T15" fmla="*/ 0 h 15"/>
                  <a:gd name="T16" fmla="*/ 179 w 121"/>
                  <a:gd name="T17" fmla="*/ 4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15">
                    <a:moveTo>
                      <a:pt x="0" y="1"/>
                    </a:moveTo>
                    <a:cubicBezTo>
                      <a:pt x="18" y="4"/>
                      <a:pt x="36" y="8"/>
                      <a:pt x="53" y="11"/>
                    </a:cubicBezTo>
                    <a:cubicBezTo>
                      <a:pt x="64" y="13"/>
                      <a:pt x="74" y="12"/>
                      <a:pt x="84" y="12"/>
                    </a:cubicBezTo>
                    <a:cubicBezTo>
                      <a:pt x="96" y="11"/>
                      <a:pt x="110" y="14"/>
                      <a:pt x="121" y="11"/>
                    </a:cubicBezTo>
                    <a:cubicBezTo>
                      <a:pt x="112" y="10"/>
                      <a:pt x="94" y="15"/>
                      <a:pt x="96" y="0"/>
                    </a:cubicBezTo>
                    <a:cubicBezTo>
                      <a:pt x="91" y="1"/>
                      <a:pt x="90" y="7"/>
                      <a:pt x="84" y="8"/>
                    </a:cubicBezTo>
                    <a:cubicBezTo>
                      <a:pt x="79" y="10"/>
                      <a:pt x="72" y="6"/>
                      <a:pt x="69" y="2"/>
                    </a:cubicBezTo>
                    <a:cubicBezTo>
                      <a:pt x="63" y="4"/>
                      <a:pt x="43" y="13"/>
                      <a:pt x="41" y="0"/>
                    </a:cubicBezTo>
                    <a:cubicBezTo>
                      <a:pt x="36" y="3"/>
                      <a:pt x="19" y="6"/>
                      <a:pt x="14" y="3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Freeform 844"/>
              <p:cNvSpPr>
                <a:spLocks/>
              </p:cNvSpPr>
              <p:nvPr/>
            </p:nvSpPr>
            <p:spPr bwMode="auto">
              <a:xfrm>
                <a:off x="3635" y="1891"/>
                <a:ext cx="640" cy="433"/>
              </a:xfrm>
              <a:custGeom>
                <a:avLst/>
                <a:gdLst>
                  <a:gd name="T0" fmla="*/ 209 w 276"/>
                  <a:gd name="T1" fmla="*/ 2148 h 175"/>
                  <a:gd name="T2" fmla="*/ 3441 w 276"/>
                  <a:gd name="T3" fmla="*/ 121 h 175"/>
                  <a:gd name="T4" fmla="*/ 3193 w 276"/>
                  <a:gd name="T5" fmla="*/ 30 h 175"/>
                  <a:gd name="T6" fmla="*/ 934 w 276"/>
                  <a:gd name="T7" fmla="*/ 881 h 175"/>
                  <a:gd name="T8" fmla="*/ 114 w 276"/>
                  <a:gd name="T9" fmla="*/ 2650 h 175"/>
                  <a:gd name="T10" fmla="*/ 209 w 276"/>
                  <a:gd name="T11" fmla="*/ 2148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175">
                    <a:moveTo>
                      <a:pt x="17" y="142"/>
                    </a:moveTo>
                    <a:cubicBezTo>
                      <a:pt x="43" y="63"/>
                      <a:pt x="169" y="20"/>
                      <a:pt x="276" y="8"/>
                    </a:cubicBezTo>
                    <a:cubicBezTo>
                      <a:pt x="274" y="6"/>
                      <a:pt x="269" y="3"/>
                      <a:pt x="256" y="2"/>
                    </a:cubicBezTo>
                    <a:cubicBezTo>
                      <a:pt x="239" y="0"/>
                      <a:pt x="172" y="2"/>
                      <a:pt x="75" y="58"/>
                    </a:cubicBezTo>
                    <a:cubicBezTo>
                      <a:pt x="11" y="96"/>
                      <a:pt x="0" y="143"/>
                      <a:pt x="9" y="175"/>
                    </a:cubicBezTo>
                    <a:cubicBezTo>
                      <a:pt x="9" y="162"/>
                      <a:pt x="14" y="150"/>
                      <a:pt x="17" y="142"/>
                    </a:cubicBezTo>
                    <a:close/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Freeform 845"/>
              <p:cNvSpPr>
                <a:spLocks/>
              </p:cNvSpPr>
              <p:nvPr/>
            </p:nvSpPr>
            <p:spPr bwMode="auto">
              <a:xfrm>
                <a:off x="3674" y="1980"/>
                <a:ext cx="234" cy="196"/>
              </a:xfrm>
              <a:custGeom>
                <a:avLst/>
                <a:gdLst>
                  <a:gd name="T0" fmla="*/ 0 w 101"/>
                  <a:gd name="T1" fmla="*/ 1206 h 79"/>
                  <a:gd name="T2" fmla="*/ 49 w 101"/>
                  <a:gd name="T3" fmla="*/ 824 h 79"/>
                  <a:gd name="T4" fmla="*/ 375 w 101"/>
                  <a:gd name="T5" fmla="*/ 516 h 79"/>
                  <a:gd name="T6" fmla="*/ 709 w 101"/>
                  <a:gd name="T7" fmla="*/ 216 h 79"/>
                  <a:gd name="T8" fmla="*/ 897 w 101"/>
                  <a:gd name="T9" fmla="*/ 228 h 79"/>
                  <a:gd name="T10" fmla="*/ 1068 w 101"/>
                  <a:gd name="T11" fmla="*/ 0 h 79"/>
                  <a:gd name="T12" fmla="*/ 1256 w 101"/>
                  <a:gd name="T13" fmla="*/ 3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79">
                    <a:moveTo>
                      <a:pt x="0" y="79"/>
                    </a:moveTo>
                    <a:cubicBezTo>
                      <a:pt x="4" y="72"/>
                      <a:pt x="6" y="61"/>
                      <a:pt x="4" y="54"/>
                    </a:cubicBezTo>
                    <a:cubicBezTo>
                      <a:pt x="11" y="72"/>
                      <a:pt x="27" y="39"/>
                      <a:pt x="30" y="34"/>
                    </a:cubicBezTo>
                    <a:cubicBezTo>
                      <a:pt x="42" y="46"/>
                      <a:pt x="53" y="24"/>
                      <a:pt x="57" y="14"/>
                    </a:cubicBezTo>
                    <a:cubicBezTo>
                      <a:pt x="60" y="20"/>
                      <a:pt x="67" y="18"/>
                      <a:pt x="72" y="15"/>
                    </a:cubicBezTo>
                    <a:cubicBezTo>
                      <a:pt x="80" y="11"/>
                      <a:pt x="80" y="3"/>
                      <a:pt x="86" y="0"/>
                    </a:cubicBezTo>
                    <a:cubicBezTo>
                      <a:pt x="89" y="5"/>
                      <a:pt x="96" y="4"/>
                      <a:pt x="101" y="2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Freeform 846"/>
              <p:cNvSpPr>
                <a:spLocks/>
              </p:cNvSpPr>
              <p:nvPr/>
            </p:nvSpPr>
            <p:spPr bwMode="auto">
              <a:xfrm>
                <a:off x="4038" y="1857"/>
                <a:ext cx="199" cy="79"/>
              </a:xfrm>
              <a:custGeom>
                <a:avLst/>
                <a:gdLst>
                  <a:gd name="T0" fmla="*/ 0 w 86"/>
                  <a:gd name="T1" fmla="*/ 481 h 32"/>
                  <a:gd name="T2" fmla="*/ 433 w 86"/>
                  <a:gd name="T3" fmla="*/ 133 h 32"/>
                  <a:gd name="T4" fmla="*/ 643 w 86"/>
                  <a:gd name="T5" fmla="*/ 244 h 32"/>
                  <a:gd name="T6" fmla="*/ 734 w 86"/>
                  <a:gd name="T7" fmla="*/ 74 h 32"/>
                  <a:gd name="T8" fmla="*/ 803 w 86"/>
                  <a:gd name="T9" fmla="*/ 0 h 32"/>
                  <a:gd name="T10" fmla="*/ 1064 w 86"/>
                  <a:gd name="T11" fmla="*/ 269 h 32"/>
                  <a:gd name="T12" fmla="*/ 208 w 86"/>
                  <a:gd name="T13" fmla="*/ 40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32">
                    <a:moveTo>
                      <a:pt x="0" y="32"/>
                    </a:moveTo>
                    <a:cubicBezTo>
                      <a:pt x="11" y="30"/>
                      <a:pt x="30" y="21"/>
                      <a:pt x="35" y="9"/>
                    </a:cubicBezTo>
                    <a:cubicBezTo>
                      <a:pt x="38" y="15"/>
                      <a:pt x="47" y="19"/>
                      <a:pt x="52" y="16"/>
                    </a:cubicBezTo>
                    <a:cubicBezTo>
                      <a:pt x="56" y="14"/>
                      <a:pt x="57" y="8"/>
                      <a:pt x="59" y="5"/>
                    </a:cubicBezTo>
                    <a:cubicBezTo>
                      <a:pt x="63" y="8"/>
                      <a:pt x="65" y="4"/>
                      <a:pt x="65" y="0"/>
                    </a:cubicBezTo>
                    <a:cubicBezTo>
                      <a:pt x="66" y="8"/>
                      <a:pt x="79" y="16"/>
                      <a:pt x="86" y="18"/>
                    </a:cubicBezTo>
                    <a:cubicBezTo>
                      <a:pt x="64" y="25"/>
                      <a:pt x="39" y="19"/>
                      <a:pt x="17" y="27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 847"/>
              <p:cNvSpPr>
                <a:spLocks/>
              </p:cNvSpPr>
              <p:nvPr/>
            </p:nvSpPr>
            <p:spPr bwMode="auto">
              <a:xfrm>
                <a:off x="3873" y="2527"/>
                <a:ext cx="42" cy="79"/>
              </a:xfrm>
              <a:custGeom>
                <a:avLst/>
                <a:gdLst>
                  <a:gd name="T0" fmla="*/ 201 w 18"/>
                  <a:gd name="T1" fmla="*/ 153 h 32"/>
                  <a:gd name="T2" fmla="*/ 12 w 18"/>
                  <a:gd name="T3" fmla="*/ 469 h 32"/>
                  <a:gd name="T4" fmla="*/ 0 w 18"/>
                  <a:gd name="T5" fmla="*/ 439 h 32"/>
                  <a:gd name="T6" fmla="*/ 229 w 18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32">
                    <a:moveTo>
                      <a:pt x="16" y="10"/>
                    </a:moveTo>
                    <a:cubicBezTo>
                      <a:pt x="16" y="22"/>
                      <a:pt x="10" y="26"/>
                      <a:pt x="1" y="31"/>
                    </a:cubicBezTo>
                    <a:cubicBezTo>
                      <a:pt x="0" y="27"/>
                      <a:pt x="0" y="32"/>
                      <a:pt x="0" y="29"/>
                    </a:cubicBezTo>
                    <a:cubicBezTo>
                      <a:pt x="12" y="26"/>
                      <a:pt x="10" y="4"/>
                      <a:pt x="18" y="0"/>
                    </a:cubicBezTo>
                  </a:path>
                </a:pathLst>
              </a:custGeom>
              <a:solidFill>
                <a:srgbClr val="FDDD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Freeform 848"/>
              <p:cNvSpPr>
                <a:spLocks/>
              </p:cNvSpPr>
              <p:nvPr/>
            </p:nvSpPr>
            <p:spPr bwMode="auto">
              <a:xfrm>
                <a:off x="3906" y="2448"/>
                <a:ext cx="49" cy="54"/>
              </a:xfrm>
              <a:custGeom>
                <a:avLst/>
                <a:gdLst>
                  <a:gd name="T0" fmla="*/ 28 w 21"/>
                  <a:gd name="T1" fmla="*/ 133 h 22"/>
                  <a:gd name="T2" fmla="*/ 266 w 21"/>
                  <a:gd name="T3" fmla="*/ 194 h 22"/>
                  <a:gd name="T4" fmla="*/ 191 w 21"/>
                  <a:gd name="T5" fmla="*/ 0 h 22"/>
                  <a:gd name="T6" fmla="*/ 49 w 21"/>
                  <a:gd name="T7" fmla="*/ 13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2" y="9"/>
                    </a:moveTo>
                    <a:cubicBezTo>
                      <a:pt x="0" y="22"/>
                      <a:pt x="18" y="18"/>
                      <a:pt x="21" y="13"/>
                    </a:cubicBezTo>
                    <a:cubicBezTo>
                      <a:pt x="16" y="10"/>
                      <a:pt x="16" y="5"/>
                      <a:pt x="15" y="0"/>
                    </a:cubicBezTo>
                    <a:cubicBezTo>
                      <a:pt x="15" y="7"/>
                      <a:pt x="11" y="10"/>
                      <a:pt x="4" y="9"/>
                    </a:cubicBezTo>
                  </a:path>
                </a:pathLst>
              </a:custGeom>
              <a:solidFill>
                <a:srgbClr val="FDDD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 849"/>
              <p:cNvSpPr>
                <a:spLocks/>
              </p:cNvSpPr>
              <p:nvPr/>
            </p:nvSpPr>
            <p:spPr bwMode="auto">
              <a:xfrm>
                <a:off x="3913" y="2423"/>
                <a:ext cx="44" cy="22"/>
              </a:xfrm>
              <a:custGeom>
                <a:avLst/>
                <a:gdLst>
                  <a:gd name="T0" fmla="*/ 0 w 19"/>
                  <a:gd name="T1" fmla="*/ 120 h 9"/>
                  <a:gd name="T2" fmla="*/ 151 w 19"/>
                  <a:gd name="T3" fmla="*/ 132 h 9"/>
                  <a:gd name="T4" fmla="*/ 236 w 19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8"/>
                    </a:moveTo>
                    <a:cubicBezTo>
                      <a:pt x="4" y="6"/>
                      <a:pt x="11" y="2"/>
                      <a:pt x="12" y="9"/>
                    </a:cubicBezTo>
                    <a:cubicBezTo>
                      <a:pt x="13" y="5"/>
                      <a:pt x="15" y="1"/>
                      <a:pt x="19" y="0"/>
                    </a:cubicBezTo>
                  </a:path>
                </a:pathLst>
              </a:custGeom>
              <a:solidFill>
                <a:srgbClr val="FDDD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reeform 850"/>
              <p:cNvSpPr>
                <a:spLocks/>
              </p:cNvSpPr>
              <p:nvPr/>
            </p:nvSpPr>
            <p:spPr bwMode="auto">
              <a:xfrm>
                <a:off x="3869" y="2626"/>
                <a:ext cx="44" cy="188"/>
              </a:xfrm>
              <a:custGeom>
                <a:avLst/>
                <a:gdLst>
                  <a:gd name="T0" fmla="*/ 188 w 19"/>
                  <a:gd name="T1" fmla="*/ 0 h 76"/>
                  <a:gd name="T2" fmla="*/ 225 w 19"/>
                  <a:gd name="T3" fmla="*/ 287 h 76"/>
                  <a:gd name="T4" fmla="*/ 171 w 19"/>
                  <a:gd name="T5" fmla="*/ 391 h 76"/>
                  <a:gd name="T6" fmla="*/ 171 w 19"/>
                  <a:gd name="T7" fmla="*/ 515 h 76"/>
                  <a:gd name="T8" fmla="*/ 0 w 19"/>
                  <a:gd name="T9" fmla="*/ 1150 h 76"/>
                  <a:gd name="T10" fmla="*/ 113 w 19"/>
                  <a:gd name="T11" fmla="*/ 772 h 76"/>
                  <a:gd name="T12" fmla="*/ 37 w 19"/>
                  <a:gd name="T13" fmla="*/ 576 h 76"/>
                  <a:gd name="T14" fmla="*/ 37 w 19"/>
                  <a:gd name="T15" fmla="*/ 195 h 76"/>
                  <a:gd name="T16" fmla="*/ 160 w 19"/>
                  <a:gd name="T17" fmla="*/ 42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76">
                    <a:moveTo>
                      <a:pt x="15" y="0"/>
                    </a:moveTo>
                    <a:cubicBezTo>
                      <a:pt x="16" y="6"/>
                      <a:pt x="19" y="13"/>
                      <a:pt x="18" y="19"/>
                    </a:cubicBezTo>
                    <a:cubicBezTo>
                      <a:pt x="18" y="21"/>
                      <a:pt x="14" y="23"/>
                      <a:pt x="14" y="26"/>
                    </a:cubicBezTo>
                    <a:cubicBezTo>
                      <a:pt x="13" y="28"/>
                      <a:pt x="14" y="32"/>
                      <a:pt x="14" y="34"/>
                    </a:cubicBezTo>
                    <a:cubicBezTo>
                      <a:pt x="13" y="48"/>
                      <a:pt x="17" y="69"/>
                      <a:pt x="0" y="76"/>
                    </a:cubicBezTo>
                    <a:cubicBezTo>
                      <a:pt x="3" y="69"/>
                      <a:pt x="9" y="59"/>
                      <a:pt x="9" y="51"/>
                    </a:cubicBezTo>
                    <a:cubicBezTo>
                      <a:pt x="9" y="44"/>
                      <a:pt x="5" y="44"/>
                      <a:pt x="3" y="38"/>
                    </a:cubicBezTo>
                    <a:cubicBezTo>
                      <a:pt x="1" y="32"/>
                      <a:pt x="18" y="15"/>
                      <a:pt x="3" y="13"/>
                    </a:cubicBezTo>
                    <a:cubicBezTo>
                      <a:pt x="6" y="10"/>
                      <a:pt x="12" y="8"/>
                      <a:pt x="13" y="3"/>
                    </a:cubicBezTo>
                  </a:path>
                </a:pathLst>
              </a:custGeom>
              <a:solidFill>
                <a:srgbClr val="FDDD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reeform 851"/>
              <p:cNvSpPr>
                <a:spLocks/>
              </p:cNvSpPr>
              <p:nvPr/>
            </p:nvSpPr>
            <p:spPr bwMode="auto">
              <a:xfrm>
                <a:off x="3927" y="2505"/>
                <a:ext cx="30" cy="44"/>
              </a:xfrm>
              <a:custGeom>
                <a:avLst/>
                <a:gdLst>
                  <a:gd name="T0" fmla="*/ 159 w 13"/>
                  <a:gd name="T1" fmla="*/ 0 h 18"/>
                  <a:gd name="T2" fmla="*/ 28 w 13"/>
                  <a:gd name="T3" fmla="*/ 264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cubicBezTo>
                      <a:pt x="7" y="4"/>
                      <a:pt x="0" y="11"/>
                      <a:pt x="2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Freeform 852"/>
              <p:cNvSpPr>
                <a:spLocks/>
              </p:cNvSpPr>
              <p:nvPr/>
            </p:nvSpPr>
            <p:spPr bwMode="auto">
              <a:xfrm>
                <a:off x="3917" y="2581"/>
                <a:ext cx="14" cy="57"/>
              </a:xfrm>
              <a:custGeom>
                <a:avLst/>
                <a:gdLst>
                  <a:gd name="T0" fmla="*/ 77 w 6"/>
                  <a:gd name="T1" fmla="*/ 0 h 23"/>
                  <a:gd name="T2" fmla="*/ 65 w 6"/>
                  <a:gd name="T3" fmla="*/ 349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3">
                    <a:moveTo>
                      <a:pt x="6" y="0"/>
                    </a:moveTo>
                    <a:cubicBezTo>
                      <a:pt x="0" y="6"/>
                      <a:pt x="2" y="16"/>
                      <a:pt x="5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reeform 853"/>
              <p:cNvSpPr>
                <a:spLocks/>
              </p:cNvSpPr>
              <p:nvPr/>
            </p:nvSpPr>
            <p:spPr bwMode="auto">
              <a:xfrm>
                <a:off x="3959" y="2430"/>
                <a:ext cx="16" cy="45"/>
              </a:xfrm>
              <a:custGeom>
                <a:avLst/>
                <a:gdLst>
                  <a:gd name="T0" fmla="*/ 57 w 7"/>
                  <a:gd name="T1" fmla="*/ 0 h 18"/>
                  <a:gd name="T2" fmla="*/ 85 w 7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8">
                    <a:moveTo>
                      <a:pt x="5" y="0"/>
                    </a:moveTo>
                    <a:cubicBezTo>
                      <a:pt x="0" y="6"/>
                      <a:pt x="0" y="13"/>
                      <a:pt x="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reeform 854"/>
              <p:cNvSpPr>
                <a:spLocks/>
              </p:cNvSpPr>
              <p:nvPr/>
            </p:nvSpPr>
            <p:spPr bwMode="auto">
              <a:xfrm>
                <a:off x="3885" y="2331"/>
                <a:ext cx="19" cy="18"/>
              </a:xfrm>
              <a:custGeom>
                <a:avLst/>
                <a:gdLst>
                  <a:gd name="T0" fmla="*/ 107 w 8"/>
                  <a:gd name="T1" fmla="*/ 0 h 7"/>
                  <a:gd name="T2" fmla="*/ 0 w 8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4" y="1"/>
                      <a:pt x="0" y="1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reeform 855"/>
              <p:cNvSpPr>
                <a:spLocks/>
              </p:cNvSpPr>
              <p:nvPr/>
            </p:nvSpPr>
            <p:spPr bwMode="auto">
              <a:xfrm>
                <a:off x="3890" y="2801"/>
                <a:ext cx="55" cy="107"/>
              </a:xfrm>
              <a:custGeom>
                <a:avLst/>
                <a:gdLst>
                  <a:gd name="T0" fmla="*/ 0 w 24"/>
                  <a:gd name="T1" fmla="*/ 662 h 43"/>
                  <a:gd name="T2" fmla="*/ 289 w 24"/>
                  <a:gd name="T3" fmla="*/ 0 h 43"/>
                  <a:gd name="T4" fmla="*/ 0 w 24"/>
                  <a:gd name="T5" fmla="*/ 662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43">
                    <a:moveTo>
                      <a:pt x="0" y="43"/>
                    </a:moveTo>
                    <a:cubicBezTo>
                      <a:pt x="9" y="35"/>
                      <a:pt x="20" y="18"/>
                      <a:pt x="24" y="0"/>
                    </a:cubicBezTo>
                    <a:cubicBezTo>
                      <a:pt x="24" y="9"/>
                      <a:pt x="21" y="30"/>
                      <a:pt x="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Freeform 856"/>
              <p:cNvSpPr>
                <a:spLocks/>
              </p:cNvSpPr>
              <p:nvPr/>
            </p:nvSpPr>
            <p:spPr bwMode="auto">
              <a:xfrm>
                <a:off x="3931" y="3096"/>
                <a:ext cx="21" cy="74"/>
              </a:xfrm>
              <a:custGeom>
                <a:avLst/>
                <a:gdLst>
                  <a:gd name="T0" fmla="*/ 0 w 9"/>
                  <a:gd name="T1" fmla="*/ 0 h 30"/>
                  <a:gd name="T2" fmla="*/ 103 w 9"/>
                  <a:gd name="T3" fmla="*/ 0 h 30"/>
                  <a:gd name="T4" fmla="*/ 103 w 9"/>
                  <a:gd name="T5" fmla="*/ 298 h 30"/>
                  <a:gd name="T6" fmla="*/ 0 w 9"/>
                  <a:gd name="T7" fmla="*/ 212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0">
                    <a:moveTo>
                      <a:pt x="0" y="0"/>
                    </a:moveTo>
                    <a:cubicBezTo>
                      <a:pt x="2" y="8"/>
                      <a:pt x="6" y="3"/>
                      <a:pt x="8" y="0"/>
                    </a:cubicBezTo>
                    <a:cubicBezTo>
                      <a:pt x="6" y="7"/>
                      <a:pt x="9" y="13"/>
                      <a:pt x="8" y="20"/>
                    </a:cubicBezTo>
                    <a:cubicBezTo>
                      <a:pt x="7" y="30"/>
                      <a:pt x="2" y="20"/>
                      <a:pt x="0" y="14"/>
                    </a:cubicBezTo>
                  </a:path>
                </a:pathLst>
              </a:custGeom>
              <a:solidFill>
                <a:srgbClr val="F6AF6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Freeform 857"/>
              <p:cNvSpPr>
                <a:spLocks/>
              </p:cNvSpPr>
              <p:nvPr/>
            </p:nvSpPr>
            <p:spPr bwMode="auto">
              <a:xfrm>
                <a:off x="4525" y="2838"/>
                <a:ext cx="169" cy="119"/>
              </a:xfrm>
              <a:custGeom>
                <a:avLst/>
                <a:gdLst>
                  <a:gd name="T0" fmla="*/ 718 w 73"/>
                  <a:gd name="T1" fmla="*/ 0 h 48"/>
                  <a:gd name="T2" fmla="*/ 803 w 73"/>
                  <a:gd name="T3" fmla="*/ 228 h 48"/>
                  <a:gd name="T4" fmla="*/ 521 w 73"/>
                  <a:gd name="T5" fmla="*/ 516 h 48"/>
                  <a:gd name="T6" fmla="*/ 199 w 73"/>
                  <a:gd name="T7" fmla="*/ 702 h 48"/>
                  <a:gd name="T8" fmla="*/ 86 w 73"/>
                  <a:gd name="T9" fmla="*/ 731 h 48"/>
                  <a:gd name="T10" fmla="*/ 0 w 73"/>
                  <a:gd name="T11" fmla="*/ 548 h 48"/>
                  <a:gd name="T12" fmla="*/ 396 w 73"/>
                  <a:gd name="T13" fmla="*/ 454 h 48"/>
                  <a:gd name="T14" fmla="*/ 632 w 73"/>
                  <a:gd name="T15" fmla="*/ 290 h 48"/>
                  <a:gd name="T16" fmla="*/ 697 w 73"/>
                  <a:gd name="T17" fmla="*/ 216 h 48"/>
                  <a:gd name="T18" fmla="*/ 771 w 73"/>
                  <a:gd name="T19" fmla="*/ 6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48">
                    <a:moveTo>
                      <a:pt x="58" y="0"/>
                    </a:moveTo>
                    <a:cubicBezTo>
                      <a:pt x="63" y="7"/>
                      <a:pt x="73" y="5"/>
                      <a:pt x="65" y="15"/>
                    </a:cubicBezTo>
                    <a:cubicBezTo>
                      <a:pt x="59" y="23"/>
                      <a:pt x="51" y="29"/>
                      <a:pt x="42" y="34"/>
                    </a:cubicBezTo>
                    <a:cubicBezTo>
                      <a:pt x="33" y="39"/>
                      <a:pt x="25" y="43"/>
                      <a:pt x="16" y="46"/>
                    </a:cubicBezTo>
                    <a:cubicBezTo>
                      <a:pt x="14" y="46"/>
                      <a:pt x="8" y="48"/>
                      <a:pt x="7" y="48"/>
                    </a:cubicBezTo>
                    <a:cubicBezTo>
                      <a:pt x="4" y="47"/>
                      <a:pt x="0" y="37"/>
                      <a:pt x="0" y="36"/>
                    </a:cubicBezTo>
                    <a:cubicBezTo>
                      <a:pt x="4" y="46"/>
                      <a:pt x="26" y="32"/>
                      <a:pt x="32" y="30"/>
                    </a:cubicBezTo>
                    <a:cubicBezTo>
                      <a:pt x="39" y="27"/>
                      <a:pt x="45" y="23"/>
                      <a:pt x="51" y="19"/>
                    </a:cubicBezTo>
                    <a:cubicBezTo>
                      <a:pt x="53" y="17"/>
                      <a:pt x="55" y="16"/>
                      <a:pt x="56" y="14"/>
                    </a:cubicBezTo>
                    <a:cubicBezTo>
                      <a:pt x="59" y="11"/>
                      <a:pt x="58" y="6"/>
                      <a:pt x="62" y="4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 858"/>
              <p:cNvSpPr>
                <a:spLocks/>
              </p:cNvSpPr>
              <p:nvPr/>
            </p:nvSpPr>
            <p:spPr bwMode="auto">
              <a:xfrm>
                <a:off x="4502" y="2616"/>
                <a:ext cx="396" cy="86"/>
              </a:xfrm>
              <a:custGeom>
                <a:avLst/>
                <a:gdLst>
                  <a:gd name="T0" fmla="*/ 1153 w 171"/>
                  <a:gd name="T1" fmla="*/ 265 h 35"/>
                  <a:gd name="T2" fmla="*/ 28 w 171"/>
                  <a:gd name="T3" fmla="*/ 0 h 35"/>
                  <a:gd name="T4" fmla="*/ 49 w 171"/>
                  <a:gd name="T5" fmla="*/ 42 h 35"/>
                  <a:gd name="T6" fmla="*/ 0 w 171"/>
                  <a:gd name="T7" fmla="*/ 295 h 35"/>
                  <a:gd name="T8" fmla="*/ 102 w 171"/>
                  <a:gd name="T9" fmla="*/ 295 h 35"/>
                  <a:gd name="T10" fmla="*/ 248 w 171"/>
                  <a:gd name="T11" fmla="*/ 344 h 35"/>
                  <a:gd name="T12" fmla="*/ 820 w 171"/>
                  <a:gd name="T13" fmla="*/ 506 h 35"/>
                  <a:gd name="T14" fmla="*/ 1281 w 171"/>
                  <a:gd name="T15" fmla="*/ 477 h 35"/>
                  <a:gd name="T16" fmla="*/ 1776 w 171"/>
                  <a:gd name="T17" fmla="*/ 386 h 35"/>
                  <a:gd name="T18" fmla="*/ 2075 w 171"/>
                  <a:gd name="T19" fmla="*/ 344 h 35"/>
                  <a:gd name="T20" fmla="*/ 2112 w 171"/>
                  <a:gd name="T21" fmla="*/ 295 h 35"/>
                  <a:gd name="T22" fmla="*/ 2124 w 171"/>
                  <a:gd name="T23" fmla="*/ 265 h 35"/>
                  <a:gd name="T24" fmla="*/ 1153 w 171"/>
                  <a:gd name="T25" fmla="*/ 26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1" h="35">
                    <a:moveTo>
                      <a:pt x="93" y="18"/>
                    </a:moveTo>
                    <a:cubicBezTo>
                      <a:pt x="58" y="18"/>
                      <a:pt x="25" y="14"/>
                      <a:pt x="2" y="0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8" y="7"/>
                      <a:pt x="7" y="16"/>
                      <a:pt x="0" y="20"/>
                    </a:cubicBezTo>
                    <a:cubicBezTo>
                      <a:pt x="2" y="21"/>
                      <a:pt x="6" y="20"/>
                      <a:pt x="8" y="20"/>
                    </a:cubicBezTo>
                    <a:cubicBezTo>
                      <a:pt x="12" y="20"/>
                      <a:pt x="16" y="22"/>
                      <a:pt x="20" y="23"/>
                    </a:cubicBezTo>
                    <a:cubicBezTo>
                      <a:pt x="35" y="28"/>
                      <a:pt x="51" y="32"/>
                      <a:pt x="66" y="34"/>
                    </a:cubicBezTo>
                    <a:cubicBezTo>
                      <a:pt x="78" y="35"/>
                      <a:pt x="91" y="33"/>
                      <a:pt x="103" y="32"/>
                    </a:cubicBezTo>
                    <a:cubicBezTo>
                      <a:pt x="116" y="30"/>
                      <a:pt x="130" y="26"/>
                      <a:pt x="143" y="26"/>
                    </a:cubicBezTo>
                    <a:cubicBezTo>
                      <a:pt x="150" y="26"/>
                      <a:pt x="162" y="28"/>
                      <a:pt x="167" y="23"/>
                    </a:cubicBezTo>
                    <a:cubicBezTo>
                      <a:pt x="169" y="22"/>
                      <a:pt x="170" y="21"/>
                      <a:pt x="170" y="20"/>
                    </a:cubicBezTo>
                    <a:cubicBezTo>
                      <a:pt x="170" y="19"/>
                      <a:pt x="170" y="18"/>
                      <a:pt x="171" y="18"/>
                    </a:cubicBezTo>
                    <a:cubicBezTo>
                      <a:pt x="144" y="18"/>
                      <a:pt x="118" y="18"/>
                      <a:pt x="93" y="18"/>
                    </a:cubicBezTo>
                    <a:close/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 859"/>
              <p:cNvSpPr>
                <a:spLocks/>
              </p:cNvSpPr>
              <p:nvPr/>
            </p:nvSpPr>
            <p:spPr bwMode="auto">
              <a:xfrm>
                <a:off x="4061" y="2106"/>
                <a:ext cx="258" cy="55"/>
              </a:xfrm>
              <a:custGeom>
                <a:avLst/>
                <a:gdLst>
                  <a:gd name="T0" fmla="*/ 0 w 111"/>
                  <a:gd name="T1" fmla="*/ 345 h 22"/>
                  <a:gd name="T2" fmla="*/ 681 w 111"/>
                  <a:gd name="T3" fmla="*/ 33 h 22"/>
                  <a:gd name="T4" fmla="*/ 1395 w 111"/>
                  <a:gd name="T5" fmla="*/ 313 h 22"/>
                  <a:gd name="T6" fmla="*/ 0 w 111"/>
                  <a:gd name="T7" fmla="*/ 345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22">
                    <a:moveTo>
                      <a:pt x="0" y="22"/>
                    </a:moveTo>
                    <a:cubicBezTo>
                      <a:pt x="17" y="10"/>
                      <a:pt x="36" y="3"/>
                      <a:pt x="54" y="2"/>
                    </a:cubicBezTo>
                    <a:cubicBezTo>
                      <a:pt x="75" y="2"/>
                      <a:pt x="94" y="7"/>
                      <a:pt x="111" y="20"/>
                    </a:cubicBezTo>
                    <a:cubicBezTo>
                      <a:pt x="74" y="6"/>
                      <a:pt x="49" y="0"/>
                      <a:pt x="0" y="22"/>
                    </a:cubicBezTo>
                    <a:close/>
                  </a:path>
                </a:pathLst>
              </a:custGeom>
              <a:solidFill>
                <a:srgbClr val="966C4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Freeform 860"/>
              <p:cNvSpPr>
                <a:spLocks/>
              </p:cNvSpPr>
              <p:nvPr/>
            </p:nvSpPr>
            <p:spPr bwMode="auto">
              <a:xfrm>
                <a:off x="4430" y="2101"/>
                <a:ext cx="81" cy="156"/>
              </a:xfrm>
              <a:custGeom>
                <a:avLst/>
                <a:gdLst>
                  <a:gd name="T0" fmla="*/ 0 w 35"/>
                  <a:gd name="T1" fmla="*/ 0 h 63"/>
                  <a:gd name="T2" fmla="*/ 359 w 35"/>
                  <a:gd name="T3" fmla="*/ 956 h 63"/>
                  <a:gd name="T4" fmla="*/ 0 w 35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63">
                    <a:moveTo>
                      <a:pt x="0" y="0"/>
                    </a:moveTo>
                    <a:cubicBezTo>
                      <a:pt x="12" y="10"/>
                      <a:pt x="33" y="37"/>
                      <a:pt x="29" y="63"/>
                    </a:cubicBezTo>
                    <a:cubicBezTo>
                      <a:pt x="35" y="39"/>
                      <a:pt x="25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 861"/>
              <p:cNvSpPr>
                <a:spLocks/>
              </p:cNvSpPr>
              <p:nvPr/>
            </p:nvSpPr>
            <p:spPr bwMode="auto">
              <a:xfrm>
                <a:off x="4692" y="1389"/>
                <a:ext cx="174" cy="149"/>
              </a:xfrm>
              <a:custGeom>
                <a:avLst/>
                <a:gdLst>
                  <a:gd name="T0" fmla="*/ 0 w 75"/>
                  <a:gd name="T1" fmla="*/ 0 h 60"/>
                  <a:gd name="T2" fmla="*/ 661 w 75"/>
                  <a:gd name="T3" fmla="*/ 370 h 60"/>
                  <a:gd name="T4" fmla="*/ 889 w 75"/>
                  <a:gd name="T5" fmla="*/ 487 h 60"/>
                  <a:gd name="T6" fmla="*/ 661 w 75"/>
                  <a:gd name="T7" fmla="*/ 919 h 60"/>
                  <a:gd name="T8" fmla="*/ 587 w 75"/>
                  <a:gd name="T9" fmla="*/ 445 h 60"/>
                  <a:gd name="T10" fmla="*/ 123 w 75"/>
                  <a:gd name="T11" fmla="*/ 154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60">
                    <a:moveTo>
                      <a:pt x="0" y="0"/>
                    </a:moveTo>
                    <a:cubicBezTo>
                      <a:pt x="18" y="7"/>
                      <a:pt x="35" y="17"/>
                      <a:pt x="53" y="24"/>
                    </a:cubicBezTo>
                    <a:cubicBezTo>
                      <a:pt x="59" y="26"/>
                      <a:pt x="69" y="27"/>
                      <a:pt x="71" y="32"/>
                    </a:cubicBezTo>
                    <a:cubicBezTo>
                      <a:pt x="75" y="42"/>
                      <a:pt x="60" y="57"/>
                      <a:pt x="53" y="60"/>
                    </a:cubicBezTo>
                    <a:cubicBezTo>
                      <a:pt x="67" y="45"/>
                      <a:pt x="62" y="37"/>
                      <a:pt x="47" y="29"/>
                    </a:cubicBezTo>
                    <a:cubicBezTo>
                      <a:pt x="36" y="24"/>
                      <a:pt x="20" y="17"/>
                      <a:pt x="1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 862"/>
              <p:cNvSpPr>
                <a:spLocks/>
              </p:cNvSpPr>
              <p:nvPr/>
            </p:nvSpPr>
            <p:spPr bwMode="auto">
              <a:xfrm>
                <a:off x="3106" y="2529"/>
                <a:ext cx="176" cy="107"/>
              </a:xfrm>
              <a:custGeom>
                <a:avLst/>
                <a:gdLst>
                  <a:gd name="T0" fmla="*/ 945 w 76"/>
                  <a:gd name="T1" fmla="*/ 0 h 43"/>
                  <a:gd name="T2" fmla="*/ 0 w 76"/>
                  <a:gd name="T3" fmla="*/ 662 h 43"/>
                  <a:gd name="T4" fmla="*/ 262 w 76"/>
                  <a:gd name="T5" fmla="*/ 600 h 43"/>
                  <a:gd name="T6" fmla="*/ 435 w 76"/>
                  <a:gd name="T7" fmla="*/ 383 h 43"/>
                  <a:gd name="T8" fmla="*/ 584 w 76"/>
                  <a:gd name="T9" fmla="*/ 18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76" y="0"/>
                    </a:moveTo>
                    <a:cubicBezTo>
                      <a:pt x="45" y="8"/>
                      <a:pt x="20" y="16"/>
                      <a:pt x="0" y="43"/>
                    </a:cubicBezTo>
                    <a:cubicBezTo>
                      <a:pt x="3" y="36"/>
                      <a:pt x="19" y="29"/>
                      <a:pt x="21" y="39"/>
                    </a:cubicBezTo>
                    <a:cubicBezTo>
                      <a:pt x="14" y="28"/>
                      <a:pt x="25" y="23"/>
                      <a:pt x="35" y="25"/>
                    </a:cubicBezTo>
                    <a:cubicBezTo>
                      <a:pt x="35" y="17"/>
                      <a:pt x="40" y="13"/>
                      <a:pt x="47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 863"/>
              <p:cNvSpPr>
                <a:spLocks/>
              </p:cNvSpPr>
              <p:nvPr/>
            </p:nvSpPr>
            <p:spPr bwMode="auto">
              <a:xfrm>
                <a:off x="3732" y="2334"/>
                <a:ext cx="181" cy="240"/>
              </a:xfrm>
              <a:custGeom>
                <a:avLst/>
                <a:gdLst>
                  <a:gd name="T0" fmla="*/ 139 w 78"/>
                  <a:gd name="T1" fmla="*/ 589 h 97"/>
                  <a:gd name="T2" fmla="*/ 501 w 78"/>
                  <a:gd name="T3" fmla="*/ 299 h 97"/>
                  <a:gd name="T4" fmla="*/ 750 w 78"/>
                  <a:gd name="T5" fmla="*/ 42 h 97"/>
                  <a:gd name="T6" fmla="*/ 587 w 78"/>
                  <a:gd name="T7" fmla="*/ 482 h 97"/>
                  <a:gd name="T8" fmla="*/ 835 w 78"/>
                  <a:gd name="T9" fmla="*/ 789 h 97"/>
                  <a:gd name="T10" fmla="*/ 926 w 78"/>
                  <a:gd name="T11" fmla="*/ 925 h 97"/>
                  <a:gd name="T12" fmla="*/ 947 w 78"/>
                  <a:gd name="T13" fmla="*/ 1047 h 97"/>
                  <a:gd name="T14" fmla="*/ 803 w 78"/>
                  <a:gd name="T15" fmla="*/ 1170 h 97"/>
                  <a:gd name="T16" fmla="*/ 738 w 78"/>
                  <a:gd name="T17" fmla="*/ 1470 h 97"/>
                  <a:gd name="T18" fmla="*/ 689 w 78"/>
                  <a:gd name="T19" fmla="*/ 1089 h 97"/>
                  <a:gd name="T20" fmla="*/ 464 w 78"/>
                  <a:gd name="T21" fmla="*/ 1029 h 97"/>
                  <a:gd name="T22" fmla="*/ 265 w 78"/>
                  <a:gd name="T23" fmla="*/ 893 h 97"/>
                  <a:gd name="T24" fmla="*/ 0 w 78"/>
                  <a:gd name="T25" fmla="*/ 698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97">
                    <a:moveTo>
                      <a:pt x="11" y="39"/>
                    </a:moveTo>
                    <a:cubicBezTo>
                      <a:pt x="21" y="35"/>
                      <a:pt x="31" y="27"/>
                      <a:pt x="40" y="20"/>
                    </a:cubicBezTo>
                    <a:cubicBezTo>
                      <a:pt x="43" y="17"/>
                      <a:pt x="54" y="0"/>
                      <a:pt x="60" y="3"/>
                    </a:cubicBezTo>
                    <a:cubicBezTo>
                      <a:pt x="60" y="5"/>
                      <a:pt x="50" y="27"/>
                      <a:pt x="47" y="32"/>
                    </a:cubicBezTo>
                    <a:cubicBezTo>
                      <a:pt x="40" y="45"/>
                      <a:pt x="56" y="51"/>
                      <a:pt x="67" y="52"/>
                    </a:cubicBezTo>
                    <a:cubicBezTo>
                      <a:pt x="60" y="59"/>
                      <a:pt x="72" y="55"/>
                      <a:pt x="74" y="61"/>
                    </a:cubicBezTo>
                    <a:cubicBezTo>
                      <a:pt x="75" y="62"/>
                      <a:pt x="78" y="66"/>
                      <a:pt x="76" y="69"/>
                    </a:cubicBezTo>
                    <a:cubicBezTo>
                      <a:pt x="74" y="71"/>
                      <a:pt x="67" y="73"/>
                      <a:pt x="64" y="77"/>
                    </a:cubicBezTo>
                    <a:cubicBezTo>
                      <a:pt x="60" y="82"/>
                      <a:pt x="60" y="90"/>
                      <a:pt x="59" y="97"/>
                    </a:cubicBezTo>
                    <a:cubicBezTo>
                      <a:pt x="57" y="88"/>
                      <a:pt x="59" y="80"/>
                      <a:pt x="55" y="72"/>
                    </a:cubicBezTo>
                    <a:cubicBezTo>
                      <a:pt x="49" y="62"/>
                      <a:pt x="46" y="68"/>
                      <a:pt x="37" y="68"/>
                    </a:cubicBezTo>
                    <a:cubicBezTo>
                      <a:pt x="30" y="68"/>
                      <a:pt x="27" y="63"/>
                      <a:pt x="21" y="59"/>
                    </a:cubicBezTo>
                    <a:cubicBezTo>
                      <a:pt x="15" y="54"/>
                      <a:pt x="7" y="51"/>
                      <a:pt x="0" y="4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Freeform 864"/>
              <p:cNvSpPr>
                <a:spLocks/>
              </p:cNvSpPr>
              <p:nvPr/>
            </p:nvSpPr>
            <p:spPr bwMode="auto">
              <a:xfrm>
                <a:off x="3319" y="2359"/>
                <a:ext cx="100" cy="151"/>
              </a:xfrm>
              <a:custGeom>
                <a:avLst/>
                <a:gdLst>
                  <a:gd name="T0" fmla="*/ 542 w 43"/>
                  <a:gd name="T1" fmla="*/ 926 h 61"/>
                  <a:gd name="T2" fmla="*/ 200 w 43"/>
                  <a:gd name="T3" fmla="*/ 564 h 61"/>
                  <a:gd name="T4" fmla="*/ 102 w 43"/>
                  <a:gd name="T5" fmla="*/ 275 h 61"/>
                  <a:gd name="T6" fmla="*/ 0 w 43"/>
                  <a:gd name="T7" fmla="*/ 0 h 61"/>
                  <a:gd name="T8" fmla="*/ 228 w 43"/>
                  <a:gd name="T9" fmla="*/ 228 h 61"/>
                  <a:gd name="T10" fmla="*/ 400 w 43"/>
                  <a:gd name="T11" fmla="*/ 453 h 61"/>
                  <a:gd name="T12" fmla="*/ 542 w 43"/>
                  <a:gd name="T13" fmla="*/ 743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43" y="61"/>
                    </a:moveTo>
                    <a:cubicBezTo>
                      <a:pt x="31" y="54"/>
                      <a:pt x="24" y="49"/>
                      <a:pt x="16" y="37"/>
                    </a:cubicBezTo>
                    <a:cubicBezTo>
                      <a:pt x="13" y="31"/>
                      <a:pt x="11" y="24"/>
                      <a:pt x="8" y="18"/>
                    </a:cubicBezTo>
                    <a:cubicBezTo>
                      <a:pt x="6" y="13"/>
                      <a:pt x="0" y="5"/>
                      <a:pt x="0" y="0"/>
                    </a:cubicBezTo>
                    <a:cubicBezTo>
                      <a:pt x="4" y="7"/>
                      <a:pt x="8" y="15"/>
                      <a:pt x="18" y="15"/>
                    </a:cubicBezTo>
                    <a:cubicBezTo>
                      <a:pt x="10" y="26"/>
                      <a:pt x="22" y="37"/>
                      <a:pt x="32" y="30"/>
                    </a:cubicBezTo>
                    <a:cubicBezTo>
                      <a:pt x="29" y="38"/>
                      <a:pt x="36" y="46"/>
                      <a:pt x="43" y="49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 865"/>
              <p:cNvSpPr>
                <a:spLocks/>
              </p:cNvSpPr>
              <p:nvPr/>
            </p:nvSpPr>
            <p:spPr bwMode="auto">
              <a:xfrm>
                <a:off x="4077" y="1300"/>
                <a:ext cx="119" cy="215"/>
              </a:xfrm>
              <a:custGeom>
                <a:avLst/>
                <a:gdLst>
                  <a:gd name="T0" fmla="*/ 649 w 51"/>
                  <a:gd name="T1" fmla="*/ 0 h 87"/>
                  <a:gd name="T2" fmla="*/ 266 w 51"/>
                  <a:gd name="T3" fmla="*/ 30 h 87"/>
                  <a:gd name="T4" fmla="*/ 12 w 51"/>
                  <a:gd name="T5" fmla="*/ 245 h 87"/>
                  <a:gd name="T6" fmla="*/ 77 w 51"/>
                  <a:gd name="T7" fmla="*/ 709 h 87"/>
                  <a:gd name="T8" fmla="*/ 152 w 51"/>
                  <a:gd name="T9" fmla="*/ 1312 h 87"/>
                  <a:gd name="T10" fmla="*/ 142 w 51"/>
                  <a:gd name="T11" fmla="*/ 872 h 87"/>
                  <a:gd name="T12" fmla="*/ 229 w 51"/>
                  <a:gd name="T13" fmla="*/ 739 h 87"/>
                  <a:gd name="T14" fmla="*/ 191 w 51"/>
                  <a:gd name="T15" fmla="*/ 361 h 87"/>
                  <a:gd name="T16" fmla="*/ 294 w 51"/>
                  <a:gd name="T17" fmla="*/ 74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87">
                    <a:moveTo>
                      <a:pt x="51" y="0"/>
                    </a:moveTo>
                    <a:cubicBezTo>
                      <a:pt x="41" y="1"/>
                      <a:pt x="31" y="1"/>
                      <a:pt x="21" y="2"/>
                    </a:cubicBezTo>
                    <a:cubicBezTo>
                      <a:pt x="9" y="2"/>
                      <a:pt x="1" y="1"/>
                      <a:pt x="1" y="16"/>
                    </a:cubicBezTo>
                    <a:cubicBezTo>
                      <a:pt x="0" y="26"/>
                      <a:pt x="4" y="37"/>
                      <a:pt x="6" y="47"/>
                    </a:cubicBezTo>
                    <a:cubicBezTo>
                      <a:pt x="8" y="61"/>
                      <a:pt x="7" y="74"/>
                      <a:pt x="12" y="87"/>
                    </a:cubicBezTo>
                    <a:cubicBezTo>
                      <a:pt x="11" y="77"/>
                      <a:pt x="11" y="68"/>
                      <a:pt x="11" y="58"/>
                    </a:cubicBezTo>
                    <a:cubicBezTo>
                      <a:pt x="10" y="52"/>
                      <a:pt x="8" y="45"/>
                      <a:pt x="18" y="49"/>
                    </a:cubicBezTo>
                    <a:cubicBezTo>
                      <a:pt x="11" y="43"/>
                      <a:pt x="3" y="30"/>
                      <a:pt x="15" y="24"/>
                    </a:cubicBezTo>
                    <a:cubicBezTo>
                      <a:pt x="3" y="15"/>
                      <a:pt x="17" y="10"/>
                      <a:pt x="23" y="5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Freeform 866"/>
              <p:cNvSpPr>
                <a:spLocks/>
              </p:cNvSpPr>
              <p:nvPr/>
            </p:nvSpPr>
            <p:spPr bwMode="auto">
              <a:xfrm>
                <a:off x="4240" y="1295"/>
                <a:ext cx="69" cy="77"/>
              </a:xfrm>
              <a:custGeom>
                <a:avLst/>
                <a:gdLst>
                  <a:gd name="T0" fmla="*/ 37 w 30"/>
                  <a:gd name="T1" fmla="*/ 30 h 31"/>
                  <a:gd name="T2" fmla="*/ 301 w 30"/>
                  <a:gd name="T3" fmla="*/ 62 h 31"/>
                  <a:gd name="T4" fmla="*/ 290 w 30"/>
                  <a:gd name="T5" fmla="*/ 474 h 31"/>
                  <a:gd name="T6" fmla="*/ 159 w 30"/>
                  <a:gd name="T7" fmla="*/ 229 h 31"/>
                  <a:gd name="T8" fmla="*/ 0 w 30"/>
                  <a:gd name="T9" fmla="*/ 7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3" y="2"/>
                    </a:moveTo>
                    <a:cubicBezTo>
                      <a:pt x="8" y="0"/>
                      <a:pt x="20" y="0"/>
                      <a:pt x="25" y="4"/>
                    </a:cubicBezTo>
                    <a:cubicBezTo>
                      <a:pt x="30" y="9"/>
                      <a:pt x="28" y="26"/>
                      <a:pt x="24" y="31"/>
                    </a:cubicBezTo>
                    <a:cubicBezTo>
                      <a:pt x="25" y="24"/>
                      <a:pt x="25" y="8"/>
                      <a:pt x="13" y="15"/>
                    </a:cubicBezTo>
                    <a:cubicBezTo>
                      <a:pt x="15" y="7"/>
                      <a:pt x="6" y="3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Freeform 867"/>
              <p:cNvSpPr>
                <a:spLocks/>
              </p:cNvSpPr>
              <p:nvPr/>
            </p:nvSpPr>
            <p:spPr bwMode="auto">
              <a:xfrm>
                <a:off x="3968" y="1305"/>
                <a:ext cx="105" cy="208"/>
              </a:xfrm>
              <a:custGeom>
                <a:avLst/>
                <a:gdLst>
                  <a:gd name="T0" fmla="*/ 0 w 45"/>
                  <a:gd name="T1" fmla="*/ 104 h 84"/>
                  <a:gd name="T2" fmla="*/ 343 w 45"/>
                  <a:gd name="T3" fmla="*/ 62 h 84"/>
                  <a:gd name="T4" fmla="*/ 469 w 45"/>
                  <a:gd name="T5" fmla="*/ 485 h 84"/>
                  <a:gd name="T6" fmla="*/ 408 w 45"/>
                  <a:gd name="T7" fmla="*/ 1275 h 84"/>
                  <a:gd name="T8" fmla="*/ 315 w 45"/>
                  <a:gd name="T9" fmla="*/ 968 h 84"/>
                  <a:gd name="T10" fmla="*/ 306 w 45"/>
                  <a:gd name="T11" fmla="*/ 681 h 84"/>
                  <a:gd name="T12" fmla="*/ 257 w 45"/>
                  <a:gd name="T13" fmla="*/ 423 h 84"/>
                  <a:gd name="T14" fmla="*/ 229 w 45"/>
                  <a:gd name="T15" fmla="*/ 92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84">
                    <a:moveTo>
                      <a:pt x="0" y="7"/>
                    </a:moveTo>
                    <a:cubicBezTo>
                      <a:pt x="6" y="4"/>
                      <a:pt x="20" y="0"/>
                      <a:pt x="27" y="4"/>
                    </a:cubicBezTo>
                    <a:cubicBezTo>
                      <a:pt x="35" y="8"/>
                      <a:pt x="34" y="24"/>
                      <a:pt x="37" y="32"/>
                    </a:cubicBezTo>
                    <a:cubicBezTo>
                      <a:pt x="41" y="49"/>
                      <a:pt x="45" y="70"/>
                      <a:pt x="32" y="84"/>
                    </a:cubicBezTo>
                    <a:cubicBezTo>
                      <a:pt x="38" y="78"/>
                      <a:pt x="37" y="60"/>
                      <a:pt x="25" y="64"/>
                    </a:cubicBezTo>
                    <a:cubicBezTo>
                      <a:pt x="38" y="61"/>
                      <a:pt x="31" y="42"/>
                      <a:pt x="24" y="45"/>
                    </a:cubicBezTo>
                    <a:cubicBezTo>
                      <a:pt x="23" y="39"/>
                      <a:pt x="31" y="30"/>
                      <a:pt x="20" y="28"/>
                    </a:cubicBezTo>
                    <a:cubicBezTo>
                      <a:pt x="35" y="22"/>
                      <a:pt x="30" y="9"/>
                      <a:pt x="1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Freeform 868"/>
              <p:cNvSpPr>
                <a:spLocks/>
              </p:cNvSpPr>
              <p:nvPr/>
            </p:nvSpPr>
            <p:spPr bwMode="auto">
              <a:xfrm>
                <a:off x="3871" y="1360"/>
                <a:ext cx="132" cy="368"/>
              </a:xfrm>
              <a:custGeom>
                <a:avLst/>
                <a:gdLst>
                  <a:gd name="T0" fmla="*/ 113 w 57"/>
                  <a:gd name="T1" fmla="*/ 0 h 149"/>
                  <a:gd name="T2" fmla="*/ 12 w 57"/>
                  <a:gd name="T3" fmla="*/ 212 h 149"/>
                  <a:gd name="T4" fmla="*/ 49 w 57"/>
                  <a:gd name="T5" fmla="*/ 543 h 149"/>
                  <a:gd name="T6" fmla="*/ 86 w 57"/>
                  <a:gd name="T7" fmla="*/ 1208 h 149"/>
                  <a:gd name="T8" fmla="*/ 208 w 57"/>
                  <a:gd name="T9" fmla="*/ 1946 h 149"/>
                  <a:gd name="T10" fmla="*/ 396 w 57"/>
                  <a:gd name="T11" fmla="*/ 2203 h 149"/>
                  <a:gd name="T12" fmla="*/ 709 w 57"/>
                  <a:gd name="T13" fmla="*/ 2245 h 149"/>
                  <a:gd name="T14" fmla="*/ 461 w 57"/>
                  <a:gd name="T15" fmla="*/ 1719 h 149"/>
                  <a:gd name="T16" fmla="*/ 371 w 57"/>
                  <a:gd name="T17" fmla="*/ 1445 h 149"/>
                  <a:gd name="T18" fmla="*/ 350 w 57"/>
                  <a:gd name="T19" fmla="*/ 1087 h 149"/>
                  <a:gd name="T20" fmla="*/ 236 w 57"/>
                  <a:gd name="T21" fmla="*/ 706 h 149"/>
                  <a:gd name="T22" fmla="*/ 86 w 57"/>
                  <a:gd name="T23" fmla="*/ 62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7" h="149">
                    <a:moveTo>
                      <a:pt x="9" y="0"/>
                    </a:moveTo>
                    <a:cubicBezTo>
                      <a:pt x="0" y="4"/>
                      <a:pt x="0" y="5"/>
                      <a:pt x="1" y="14"/>
                    </a:cubicBezTo>
                    <a:cubicBezTo>
                      <a:pt x="1" y="21"/>
                      <a:pt x="3" y="29"/>
                      <a:pt x="4" y="36"/>
                    </a:cubicBezTo>
                    <a:cubicBezTo>
                      <a:pt x="6" y="52"/>
                      <a:pt x="4" y="64"/>
                      <a:pt x="7" y="80"/>
                    </a:cubicBezTo>
                    <a:cubicBezTo>
                      <a:pt x="10" y="97"/>
                      <a:pt x="9" y="113"/>
                      <a:pt x="17" y="129"/>
                    </a:cubicBezTo>
                    <a:cubicBezTo>
                      <a:pt x="19" y="133"/>
                      <a:pt x="27" y="143"/>
                      <a:pt x="32" y="146"/>
                    </a:cubicBezTo>
                    <a:cubicBezTo>
                      <a:pt x="38" y="149"/>
                      <a:pt x="49" y="145"/>
                      <a:pt x="57" y="149"/>
                    </a:cubicBezTo>
                    <a:cubicBezTo>
                      <a:pt x="49" y="140"/>
                      <a:pt x="21" y="132"/>
                      <a:pt x="37" y="114"/>
                    </a:cubicBezTo>
                    <a:cubicBezTo>
                      <a:pt x="26" y="124"/>
                      <a:pt x="21" y="101"/>
                      <a:pt x="30" y="96"/>
                    </a:cubicBezTo>
                    <a:cubicBezTo>
                      <a:pt x="20" y="105"/>
                      <a:pt x="17" y="79"/>
                      <a:pt x="28" y="72"/>
                    </a:cubicBezTo>
                    <a:cubicBezTo>
                      <a:pt x="18" y="70"/>
                      <a:pt x="5" y="52"/>
                      <a:pt x="19" y="47"/>
                    </a:cubicBezTo>
                    <a:cubicBezTo>
                      <a:pt x="9" y="38"/>
                      <a:pt x="2" y="17"/>
                      <a:pt x="7" y="4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 869"/>
              <p:cNvSpPr>
                <a:spLocks/>
              </p:cNvSpPr>
              <p:nvPr/>
            </p:nvSpPr>
            <p:spPr bwMode="auto">
              <a:xfrm>
                <a:off x="3713" y="1377"/>
                <a:ext cx="49" cy="166"/>
              </a:xfrm>
              <a:custGeom>
                <a:avLst/>
                <a:gdLst>
                  <a:gd name="T0" fmla="*/ 266 w 21"/>
                  <a:gd name="T1" fmla="*/ 0 h 67"/>
                  <a:gd name="T2" fmla="*/ 12 w 21"/>
                  <a:gd name="T3" fmla="*/ 362 h 67"/>
                  <a:gd name="T4" fmla="*/ 180 w 21"/>
                  <a:gd name="T5" fmla="*/ 1018 h 67"/>
                  <a:gd name="T6" fmla="*/ 163 w 21"/>
                  <a:gd name="T7" fmla="*/ 627 h 67"/>
                  <a:gd name="T8" fmla="*/ 86 w 21"/>
                  <a:gd name="T9" fmla="*/ 349 h 67"/>
                  <a:gd name="T10" fmla="*/ 163 w 21"/>
                  <a:gd name="T11" fmla="*/ 92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67">
                    <a:moveTo>
                      <a:pt x="21" y="0"/>
                    </a:moveTo>
                    <a:cubicBezTo>
                      <a:pt x="11" y="8"/>
                      <a:pt x="0" y="9"/>
                      <a:pt x="1" y="24"/>
                    </a:cubicBezTo>
                    <a:cubicBezTo>
                      <a:pt x="1" y="39"/>
                      <a:pt x="7" y="53"/>
                      <a:pt x="14" y="67"/>
                    </a:cubicBezTo>
                    <a:cubicBezTo>
                      <a:pt x="8" y="60"/>
                      <a:pt x="6" y="47"/>
                      <a:pt x="13" y="41"/>
                    </a:cubicBezTo>
                    <a:cubicBezTo>
                      <a:pt x="4" y="36"/>
                      <a:pt x="6" y="31"/>
                      <a:pt x="7" y="23"/>
                    </a:cubicBezTo>
                    <a:cubicBezTo>
                      <a:pt x="8" y="19"/>
                      <a:pt x="10" y="9"/>
                      <a:pt x="13" y="6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 870"/>
              <p:cNvSpPr>
                <a:spLocks/>
              </p:cNvSpPr>
              <p:nvPr/>
            </p:nvSpPr>
            <p:spPr bwMode="auto">
              <a:xfrm>
                <a:off x="3148" y="1731"/>
                <a:ext cx="150" cy="183"/>
              </a:xfrm>
              <a:custGeom>
                <a:avLst/>
                <a:gdLst>
                  <a:gd name="T0" fmla="*/ 798 w 65"/>
                  <a:gd name="T1" fmla="*/ 1120 h 74"/>
                  <a:gd name="T2" fmla="*/ 159 w 65"/>
                  <a:gd name="T3" fmla="*/ 710 h 74"/>
                  <a:gd name="T4" fmla="*/ 346 w 65"/>
                  <a:gd name="T5" fmla="*/ 0 h 74"/>
                  <a:gd name="T6" fmla="*/ 245 w 65"/>
                  <a:gd name="T7" fmla="*/ 470 h 74"/>
                  <a:gd name="T8" fmla="*/ 443 w 65"/>
                  <a:gd name="T9" fmla="*/ 482 h 74"/>
                  <a:gd name="T10" fmla="*/ 554 w 65"/>
                  <a:gd name="T11" fmla="*/ 697 h 74"/>
                  <a:gd name="T12" fmla="*/ 688 w 65"/>
                  <a:gd name="T13" fmla="*/ 102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74">
                    <a:moveTo>
                      <a:pt x="65" y="74"/>
                    </a:moveTo>
                    <a:cubicBezTo>
                      <a:pt x="48" y="66"/>
                      <a:pt x="25" y="61"/>
                      <a:pt x="13" y="47"/>
                    </a:cubicBezTo>
                    <a:cubicBezTo>
                      <a:pt x="0" y="32"/>
                      <a:pt x="16" y="12"/>
                      <a:pt x="28" y="0"/>
                    </a:cubicBezTo>
                    <a:cubicBezTo>
                      <a:pt x="24" y="9"/>
                      <a:pt x="16" y="21"/>
                      <a:pt x="20" y="31"/>
                    </a:cubicBezTo>
                    <a:cubicBezTo>
                      <a:pt x="23" y="39"/>
                      <a:pt x="32" y="42"/>
                      <a:pt x="36" y="32"/>
                    </a:cubicBezTo>
                    <a:cubicBezTo>
                      <a:pt x="26" y="45"/>
                      <a:pt x="31" y="62"/>
                      <a:pt x="45" y="46"/>
                    </a:cubicBezTo>
                    <a:cubicBezTo>
                      <a:pt x="41" y="55"/>
                      <a:pt x="43" y="69"/>
                      <a:pt x="56" y="68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Freeform 871"/>
              <p:cNvSpPr>
                <a:spLocks/>
              </p:cNvSpPr>
              <p:nvPr/>
            </p:nvSpPr>
            <p:spPr bwMode="auto">
              <a:xfrm>
                <a:off x="3004" y="2490"/>
                <a:ext cx="276" cy="153"/>
              </a:xfrm>
              <a:custGeom>
                <a:avLst/>
                <a:gdLst>
                  <a:gd name="T0" fmla="*/ 1484 w 119"/>
                  <a:gd name="T1" fmla="*/ 62 h 62"/>
                  <a:gd name="T2" fmla="*/ 786 w 119"/>
                  <a:gd name="T3" fmla="*/ 378 h 62"/>
                  <a:gd name="T4" fmla="*/ 225 w 119"/>
                  <a:gd name="T5" fmla="*/ 933 h 62"/>
                  <a:gd name="T6" fmla="*/ 0 w 119"/>
                  <a:gd name="T7" fmla="*/ 104 h 62"/>
                  <a:gd name="T8" fmla="*/ 225 w 119"/>
                  <a:gd name="T9" fmla="*/ 676 h 62"/>
                  <a:gd name="T10" fmla="*/ 376 w 119"/>
                  <a:gd name="T11" fmla="*/ 378 h 62"/>
                  <a:gd name="T12" fmla="*/ 559 w 119"/>
                  <a:gd name="T13" fmla="*/ 153 h 62"/>
                  <a:gd name="T14" fmla="*/ 925 w 119"/>
                  <a:gd name="T15" fmla="*/ 0 h 62"/>
                  <a:gd name="T16" fmla="*/ 1039 w 119"/>
                  <a:gd name="T17" fmla="*/ 121 h 62"/>
                  <a:gd name="T18" fmla="*/ 1183 w 119"/>
                  <a:gd name="T19" fmla="*/ 91 h 62"/>
                  <a:gd name="T20" fmla="*/ 1399 w 119"/>
                  <a:gd name="T21" fmla="*/ 74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9" h="62">
                    <a:moveTo>
                      <a:pt x="119" y="4"/>
                    </a:moveTo>
                    <a:cubicBezTo>
                      <a:pt x="101" y="4"/>
                      <a:pt x="78" y="17"/>
                      <a:pt x="63" y="25"/>
                    </a:cubicBezTo>
                    <a:cubicBezTo>
                      <a:pt x="43" y="34"/>
                      <a:pt x="34" y="49"/>
                      <a:pt x="18" y="62"/>
                    </a:cubicBezTo>
                    <a:cubicBezTo>
                      <a:pt x="3" y="56"/>
                      <a:pt x="1" y="21"/>
                      <a:pt x="0" y="7"/>
                    </a:cubicBezTo>
                    <a:cubicBezTo>
                      <a:pt x="2" y="18"/>
                      <a:pt x="6" y="41"/>
                      <a:pt x="18" y="45"/>
                    </a:cubicBezTo>
                    <a:cubicBezTo>
                      <a:pt x="32" y="49"/>
                      <a:pt x="29" y="34"/>
                      <a:pt x="30" y="25"/>
                    </a:cubicBezTo>
                    <a:cubicBezTo>
                      <a:pt x="39" y="40"/>
                      <a:pt x="50" y="20"/>
                      <a:pt x="45" y="10"/>
                    </a:cubicBezTo>
                    <a:cubicBezTo>
                      <a:pt x="55" y="15"/>
                      <a:pt x="74" y="14"/>
                      <a:pt x="74" y="0"/>
                    </a:cubicBezTo>
                    <a:cubicBezTo>
                      <a:pt x="77" y="2"/>
                      <a:pt x="79" y="8"/>
                      <a:pt x="83" y="8"/>
                    </a:cubicBezTo>
                    <a:cubicBezTo>
                      <a:pt x="87" y="10"/>
                      <a:pt x="90" y="6"/>
                      <a:pt x="95" y="6"/>
                    </a:cubicBezTo>
                    <a:cubicBezTo>
                      <a:pt x="100" y="5"/>
                      <a:pt x="111" y="10"/>
                      <a:pt x="112" y="5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" name="Freeform 872"/>
              <p:cNvSpPr>
                <a:spLocks/>
              </p:cNvSpPr>
              <p:nvPr/>
            </p:nvSpPr>
            <p:spPr bwMode="auto">
              <a:xfrm>
                <a:off x="3764" y="2344"/>
                <a:ext cx="146" cy="188"/>
              </a:xfrm>
              <a:custGeom>
                <a:avLst/>
                <a:gdLst>
                  <a:gd name="T0" fmla="*/ 559 w 63"/>
                  <a:gd name="T1" fmla="*/ 0 h 76"/>
                  <a:gd name="T2" fmla="*/ 408 w 63"/>
                  <a:gd name="T3" fmla="*/ 423 h 76"/>
                  <a:gd name="T4" fmla="*/ 445 w 63"/>
                  <a:gd name="T5" fmla="*/ 648 h 76"/>
                  <a:gd name="T6" fmla="*/ 596 w 63"/>
                  <a:gd name="T7" fmla="*/ 789 h 76"/>
                  <a:gd name="T8" fmla="*/ 774 w 63"/>
                  <a:gd name="T9" fmla="*/ 893 h 76"/>
                  <a:gd name="T10" fmla="*/ 709 w 63"/>
                  <a:gd name="T11" fmla="*/ 1017 h 76"/>
                  <a:gd name="T12" fmla="*/ 612 w 63"/>
                  <a:gd name="T13" fmla="*/ 1150 h 76"/>
                  <a:gd name="T14" fmla="*/ 559 w 63"/>
                  <a:gd name="T15" fmla="*/ 893 h 76"/>
                  <a:gd name="T16" fmla="*/ 473 w 63"/>
                  <a:gd name="T17" fmla="*/ 831 h 76"/>
                  <a:gd name="T18" fmla="*/ 445 w 63"/>
                  <a:gd name="T19" fmla="*/ 772 h 76"/>
                  <a:gd name="T20" fmla="*/ 387 w 63"/>
                  <a:gd name="T21" fmla="*/ 740 h 76"/>
                  <a:gd name="T22" fmla="*/ 301 w 63"/>
                  <a:gd name="T23" fmla="*/ 648 h 76"/>
                  <a:gd name="T24" fmla="*/ 236 w 63"/>
                  <a:gd name="T25" fmla="*/ 544 h 76"/>
                  <a:gd name="T26" fmla="*/ 0 w 63"/>
                  <a:gd name="T27" fmla="*/ 502 h 76"/>
                  <a:gd name="T28" fmla="*/ 134 w 63"/>
                  <a:gd name="T29" fmla="*/ 411 h 76"/>
                  <a:gd name="T30" fmla="*/ 273 w 63"/>
                  <a:gd name="T31" fmla="*/ 299 h 76"/>
                  <a:gd name="T32" fmla="*/ 510 w 63"/>
                  <a:gd name="T33" fmla="*/ 12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45" y="0"/>
                    </a:moveTo>
                    <a:cubicBezTo>
                      <a:pt x="48" y="12"/>
                      <a:pt x="37" y="18"/>
                      <a:pt x="33" y="28"/>
                    </a:cubicBezTo>
                    <a:cubicBezTo>
                      <a:pt x="32" y="33"/>
                      <a:pt x="33" y="39"/>
                      <a:pt x="36" y="43"/>
                    </a:cubicBezTo>
                    <a:cubicBezTo>
                      <a:pt x="39" y="46"/>
                      <a:pt x="48" y="47"/>
                      <a:pt x="48" y="52"/>
                    </a:cubicBezTo>
                    <a:cubicBezTo>
                      <a:pt x="57" y="53"/>
                      <a:pt x="60" y="48"/>
                      <a:pt x="62" y="59"/>
                    </a:cubicBezTo>
                    <a:cubicBezTo>
                      <a:pt x="63" y="65"/>
                      <a:pt x="61" y="64"/>
                      <a:pt x="57" y="67"/>
                    </a:cubicBezTo>
                    <a:cubicBezTo>
                      <a:pt x="54" y="69"/>
                      <a:pt x="51" y="72"/>
                      <a:pt x="49" y="76"/>
                    </a:cubicBezTo>
                    <a:cubicBezTo>
                      <a:pt x="53" y="67"/>
                      <a:pt x="56" y="63"/>
                      <a:pt x="45" y="59"/>
                    </a:cubicBezTo>
                    <a:cubicBezTo>
                      <a:pt x="42" y="58"/>
                      <a:pt x="41" y="58"/>
                      <a:pt x="38" y="55"/>
                    </a:cubicBezTo>
                    <a:cubicBezTo>
                      <a:pt x="37" y="54"/>
                      <a:pt x="38" y="52"/>
                      <a:pt x="36" y="51"/>
                    </a:cubicBezTo>
                    <a:cubicBezTo>
                      <a:pt x="35" y="50"/>
                      <a:pt x="33" y="49"/>
                      <a:pt x="31" y="49"/>
                    </a:cubicBezTo>
                    <a:cubicBezTo>
                      <a:pt x="28" y="47"/>
                      <a:pt x="26" y="46"/>
                      <a:pt x="24" y="43"/>
                    </a:cubicBezTo>
                    <a:cubicBezTo>
                      <a:pt x="23" y="38"/>
                      <a:pt x="26" y="37"/>
                      <a:pt x="19" y="36"/>
                    </a:cubicBezTo>
                    <a:cubicBezTo>
                      <a:pt x="13" y="35"/>
                      <a:pt x="4" y="39"/>
                      <a:pt x="0" y="33"/>
                    </a:cubicBezTo>
                    <a:cubicBezTo>
                      <a:pt x="4" y="32"/>
                      <a:pt x="7" y="29"/>
                      <a:pt x="11" y="27"/>
                    </a:cubicBezTo>
                    <a:cubicBezTo>
                      <a:pt x="15" y="25"/>
                      <a:pt x="19" y="23"/>
                      <a:pt x="22" y="20"/>
                    </a:cubicBezTo>
                    <a:cubicBezTo>
                      <a:pt x="29" y="14"/>
                      <a:pt x="34" y="7"/>
                      <a:pt x="41" y="1"/>
                    </a:cubicBezTo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 873"/>
              <p:cNvSpPr>
                <a:spLocks/>
              </p:cNvSpPr>
              <p:nvPr/>
            </p:nvSpPr>
            <p:spPr bwMode="auto">
              <a:xfrm>
                <a:off x="3674" y="2467"/>
                <a:ext cx="241" cy="243"/>
              </a:xfrm>
              <a:custGeom>
                <a:avLst/>
                <a:gdLst>
                  <a:gd name="T0" fmla="*/ 1031 w 104"/>
                  <a:gd name="T1" fmla="*/ 1495 h 98"/>
                  <a:gd name="T2" fmla="*/ 1059 w 104"/>
                  <a:gd name="T3" fmla="*/ 1451 h 98"/>
                  <a:gd name="T4" fmla="*/ 1085 w 104"/>
                  <a:gd name="T5" fmla="*/ 1421 h 98"/>
                  <a:gd name="T6" fmla="*/ 1085 w 104"/>
                  <a:gd name="T7" fmla="*/ 1341 h 98"/>
                  <a:gd name="T8" fmla="*/ 1010 w 104"/>
                  <a:gd name="T9" fmla="*/ 855 h 98"/>
                  <a:gd name="T10" fmla="*/ 1068 w 104"/>
                  <a:gd name="T11" fmla="*/ 536 h 98"/>
                  <a:gd name="T12" fmla="*/ 1293 w 104"/>
                  <a:gd name="T13" fmla="*/ 183 h 98"/>
                  <a:gd name="T14" fmla="*/ 1219 w 104"/>
                  <a:gd name="T15" fmla="*/ 42 h 98"/>
                  <a:gd name="T16" fmla="*/ 1207 w 104"/>
                  <a:gd name="T17" fmla="*/ 0 h 98"/>
                  <a:gd name="T18" fmla="*/ 1085 w 104"/>
                  <a:gd name="T19" fmla="*/ 30 h 98"/>
                  <a:gd name="T20" fmla="*/ 1059 w 104"/>
                  <a:gd name="T21" fmla="*/ 74 h 98"/>
                  <a:gd name="T22" fmla="*/ 1047 w 104"/>
                  <a:gd name="T23" fmla="*/ 92 h 98"/>
                  <a:gd name="T24" fmla="*/ 823 w 104"/>
                  <a:gd name="T25" fmla="*/ 516 h 98"/>
                  <a:gd name="T26" fmla="*/ 322 w 104"/>
                  <a:gd name="T27" fmla="*/ 669 h 98"/>
                  <a:gd name="T28" fmla="*/ 0 w 104"/>
                  <a:gd name="T29" fmla="*/ 719 h 98"/>
                  <a:gd name="T30" fmla="*/ 0 w 104"/>
                  <a:gd name="T31" fmla="*/ 719 h 98"/>
                  <a:gd name="T32" fmla="*/ 49 w 104"/>
                  <a:gd name="T33" fmla="*/ 702 h 98"/>
                  <a:gd name="T34" fmla="*/ 424 w 104"/>
                  <a:gd name="T35" fmla="*/ 793 h 98"/>
                  <a:gd name="T36" fmla="*/ 575 w 104"/>
                  <a:gd name="T37" fmla="*/ 915 h 98"/>
                  <a:gd name="T38" fmla="*/ 698 w 104"/>
                  <a:gd name="T39" fmla="*/ 1009 h 98"/>
                  <a:gd name="T40" fmla="*/ 897 w 104"/>
                  <a:gd name="T41" fmla="*/ 1341 h 98"/>
                  <a:gd name="T42" fmla="*/ 897 w 104"/>
                  <a:gd name="T43" fmla="*/ 1341 h 98"/>
                  <a:gd name="T44" fmla="*/ 971 w 104"/>
                  <a:gd name="T45" fmla="*/ 1433 h 98"/>
                  <a:gd name="T46" fmla="*/ 994 w 104"/>
                  <a:gd name="T47" fmla="*/ 1451 h 98"/>
                  <a:gd name="T48" fmla="*/ 1031 w 104"/>
                  <a:gd name="T49" fmla="*/ 1495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4" h="98">
                    <a:moveTo>
                      <a:pt x="83" y="98"/>
                    </a:moveTo>
                    <a:cubicBezTo>
                      <a:pt x="85" y="95"/>
                      <a:pt x="85" y="95"/>
                      <a:pt x="85" y="95"/>
                    </a:cubicBezTo>
                    <a:cubicBezTo>
                      <a:pt x="86" y="95"/>
                      <a:pt x="87" y="94"/>
                      <a:pt x="87" y="93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3" y="77"/>
                      <a:pt x="78" y="65"/>
                      <a:pt x="81" y="56"/>
                    </a:cubicBezTo>
                    <a:cubicBezTo>
                      <a:pt x="84" y="48"/>
                      <a:pt x="84" y="46"/>
                      <a:pt x="86" y="35"/>
                    </a:cubicBezTo>
                    <a:cubicBezTo>
                      <a:pt x="88" y="23"/>
                      <a:pt x="98" y="18"/>
                      <a:pt x="104" y="12"/>
                    </a:cubicBezTo>
                    <a:cubicBezTo>
                      <a:pt x="100" y="9"/>
                      <a:pt x="98" y="8"/>
                      <a:pt x="98" y="3"/>
                    </a:cubicBezTo>
                    <a:cubicBezTo>
                      <a:pt x="97" y="3"/>
                      <a:pt x="98" y="0"/>
                      <a:pt x="97" y="0"/>
                    </a:cubicBezTo>
                    <a:cubicBezTo>
                      <a:pt x="96" y="0"/>
                      <a:pt x="90" y="1"/>
                      <a:pt x="87" y="2"/>
                    </a:cubicBezTo>
                    <a:cubicBezTo>
                      <a:pt x="85" y="2"/>
                      <a:pt x="86" y="5"/>
                      <a:pt x="85" y="5"/>
                    </a:cubicBezTo>
                    <a:cubicBezTo>
                      <a:pt x="85" y="5"/>
                      <a:pt x="84" y="6"/>
                      <a:pt x="84" y="6"/>
                    </a:cubicBezTo>
                    <a:cubicBezTo>
                      <a:pt x="74" y="13"/>
                      <a:pt x="73" y="29"/>
                      <a:pt x="66" y="34"/>
                    </a:cubicBezTo>
                    <a:cubicBezTo>
                      <a:pt x="58" y="39"/>
                      <a:pt x="54" y="48"/>
                      <a:pt x="26" y="44"/>
                    </a:cubicBezTo>
                    <a:cubicBezTo>
                      <a:pt x="18" y="42"/>
                      <a:pt x="9" y="44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46"/>
                      <a:pt x="2" y="46"/>
                      <a:pt x="4" y="46"/>
                    </a:cubicBezTo>
                    <a:cubicBezTo>
                      <a:pt x="27" y="47"/>
                      <a:pt x="27" y="50"/>
                      <a:pt x="34" y="52"/>
                    </a:cubicBezTo>
                    <a:cubicBezTo>
                      <a:pt x="41" y="54"/>
                      <a:pt x="44" y="55"/>
                      <a:pt x="46" y="60"/>
                    </a:cubicBezTo>
                    <a:cubicBezTo>
                      <a:pt x="49" y="65"/>
                      <a:pt x="50" y="65"/>
                      <a:pt x="56" y="66"/>
                    </a:cubicBezTo>
                    <a:cubicBezTo>
                      <a:pt x="62" y="68"/>
                      <a:pt x="70" y="79"/>
                      <a:pt x="72" y="88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73" y="90"/>
                      <a:pt x="75" y="92"/>
                      <a:pt x="78" y="94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5"/>
                      <a:pt x="82" y="96"/>
                      <a:pt x="83" y="98"/>
                    </a:cubicBezTo>
                    <a:close/>
                  </a:path>
                </a:pathLst>
              </a:custGeom>
              <a:solidFill>
                <a:srgbClr val="867C9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Freeform 874"/>
              <p:cNvSpPr>
                <a:spLocks/>
              </p:cNvSpPr>
              <p:nvPr/>
            </p:nvSpPr>
            <p:spPr bwMode="auto">
              <a:xfrm>
                <a:off x="3792" y="2552"/>
                <a:ext cx="65" cy="101"/>
              </a:xfrm>
              <a:custGeom>
                <a:avLst/>
                <a:gdLst>
                  <a:gd name="T0" fmla="*/ 0 w 28"/>
                  <a:gd name="T1" fmla="*/ 236 h 41"/>
                  <a:gd name="T2" fmla="*/ 351 w 28"/>
                  <a:gd name="T3" fmla="*/ 0 h 41"/>
                  <a:gd name="T4" fmla="*/ 274 w 28"/>
                  <a:gd name="T5" fmla="*/ 613 h 41"/>
                  <a:gd name="T6" fmla="*/ 12 w 28"/>
                  <a:gd name="T7" fmla="*/ 28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1">
                    <a:moveTo>
                      <a:pt x="0" y="16"/>
                    </a:moveTo>
                    <a:cubicBezTo>
                      <a:pt x="11" y="19"/>
                      <a:pt x="20" y="4"/>
                      <a:pt x="28" y="0"/>
                    </a:cubicBezTo>
                    <a:cubicBezTo>
                      <a:pt x="19" y="10"/>
                      <a:pt x="18" y="28"/>
                      <a:pt x="22" y="41"/>
                    </a:cubicBezTo>
                    <a:cubicBezTo>
                      <a:pt x="17" y="30"/>
                      <a:pt x="9" y="25"/>
                      <a:pt x="1" y="19"/>
                    </a:cubicBezTo>
                  </a:path>
                </a:pathLst>
              </a:custGeom>
              <a:solidFill>
                <a:srgbClr val="AFA9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Freeform 875"/>
              <p:cNvSpPr>
                <a:spLocks/>
              </p:cNvSpPr>
              <p:nvPr/>
            </p:nvSpPr>
            <p:spPr bwMode="auto">
              <a:xfrm>
                <a:off x="4265" y="2878"/>
                <a:ext cx="241" cy="91"/>
              </a:xfrm>
              <a:custGeom>
                <a:avLst/>
                <a:gdLst>
                  <a:gd name="T0" fmla="*/ 1145 w 104"/>
                  <a:gd name="T1" fmla="*/ 236 h 37"/>
                  <a:gd name="T2" fmla="*/ 1133 w 104"/>
                  <a:gd name="T3" fmla="*/ 539 h 37"/>
                  <a:gd name="T4" fmla="*/ 746 w 104"/>
                  <a:gd name="T5" fmla="*/ 460 h 37"/>
                  <a:gd name="T6" fmla="*/ 225 w 104"/>
                  <a:gd name="T7" fmla="*/ 0 h 37"/>
                  <a:gd name="T8" fmla="*/ 301 w 104"/>
                  <a:gd name="T9" fmla="*/ 298 h 37"/>
                  <a:gd name="T10" fmla="*/ 436 w 104"/>
                  <a:gd name="T11" fmla="*/ 133 h 37"/>
                  <a:gd name="T12" fmla="*/ 558 w 104"/>
                  <a:gd name="T13" fmla="*/ 327 h 37"/>
                  <a:gd name="T14" fmla="*/ 681 w 104"/>
                  <a:gd name="T15" fmla="*/ 207 h 37"/>
                  <a:gd name="T16" fmla="*/ 971 w 104"/>
                  <a:gd name="T17" fmla="*/ 357 h 37"/>
                  <a:gd name="T18" fmla="*/ 1105 w 104"/>
                  <a:gd name="T19" fmla="*/ 253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37">
                    <a:moveTo>
                      <a:pt x="92" y="16"/>
                    </a:moveTo>
                    <a:cubicBezTo>
                      <a:pt x="98" y="22"/>
                      <a:pt x="104" y="34"/>
                      <a:pt x="91" y="36"/>
                    </a:cubicBezTo>
                    <a:cubicBezTo>
                      <a:pt x="82" y="37"/>
                      <a:pt x="69" y="33"/>
                      <a:pt x="60" y="31"/>
                    </a:cubicBezTo>
                    <a:cubicBezTo>
                      <a:pt x="45" y="28"/>
                      <a:pt x="0" y="30"/>
                      <a:pt x="18" y="0"/>
                    </a:cubicBezTo>
                    <a:cubicBezTo>
                      <a:pt x="18" y="6"/>
                      <a:pt x="16" y="19"/>
                      <a:pt x="24" y="20"/>
                    </a:cubicBezTo>
                    <a:cubicBezTo>
                      <a:pt x="30" y="20"/>
                      <a:pt x="31" y="13"/>
                      <a:pt x="35" y="9"/>
                    </a:cubicBezTo>
                    <a:cubicBezTo>
                      <a:pt x="40" y="11"/>
                      <a:pt x="41" y="21"/>
                      <a:pt x="45" y="22"/>
                    </a:cubicBezTo>
                    <a:cubicBezTo>
                      <a:pt x="51" y="24"/>
                      <a:pt x="52" y="17"/>
                      <a:pt x="55" y="14"/>
                    </a:cubicBezTo>
                    <a:cubicBezTo>
                      <a:pt x="64" y="23"/>
                      <a:pt x="64" y="30"/>
                      <a:pt x="78" y="24"/>
                    </a:cubicBezTo>
                    <a:cubicBezTo>
                      <a:pt x="81" y="22"/>
                      <a:pt x="85" y="20"/>
                      <a:pt x="89" y="17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" name="Freeform 876"/>
              <p:cNvSpPr>
                <a:spLocks/>
              </p:cNvSpPr>
              <p:nvPr/>
            </p:nvSpPr>
            <p:spPr bwMode="auto">
              <a:xfrm>
                <a:off x="4305" y="2613"/>
                <a:ext cx="120" cy="225"/>
              </a:xfrm>
              <a:custGeom>
                <a:avLst/>
                <a:gdLst>
                  <a:gd name="T0" fmla="*/ 0 w 52"/>
                  <a:gd name="T1" fmla="*/ 0 h 91"/>
                  <a:gd name="T2" fmla="*/ 318 w 52"/>
                  <a:gd name="T3" fmla="*/ 195 h 91"/>
                  <a:gd name="T4" fmla="*/ 443 w 52"/>
                  <a:gd name="T5" fmla="*/ 710 h 91"/>
                  <a:gd name="T6" fmla="*/ 639 w 52"/>
                  <a:gd name="T7" fmla="*/ 1345 h 91"/>
                  <a:gd name="T8" fmla="*/ 282 w 52"/>
                  <a:gd name="T9" fmla="*/ 1375 h 91"/>
                  <a:gd name="T10" fmla="*/ 245 w 52"/>
                  <a:gd name="T11" fmla="*/ 967 h 91"/>
                  <a:gd name="T12" fmla="*/ 196 w 52"/>
                  <a:gd name="T13" fmla="*/ 648 h 91"/>
                  <a:gd name="T14" fmla="*/ 256 w 52"/>
                  <a:gd name="T15" fmla="*/ 225 h 91"/>
                  <a:gd name="T16" fmla="*/ 12 w 52"/>
                  <a:gd name="T17" fmla="*/ 12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91">
                    <a:moveTo>
                      <a:pt x="0" y="0"/>
                    </a:moveTo>
                    <a:cubicBezTo>
                      <a:pt x="12" y="3"/>
                      <a:pt x="19" y="9"/>
                      <a:pt x="26" y="13"/>
                    </a:cubicBezTo>
                    <a:cubicBezTo>
                      <a:pt x="36" y="19"/>
                      <a:pt x="37" y="37"/>
                      <a:pt x="36" y="47"/>
                    </a:cubicBezTo>
                    <a:cubicBezTo>
                      <a:pt x="34" y="67"/>
                      <a:pt x="31" y="83"/>
                      <a:pt x="52" y="89"/>
                    </a:cubicBezTo>
                    <a:cubicBezTo>
                      <a:pt x="44" y="90"/>
                      <a:pt x="29" y="83"/>
                      <a:pt x="23" y="91"/>
                    </a:cubicBezTo>
                    <a:cubicBezTo>
                      <a:pt x="27" y="86"/>
                      <a:pt x="35" y="57"/>
                      <a:pt x="20" y="64"/>
                    </a:cubicBezTo>
                    <a:cubicBezTo>
                      <a:pt x="26" y="58"/>
                      <a:pt x="34" y="32"/>
                      <a:pt x="16" y="43"/>
                    </a:cubicBezTo>
                    <a:cubicBezTo>
                      <a:pt x="24" y="37"/>
                      <a:pt x="26" y="20"/>
                      <a:pt x="21" y="15"/>
                    </a:cubicBezTo>
                    <a:cubicBezTo>
                      <a:pt x="16" y="11"/>
                      <a:pt x="7" y="2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Freeform 877"/>
              <p:cNvSpPr>
                <a:spLocks/>
              </p:cNvSpPr>
              <p:nvPr/>
            </p:nvSpPr>
            <p:spPr bwMode="auto">
              <a:xfrm>
                <a:off x="4469" y="2655"/>
                <a:ext cx="119" cy="38"/>
              </a:xfrm>
              <a:custGeom>
                <a:avLst/>
                <a:gdLst>
                  <a:gd name="T0" fmla="*/ 649 w 51"/>
                  <a:gd name="T1" fmla="*/ 180 h 15"/>
                  <a:gd name="T2" fmla="*/ 457 w 51"/>
                  <a:gd name="T3" fmla="*/ 213 h 15"/>
                  <a:gd name="T4" fmla="*/ 315 w 51"/>
                  <a:gd name="T5" fmla="*/ 243 h 15"/>
                  <a:gd name="T6" fmla="*/ 77 w 51"/>
                  <a:gd name="T7" fmla="*/ 96 h 15"/>
                  <a:gd name="T8" fmla="*/ 163 w 51"/>
                  <a:gd name="T9" fmla="*/ 63 h 15"/>
                  <a:gd name="T10" fmla="*/ 306 w 51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5">
                    <a:moveTo>
                      <a:pt x="51" y="11"/>
                    </a:moveTo>
                    <a:cubicBezTo>
                      <a:pt x="46" y="11"/>
                      <a:pt x="41" y="11"/>
                      <a:pt x="36" y="13"/>
                    </a:cubicBezTo>
                    <a:cubicBezTo>
                      <a:pt x="32" y="14"/>
                      <a:pt x="29" y="15"/>
                      <a:pt x="25" y="15"/>
                    </a:cubicBezTo>
                    <a:cubicBezTo>
                      <a:pt x="21" y="15"/>
                      <a:pt x="0" y="12"/>
                      <a:pt x="6" y="6"/>
                    </a:cubicBezTo>
                    <a:cubicBezTo>
                      <a:pt x="10" y="7"/>
                      <a:pt x="9" y="6"/>
                      <a:pt x="13" y="4"/>
                    </a:cubicBezTo>
                    <a:cubicBezTo>
                      <a:pt x="17" y="3"/>
                      <a:pt x="20" y="1"/>
                      <a:pt x="24" y="0"/>
                    </a:cubicBezTo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Freeform 878"/>
              <p:cNvSpPr>
                <a:spLocks/>
              </p:cNvSpPr>
              <p:nvPr/>
            </p:nvSpPr>
            <p:spPr bwMode="auto">
              <a:xfrm>
                <a:off x="4207" y="2638"/>
                <a:ext cx="54" cy="116"/>
              </a:xfrm>
              <a:custGeom>
                <a:avLst/>
                <a:gdLst>
                  <a:gd name="T0" fmla="*/ 89 w 23"/>
                  <a:gd name="T1" fmla="*/ 0 h 47"/>
                  <a:gd name="T2" fmla="*/ 181 w 23"/>
                  <a:gd name="T3" fmla="*/ 469 h 47"/>
                  <a:gd name="T4" fmla="*/ 298 w 23"/>
                  <a:gd name="T5" fmla="*/ 706 h 47"/>
                  <a:gd name="T6" fmla="*/ 143 w 23"/>
                  <a:gd name="T7" fmla="*/ 543 h 47"/>
                  <a:gd name="T8" fmla="*/ 0 w 23"/>
                  <a:gd name="T9" fmla="*/ 36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7">
                    <a:moveTo>
                      <a:pt x="7" y="0"/>
                    </a:moveTo>
                    <a:cubicBezTo>
                      <a:pt x="4" y="21"/>
                      <a:pt x="11" y="27"/>
                      <a:pt x="14" y="31"/>
                    </a:cubicBezTo>
                    <a:cubicBezTo>
                      <a:pt x="18" y="35"/>
                      <a:pt x="22" y="42"/>
                      <a:pt x="23" y="47"/>
                    </a:cubicBezTo>
                    <a:cubicBezTo>
                      <a:pt x="19" y="44"/>
                      <a:pt x="15" y="40"/>
                      <a:pt x="11" y="36"/>
                    </a:cubicBezTo>
                    <a:cubicBezTo>
                      <a:pt x="8" y="33"/>
                      <a:pt x="3" y="28"/>
                      <a:pt x="0" y="24"/>
                    </a:cubicBezTo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Freeform 879"/>
              <p:cNvSpPr>
                <a:spLocks/>
              </p:cNvSpPr>
              <p:nvPr/>
            </p:nvSpPr>
            <p:spPr bwMode="auto">
              <a:xfrm>
                <a:off x="3097" y="2425"/>
                <a:ext cx="753" cy="490"/>
              </a:xfrm>
              <a:custGeom>
                <a:avLst/>
                <a:gdLst>
                  <a:gd name="T0" fmla="*/ 0 w 325"/>
                  <a:gd name="T1" fmla="*/ 2151 h 198"/>
                  <a:gd name="T2" fmla="*/ 971 w 325"/>
                  <a:gd name="T3" fmla="*/ 2579 h 198"/>
                  <a:gd name="T4" fmla="*/ 1928 w 325"/>
                  <a:gd name="T5" fmla="*/ 1458 h 198"/>
                  <a:gd name="T6" fmla="*/ 2410 w 325"/>
                  <a:gd name="T7" fmla="*/ 997 h 198"/>
                  <a:gd name="T8" fmla="*/ 2653 w 325"/>
                  <a:gd name="T9" fmla="*/ 881 h 198"/>
                  <a:gd name="T10" fmla="*/ 3012 w 325"/>
                  <a:gd name="T11" fmla="*/ 834 h 198"/>
                  <a:gd name="T12" fmla="*/ 3334 w 325"/>
                  <a:gd name="T13" fmla="*/ 772 h 198"/>
                  <a:gd name="T14" fmla="*/ 3721 w 325"/>
                  <a:gd name="T15" fmla="*/ 789 h 198"/>
                  <a:gd name="T16" fmla="*/ 3957 w 325"/>
                  <a:gd name="T17" fmla="*/ 287 h 198"/>
                  <a:gd name="T18" fmla="*/ 3767 w 325"/>
                  <a:gd name="T19" fmla="*/ 183 h 198"/>
                  <a:gd name="T20" fmla="*/ 3086 w 325"/>
                  <a:gd name="T21" fmla="*/ 121 h 198"/>
                  <a:gd name="T22" fmla="*/ 2861 w 325"/>
                  <a:gd name="T23" fmla="*/ 710 h 198"/>
                  <a:gd name="T24" fmla="*/ 2352 w 325"/>
                  <a:gd name="T25" fmla="*/ 577 h 198"/>
                  <a:gd name="T26" fmla="*/ 2141 w 325"/>
                  <a:gd name="T27" fmla="*/ 1059 h 198"/>
                  <a:gd name="T28" fmla="*/ 1615 w 325"/>
                  <a:gd name="T29" fmla="*/ 1091 h 198"/>
                  <a:gd name="T30" fmla="*/ 1031 w 325"/>
                  <a:gd name="T31" fmla="*/ 2118 h 198"/>
                  <a:gd name="T32" fmla="*/ 558 w 325"/>
                  <a:gd name="T33" fmla="*/ 2383 h 198"/>
                  <a:gd name="T34" fmla="*/ 114 w 325"/>
                  <a:gd name="T35" fmla="*/ 2168 h 1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5" h="198">
                    <a:moveTo>
                      <a:pt x="0" y="142"/>
                    </a:moveTo>
                    <a:cubicBezTo>
                      <a:pt x="24" y="150"/>
                      <a:pt x="55" y="198"/>
                      <a:pt x="78" y="170"/>
                    </a:cubicBezTo>
                    <a:cubicBezTo>
                      <a:pt x="100" y="143"/>
                      <a:pt x="126" y="115"/>
                      <a:pt x="155" y="96"/>
                    </a:cubicBezTo>
                    <a:cubicBezTo>
                      <a:pt x="169" y="86"/>
                      <a:pt x="184" y="80"/>
                      <a:pt x="194" y="66"/>
                    </a:cubicBezTo>
                    <a:cubicBezTo>
                      <a:pt x="200" y="56"/>
                      <a:pt x="200" y="56"/>
                      <a:pt x="213" y="58"/>
                    </a:cubicBezTo>
                    <a:cubicBezTo>
                      <a:pt x="224" y="59"/>
                      <a:pt x="230" y="58"/>
                      <a:pt x="242" y="55"/>
                    </a:cubicBezTo>
                    <a:cubicBezTo>
                      <a:pt x="250" y="52"/>
                      <a:pt x="259" y="52"/>
                      <a:pt x="268" y="51"/>
                    </a:cubicBezTo>
                    <a:cubicBezTo>
                      <a:pt x="277" y="50"/>
                      <a:pt x="291" y="53"/>
                      <a:pt x="299" y="52"/>
                    </a:cubicBezTo>
                    <a:cubicBezTo>
                      <a:pt x="311" y="51"/>
                      <a:pt x="325" y="32"/>
                      <a:pt x="318" y="19"/>
                    </a:cubicBezTo>
                    <a:cubicBezTo>
                      <a:pt x="307" y="35"/>
                      <a:pt x="314" y="30"/>
                      <a:pt x="303" y="12"/>
                    </a:cubicBezTo>
                    <a:cubicBezTo>
                      <a:pt x="295" y="0"/>
                      <a:pt x="261" y="13"/>
                      <a:pt x="248" y="8"/>
                    </a:cubicBezTo>
                    <a:cubicBezTo>
                      <a:pt x="252" y="30"/>
                      <a:pt x="251" y="41"/>
                      <a:pt x="230" y="47"/>
                    </a:cubicBezTo>
                    <a:cubicBezTo>
                      <a:pt x="216" y="50"/>
                      <a:pt x="199" y="49"/>
                      <a:pt x="189" y="38"/>
                    </a:cubicBezTo>
                    <a:cubicBezTo>
                      <a:pt x="184" y="52"/>
                      <a:pt x="190" y="62"/>
                      <a:pt x="172" y="70"/>
                    </a:cubicBezTo>
                    <a:cubicBezTo>
                      <a:pt x="159" y="76"/>
                      <a:pt x="144" y="77"/>
                      <a:pt x="130" y="72"/>
                    </a:cubicBezTo>
                    <a:cubicBezTo>
                      <a:pt x="151" y="99"/>
                      <a:pt x="95" y="122"/>
                      <a:pt x="83" y="140"/>
                    </a:cubicBezTo>
                    <a:cubicBezTo>
                      <a:pt x="74" y="155"/>
                      <a:pt x="64" y="163"/>
                      <a:pt x="45" y="157"/>
                    </a:cubicBezTo>
                    <a:cubicBezTo>
                      <a:pt x="37" y="154"/>
                      <a:pt x="14" y="152"/>
                      <a:pt x="9" y="143"/>
                    </a:cubicBezTo>
                  </a:path>
                </a:pathLst>
              </a:custGeom>
              <a:solidFill>
                <a:srgbClr val="D7D4D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0" name="Freeform 880"/>
              <p:cNvSpPr>
                <a:spLocks/>
              </p:cNvSpPr>
              <p:nvPr/>
            </p:nvSpPr>
            <p:spPr bwMode="auto">
              <a:xfrm>
                <a:off x="3660" y="2369"/>
                <a:ext cx="204" cy="180"/>
              </a:xfrm>
              <a:custGeom>
                <a:avLst/>
                <a:gdLst>
                  <a:gd name="T0" fmla="*/ 12 w 88"/>
                  <a:gd name="T1" fmla="*/ 0 h 73"/>
                  <a:gd name="T2" fmla="*/ 501 w 88"/>
                  <a:gd name="T3" fmla="*/ 572 h 73"/>
                  <a:gd name="T4" fmla="*/ 784 w 88"/>
                  <a:gd name="T5" fmla="*/ 1095 h 73"/>
                  <a:gd name="T6" fmla="*/ 1085 w 88"/>
                  <a:gd name="T7" fmla="*/ 644 h 73"/>
                  <a:gd name="T8" fmla="*/ 1032 w 88"/>
                  <a:gd name="T9" fmla="*/ 510 h 73"/>
                  <a:gd name="T10" fmla="*/ 925 w 88"/>
                  <a:gd name="T11" fmla="*/ 419 h 73"/>
                  <a:gd name="T12" fmla="*/ 721 w 88"/>
                  <a:gd name="T13" fmla="*/ 212 h 73"/>
                  <a:gd name="T14" fmla="*/ 436 w 88"/>
                  <a:gd name="T15" fmla="*/ 328 h 73"/>
                  <a:gd name="T16" fmla="*/ 74 w 88"/>
                  <a:gd name="T17" fmla="*/ 62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8" h="73">
                    <a:moveTo>
                      <a:pt x="1" y="0"/>
                    </a:moveTo>
                    <a:cubicBezTo>
                      <a:pt x="0" y="23"/>
                      <a:pt x="20" y="38"/>
                      <a:pt x="40" y="38"/>
                    </a:cubicBezTo>
                    <a:cubicBezTo>
                      <a:pt x="58" y="39"/>
                      <a:pt x="80" y="53"/>
                      <a:pt x="63" y="73"/>
                    </a:cubicBezTo>
                    <a:cubicBezTo>
                      <a:pt x="73" y="71"/>
                      <a:pt x="87" y="52"/>
                      <a:pt x="87" y="43"/>
                    </a:cubicBezTo>
                    <a:cubicBezTo>
                      <a:pt x="88" y="38"/>
                      <a:pt x="86" y="36"/>
                      <a:pt x="83" y="34"/>
                    </a:cubicBezTo>
                    <a:cubicBezTo>
                      <a:pt x="80" y="31"/>
                      <a:pt x="77" y="29"/>
                      <a:pt x="74" y="28"/>
                    </a:cubicBezTo>
                    <a:cubicBezTo>
                      <a:pt x="66" y="24"/>
                      <a:pt x="64" y="19"/>
                      <a:pt x="58" y="14"/>
                    </a:cubicBezTo>
                    <a:cubicBezTo>
                      <a:pt x="53" y="19"/>
                      <a:pt x="45" y="23"/>
                      <a:pt x="35" y="22"/>
                    </a:cubicBezTo>
                    <a:cubicBezTo>
                      <a:pt x="22" y="21"/>
                      <a:pt x="8" y="13"/>
                      <a:pt x="6" y="4"/>
                    </a:cubicBezTo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 881"/>
              <p:cNvSpPr>
                <a:spLocks/>
              </p:cNvSpPr>
              <p:nvPr/>
            </p:nvSpPr>
            <p:spPr bwMode="auto">
              <a:xfrm>
                <a:off x="3866" y="2460"/>
                <a:ext cx="14" cy="12"/>
              </a:xfrm>
              <a:custGeom>
                <a:avLst/>
                <a:gdLst>
                  <a:gd name="T0" fmla="*/ 0 w 6"/>
                  <a:gd name="T1" fmla="*/ 12 h 5"/>
                  <a:gd name="T2" fmla="*/ 77 w 6"/>
                  <a:gd name="T3" fmla="*/ 0 h 5"/>
                  <a:gd name="T4" fmla="*/ 12 w 6"/>
                  <a:gd name="T5" fmla="*/ 7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  <a:cubicBezTo>
                      <a:pt x="4" y="2"/>
                      <a:pt x="3" y="4"/>
                      <a:pt x="1" y="5"/>
                    </a:cubicBezTo>
                  </a:path>
                </a:pathLst>
              </a:custGeom>
              <a:solidFill>
                <a:srgbClr val="B8B2C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Freeform 882"/>
              <p:cNvSpPr>
                <a:spLocks/>
              </p:cNvSpPr>
              <p:nvPr/>
            </p:nvSpPr>
            <p:spPr bwMode="auto">
              <a:xfrm>
                <a:off x="4319" y="2084"/>
                <a:ext cx="134" cy="208"/>
              </a:xfrm>
              <a:custGeom>
                <a:avLst/>
                <a:gdLst>
                  <a:gd name="T0" fmla="*/ 0 w 58"/>
                  <a:gd name="T1" fmla="*/ 0 h 84"/>
                  <a:gd name="T2" fmla="*/ 705 w 58"/>
                  <a:gd name="T3" fmla="*/ 1184 h 84"/>
                  <a:gd name="T4" fmla="*/ 652 w 58"/>
                  <a:gd name="T5" fmla="*/ 1275 h 84"/>
                  <a:gd name="T6" fmla="*/ 640 w 58"/>
                  <a:gd name="T7" fmla="*/ 943 h 84"/>
                  <a:gd name="T8" fmla="*/ 0 w 58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17" y="8"/>
                      <a:pt x="58" y="37"/>
                      <a:pt x="57" y="78"/>
                    </a:cubicBezTo>
                    <a:cubicBezTo>
                      <a:pt x="57" y="84"/>
                      <a:pt x="54" y="84"/>
                      <a:pt x="53" y="84"/>
                    </a:cubicBezTo>
                    <a:cubicBezTo>
                      <a:pt x="55" y="83"/>
                      <a:pt x="54" y="71"/>
                      <a:pt x="52" y="62"/>
                    </a:cubicBezTo>
                    <a:cubicBezTo>
                      <a:pt x="49" y="54"/>
                      <a:pt x="38" y="20"/>
                      <a:pt x="0" y="0"/>
                    </a:cubicBezTo>
                    <a:close/>
                  </a:path>
                </a:pathLst>
              </a:custGeom>
              <a:solidFill>
                <a:srgbClr val="F7EF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Freeform 883"/>
              <p:cNvSpPr>
                <a:spLocks/>
              </p:cNvSpPr>
              <p:nvPr/>
            </p:nvSpPr>
            <p:spPr bwMode="auto">
              <a:xfrm>
                <a:off x="4182" y="2062"/>
                <a:ext cx="148" cy="77"/>
              </a:xfrm>
              <a:custGeom>
                <a:avLst/>
                <a:gdLst>
                  <a:gd name="T0" fmla="*/ 423 w 64"/>
                  <a:gd name="T1" fmla="*/ 12 h 31"/>
                  <a:gd name="T2" fmla="*/ 0 w 64"/>
                  <a:gd name="T3" fmla="*/ 186 h 31"/>
                  <a:gd name="T4" fmla="*/ 791 w 64"/>
                  <a:gd name="T5" fmla="*/ 474 h 31"/>
                  <a:gd name="T6" fmla="*/ 423 w 64"/>
                  <a:gd name="T7" fmla="*/ 12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31">
                    <a:moveTo>
                      <a:pt x="34" y="1"/>
                    </a:moveTo>
                    <a:cubicBezTo>
                      <a:pt x="29" y="0"/>
                      <a:pt x="0" y="12"/>
                      <a:pt x="0" y="12"/>
                    </a:cubicBezTo>
                    <a:cubicBezTo>
                      <a:pt x="11" y="11"/>
                      <a:pt x="36" y="10"/>
                      <a:pt x="64" y="31"/>
                    </a:cubicBezTo>
                    <a:cubicBezTo>
                      <a:pt x="58" y="24"/>
                      <a:pt x="19" y="7"/>
                      <a:pt x="34" y="1"/>
                    </a:cubicBezTo>
                    <a:close/>
                  </a:path>
                </a:pathLst>
              </a:custGeom>
              <a:solidFill>
                <a:srgbClr val="C3B8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4" name="Freeform 884"/>
              <p:cNvSpPr>
                <a:spLocks/>
              </p:cNvSpPr>
              <p:nvPr/>
            </p:nvSpPr>
            <p:spPr bwMode="auto">
              <a:xfrm>
                <a:off x="4407" y="2547"/>
                <a:ext cx="116" cy="123"/>
              </a:xfrm>
              <a:custGeom>
                <a:avLst/>
                <a:gdLst>
                  <a:gd name="T0" fmla="*/ 415 w 50"/>
                  <a:gd name="T1" fmla="*/ 733 h 50"/>
                  <a:gd name="T2" fmla="*/ 162 w 50"/>
                  <a:gd name="T3" fmla="*/ 539 h 50"/>
                  <a:gd name="T4" fmla="*/ 86 w 50"/>
                  <a:gd name="T5" fmla="*/ 399 h 50"/>
                  <a:gd name="T6" fmla="*/ 28 w 50"/>
                  <a:gd name="T7" fmla="*/ 376 h 50"/>
                  <a:gd name="T8" fmla="*/ 0 w 50"/>
                  <a:gd name="T9" fmla="*/ 103 h 50"/>
                  <a:gd name="T10" fmla="*/ 28 w 50"/>
                  <a:gd name="T11" fmla="*/ 42 h 50"/>
                  <a:gd name="T12" fmla="*/ 339 w 50"/>
                  <a:gd name="T13" fmla="*/ 207 h 50"/>
                  <a:gd name="T14" fmla="*/ 339 w 50"/>
                  <a:gd name="T15" fmla="*/ 194 h 50"/>
                  <a:gd name="T16" fmla="*/ 501 w 50"/>
                  <a:gd name="T17" fmla="*/ 376 h 50"/>
                  <a:gd name="T18" fmla="*/ 559 w 50"/>
                  <a:gd name="T19" fmla="*/ 460 h 50"/>
                  <a:gd name="T20" fmla="*/ 415 w 50"/>
                  <a:gd name="T21" fmla="*/ 733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" h="50">
                    <a:moveTo>
                      <a:pt x="33" y="49"/>
                    </a:moveTo>
                    <a:cubicBezTo>
                      <a:pt x="24" y="49"/>
                      <a:pt x="17" y="42"/>
                      <a:pt x="13" y="36"/>
                    </a:cubicBezTo>
                    <a:cubicBezTo>
                      <a:pt x="11" y="33"/>
                      <a:pt x="8" y="30"/>
                      <a:pt x="7" y="27"/>
                    </a:cubicBezTo>
                    <a:cubicBezTo>
                      <a:pt x="6" y="23"/>
                      <a:pt x="4" y="28"/>
                      <a:pt x="2" y="25"/>
                    </a:cubicBezTo>
                    <a:cubicBezTo>
                      <a:pt x="1" y="23"/>
                      <a:pt x="1" y="11"/>
                      <a:pt x="0" y="7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7" y="0"/>
                      <a:pt x="18" y="7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31" y="17"/>
                      <a:pt x="35" y="21"/>
                      <a:pt x="40" y="25"/>
                    </a:cubicBezTo>
                    <a:cubicBezTo>
                      <a:pt x="42" y="27"/>
                      <a:pt x="43" y="29"/>
                      <a:pt x="45" y="31"/>
                    </a:cubicBezTo>
                    <a:cubicBezTo>
                      <a:pt x="50" y="36"/>
                      <a:pt x="47" y="50"/>
                      <a:pt x="33" y="49"/>
                    </a:cubicBezTo>
                    <a:close/>
                  </a:path>
                </a:pathLst>
              </a:custGeom>
              <a:solidFill>
                <a:srgbClr val="FFD54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5" name="Freeform 885"/>
              <p:cNvSpPr>
                <a:spLocks/>
              </p:cNvSpPr>
              <p:nvPr/>
            </p:nvSpPr>
            <p:spPr bwMode="auto">
              <a:xfrm>
                <a:off x="4430" y="2606"/>
                <a:ext cx="58" cy="57"/>
              </a:xfrm>
              <a:custGeom>
                <a:avLst/>
                <a:gdLst>
                  <a:gd name="T0" fmla="*/ 0 w 25"/>
                  <a:gd name="T1" fmla="*/ 0 h 23"/>
                  <a:gd name="T2" fmla="*/ 313 w 25"/>
                  <a:gd name="T3" fmla="*/ 307 h 23"/>
                  <a:gd name="T4" fmla="*/ 0 w 25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3">
                    <a:moveTo>
                      <a:pt x="0" y="0"/>
                    </a:moveTo>
                    <a:cubicBezTo>
                      <a:pt x="7" y="17"/>
                      <a:pt x="21" y="23"/>
                      <a:pt x="25" y="20"/>
                    </a:cubicBezTo>
                    <a:cubicBezTo>
                      <a:pt x="18" y="18"/>
                      <a:pt x="4" y="7"/>
                      <a:pt x="0" y="0"/>
                    </a:cubicBezTo>
                    <a:close/>
                  </a:path>
                </a:pathLst>
              </a:custGeom>
              <a:solidFill>
                <a:srgbClr val="F9B5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6" name="Freeform 886"/>
              <p:cNvSpPr>
                <a:spLocks/>
              </p:cNvSpPr>
              <p:nvPr/>
            </p:nvSpPr>
            <p:spPr bwMode="auto">
              <a:xfrm>
                <a:off x="4425" y="2561"/>
                <a:ext cx="88" cy="89"/>
              </a:xfrm>
              <a:custGeom>
                <a:avLst/>
                <a:gdLst>
                  <a:gd name="T0" fmla="*/ 435 w 38"/>
                  <a:gd name="T1" fmla="*/ 544 h 36"/>
                  <a:gd name="T2" fmla="*/ 0 w 38"/>
                  <a:gd name="T3" fmla="*/ 0 h 36"/>
                  <a:gd name="T4" fmla="*/ 435 w 38"/>
                  <a:gd name="T5" fmla="*/ 544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36">
                    <a:moveTo>
                      <a:pt x="35" y="36"/>
                    </a:moveTo>
                    <a:cubicBezTo>
                      <a:pt x="38" y="28"/>
                      <a:pt x="28" y="15"/>
                      <a:pt x="0" y="0"/>
                    </a:cubicBezTo>
                    <a:cubicBezTo>
                      <a:pt x="9" y="7"/>
                      <a:pt x="37" y="27"/>
                      <a:pt x="35" y="36"/>
                    </a:cubicBezTo>
                    <a:close/>
                  </a:path>
                </a:pathLst>
              </a:custGeom>
              <a:solidFill>
                <a:srgbClr val="FFF5D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Freeform 887"/>
              <p:cNvSpPr>
                <a:spLocks/>
              </p:cNvSpPr>
              <p:nvPr/>
            </p:nvSpPr>
            <p:spPr bwMode="auto">
              <a:xfrm>
                <a:off x="4001" y="2094"/>
                <a:ext cx="362" cy="134"/>
              </a:xfrm>
              <a:custGeom>
                <a:avLst/>
                <a:gdLst>
                  <a:gd name="T0" fmla="*/ 0 w 156"/>
                  <a:gd name="T1" fmla="*/ 826 h 54"/>
                  <a:gd name="T2" fmla="*/ 1949 w 156"/>
                  <a:gd name="T3" fmla="*/ 752 h 54"/>
                  <a:gd name="T4" fmla="*/ 0 w 156"/>
                  <a:gd name="T5" fmla="*/ 826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54">
                    <a:moveTo>
                      <a:pt x="0" y="54"/>
                    </a:moveTo>
                    <a:cubicBezTo>
                      <a:pt x="11" y="42"/>
                      <a:pt x="84" y="0"/>
                      <a:pt x="156" y="49"/>
                    </a:cubicBezTo>
                    <a:cubicBezTo>
                      <a:pt x="140" y="40"/>
                      <a:pt x="70" y="15"/>
                      <a:pt x="0" y="54"/>
                    </a:cubicBezTo>
                    <a:close/>
                  </a:path>
                </a:pathLst>
              </a:custGeom>
              <a:solidFill>
                <a:srgbClr val="ECAFA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Freeform 888"/>
              <p:cNvSpPr>
                <a:spLocks/>
              </p:cNvSpPr>
              <p:nvPr/>
            </p:nvSpPr>
            <p:spPr bwMode="auto">
              <a:xfrm>
                <a:off x="4082" y="2144"/>
                <a:ext cx="209" cy="37"/>
              </a:xfrm>
              <a:custGeom>
                <a:avLst/>
                <a:gdLst>
                  <a:gd name="T0" fmla="*/ 1126 w 90"/>
                  <a:gd name="T1" fmla="*/ 212 h 15"/>
                  <a:gd name="T2" fmla="*/ 0 w 90"/>
                  <a:gd name="T3" fmla="*/ 224 h 15"/>
                  <a:gd name="T4" fmla="*/ 1126 w 90"/>
                  <a:gd name="T5" fmla="*/ 212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15">
                    <a:moveTo>
                      <a:pt x="90" y="14"/>
                    </a:moveTo>
                    <a:cubicBezTo>
                      <a:pt x="53" y="0"/>
                      <a:pt x="12" y="9"/>
                      <a:pt x="0" y="15"/>
                    </a:cubicBezTo>
                    <a:cubicBezTo>
                      <a:pt x="17" y="11"/>
                      <a:pt x="49" y="3"/>
                      <a:pt x="9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" name="Freeform 889"/>
              <p:cNvSpPr>
                <a:spLocks/>
              </p:cNvSpPr>
              <p:nvPr/>
            </p:nvSpPr>
            <p:spPr bwMode="auto">
              <a:xfrm>
                <a:off x="4214" y="2433"/>
                <a:ext cx="188" cy="54"/>
              </a:xfrm>
              <a:custGeom>
                <a:avLst/>
                <a:gdLst>
                  <a:gd name="T0" fmla="*/ 0 w 81"/>
                  <a:gd name="T1" fmla="*/ 174 h 22"/>
                  <a:gd name="T2" fmla="*/ 1012 w 81"/>
                  <a:gd name="T3" fmla="*/ 0 h 22"/>
                  <a:gd name="T4" fmla="*/ 0 w 81"/>
                  <a:gd name="T5" fmla="*/ 174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" h="22">
                    <a:moveTo>
                      <a:pt x="0" y="12"/>
                    </a:moveTo>
                    <a:cubicBezTo>
                      <a:pt x="14" y="16"/>
                      <a:pt x="60" y="22"/>
                      <a:pt x="81" y="0"/>
                    </a:cubicBezTo>
                    <a:cubicBezTo>
                      <a:pt x="68" y="7"/>
                      <a:pt x="37" y="17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Freeform 890"/>
              <p:cNvSpPr>
                <a:spLocks/>
              </p:cNvSpPr>
              <p:nvPr/>
            </p:nvSpPr>
            <p:spPr bwMode="auto">
              <a:xfrm>
                <a:off x="4377" y="2527"/>
                <a:ext cx="62" cy="57"/>
              </a:xfrm>
              <a:custGeom>
                <a:avLst/>
                <a:gdLst>
                  <a:gd name="T0" fmla="*/ 94 w 27"/>
                  <a:gd name="T1" fmla="*/ 349 h 23"/>
                  <a:gd name="T2" fmla="*/ 326 w 27"/>
                  <a:gd name="T3" fmla="*/ 136 h 23"/>
                  <a:gd name="T4" fmla="*/ 94 w 27"/>
                  <a:gd name="T5" fmla="*/ 349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8" y="23"/>
                    </a:moveTo>
                    <a:cubicBezTo>
                      <a:pt x="6" y="10"/>
                      <a:pt x="10" y="1"/>
                      <a:pt x="27" y="9"/>
                    </a:cubicBezTo>
                    <a:cubicBezTo>
                      <a:pt x="15" y="1"/>
                      <a:pt x="0" y="0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Freeform 891"/>
              <p:cNvSpPr>
                <a:spLocks/>
              </p:cNvSpPr>
              <p:nvPr/>
            </p:nvSpPr>
            <p:spPr bwMode="auto">
              <a:xfrm>
                <a:off x="3866" y="2574"/>
                <a:ext cx="54" cy="178"/>
              </a:xfrm>
              <a:custGeom>
                <a:avLst/>
                <a:gdLst>
                  <a:gd name="T0" fmla="*/ 221 w 23"/>
                  <a:gd name="T1" fmla="*/ 410 h 72"/>
                  <a:gd name="T2" fmla="*/ 298 w 23"/>
                  <a:gd name="T3" fmla="*/ 586 h 72"/>
                  <a:gd name="T4" fmla="*/ 221 w 23"/>
                  <a:gd name="T5" fmla="*/ 759 h 72"/>
                  <a:gd name="T6" fmla="*/ 249 w 23"/>
                  <a:gd name="T7" fmla="*/ 935 h 72"/>
                  <a:gd name="T8" fmla="*/ 171 w 23"/>
                  <a:gd name="T9" fmla="*/ 1088 h 72"/>
                  <a:gd name="T10" fmla="*/ 28 w 23"/>
                  <a:gd name="T11" fmla="*/ 818 h 72"/>
                  <a:gd name="T12" fmla="*/ 38 w 23"/>
                  <a:gd name="T13" fmla="*/ 677 h 72"/>
                  <a:gd name="T14" fmla="*/ 38 w 23"/>
                  <a:gd name="T15" fmla="*/ 556 h 72"/>
                  <a:gd name="T16" fmla="*/ 155 w 23"/>
                  <a:gd name="T17" fmla="*/ 331 h 72"/>
                  <a:gd name="T18" fmla="*/ 232 w 23"/>
                  <a:gd name="T19" fmla="*/ 0 h 72"/>
                  <a:gd name="T20" fmla="*/ 221 w 23"/>
                  <a:gd name="T21" fmla="*/ 319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72">
                    <a:moveTo>
                      <a:pt x="17" y="27"/>
                    </a:moveTo>
                    <a:cubicBezTo>
                      <a:pt x="18" y="31"/>
                      <a:pt x="23" y="35"/>
                      <a:pt x="23" y="39"/>
                    </a:cubicBezTo>
                    <a:cubicBezTo>
                      <a:pt x="23" y="43"/>
                      <a:pt x="18" y="45"/>
                      <a:pt x="17" y="50"/>
                    </a:cubicBezTo>
                    <a:cubicBezTo>
                      <a:pt x="17" y="54"/>
                      <a:pt x="20" y="58"/>
                      <a:pt x="19" y="62"/>
                    </a:cubicBezTo>
                    <a:cubicBezTo>
                      <a:pt x="18" y="65"/>
                      <a:pt x="15" y="69"/>
                      <a:pt x="13" y="72"/>
                    </a:cubicBezTo>
                    <a:cubicBezTo>
                      <a:pt x="9" y="67"/>
                      <a:pt x="0" y="62"/>
                      <a:pt x="2" y="54"/>
                    </a:cubicBezTo>
                    <a:cubicBezTo>
                      <a:pt x="3" y="50"/>
                      <a:pt x="5" y="49"/>
                      <a:pt x="3" y="45"/>
                    </a:cubicBezTo>
                    <a:cubicBezTo>
                      <a:pt x="2" y="42"/>
                      <a:pt x="1" y="40"/>
                      <a:pt x="3" y="37"/>
                    </a:cubicBezTo>
                    <a:cubicBezTo>
                      <a:pt x="5" y="31"/>
                      <a:pt x="12" y="29"/>
                      <a:pt x="12" y="22"/>
                    </a:cubicBezTo>
                    <a:cubicBezTo>
                      <a:pt x="12" y="14"/>
                      <a:pt x="10" y="7"/>
                      <a:pt x="18" y="0"/>
                    </a:cubicBezTo>
                    <a:cubicBezTo>
                      <a:pt x="14" y="6"/>
                      <a:pt x="14" y="15"/>
                      <a:pt x="17" y="21"/>
                    </a:cubicBezTo>
                  </a:path>
                </a:pathLst>
              </a:custGeom>
              <a:solidFill>
                <a:srgbClr val="FDDD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Freeform 892"/>
              <p:cNvSpPr>
                <a:spLocks/>
              </p:cNvSpPr>
              <p:nvPr/>
            </p:nvSpPr>
            <p:spPr bwMode="auto">
              <a:xfrm>
                <a:off x="3841" y="2406"/>
                <a:ext cx="30" cy="42"/>
              </a:xfrm>
              <a:custGeom>
                <a:avLst/>
                <a:gdLst>
                  <a:gd name="T0" fmla="*/ 85 w 13"/>
                  <a:gd name="T1" fmla="*/ 0 h 17"/>
                  <a:gd name="T2" fmla="*/ 159 w 13"/>
                  <a:gd name="T3" fmla="*/ 257 h 17"/>
                  <a:gd name="T4" fmla="*/ 65 w 13"/>
                  <a:gd name="T5" fmla="*/ 3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7" y="0"/>
                    </a:moveTo>
                    <a:cubicBezTo>
                      <a:pt x="0" y="5"/>
                      <a:pt x="5" y="16"/>
                      <a:pt x="13" y="17"/>
                    </a:cubicBezTo>
                    <a:cubicBezTo>
                      <a:pt x="7" y="13"/>
                      <a:pt x="7" y="9"/>
                      <a:pt x="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" name="Freeform 893"/>
              <p:cNvSpPr>
                <a:spLocks/>
              </p:cNvSpPr>
              <p:nvPr/>
            </p:nvSpPr>
            <p:spPr bwMode="auto">
              <a:xfrm>
                <a:off x="3876" y="2749"/>
                <a:ext cx="28" cy="67"/>
              </a:xfrm>
              <a:custGeom>
                <a:avLst/>
                <a:gdLst>
                  <a:gd name="T0" fmla="*/ 86 w 12"/>
                  <a:gd name="T1" fmla="*/ 74 h 27"/>
                  <a:gd name="T2" fmla="*/ 28 w 12"/>
                  <a:gd name="T3" fmla="*/ 136 h 27"/>
                  <a:gd name="T4" fmla="*/ 28 w 12"/>
                  <a:gd name="T5" fmla="*/ 216 h 27"/>
                  <a:gd name="T6" fmla="*/ 28 w 12"/>
                  <a:gd name="T7" fmla="*/ 412 h 27"/>
                  <a:gd name="T8" fmla="*/ 86 w 12"/>
                  <a:gd name="T9" fmla="*/ 196 h 27"/>
                  <a:gd name="T10" fmla="*/ 142 w 12"/>
                  <a:gd name="T11" fmla="*/ 104 h 27"/>
                  <a:gd name="T12" fmla="*/ 114 w 1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7">
                    <a:moveTo>
                      <a:pt x="7" y="5"/>
                    </a:moveTo>
                    <a:cubicBezTo>
                      <a:pt x="5" y="6"/>
                      <a:pt x="3" y="7"/>
                      <a:pt x="2" y="9"/>
                    </a:cubicBezTo>
                    <a:cubicBezTo>
                      <a:pt x="0" y="11"/>
                      <a:pt x="2" y="11"/>
                      <a:pt x="2" y="14"/>
                    </a:cubicBezTo>
                    <a:cubicBezTo>
                      <a:pt x="3" y="18"/>
                      <a:pt x="1" y="23"/>
                      <a:pt x="2" y="27"/>
                    </a:cubicBezTo>
                    <a:cubicBezTo>
                      <a:pt x="7" y="25"/>
                      <a:pt x="5" y="16"/>
                      <a:pt x="7" y="13"/>
                    </a:cubicBezTo>
                    <a:cubicBezTo>
                      <a:pt x="9" y="11"/>
                      <a:pt x="11" y="10"/>
                      <a:pt x="11" y="7"/>
                    </a:cubicBezTo>
                    <a:cubicBezTo>
                      <a:pt x="12" y="4"/>
                      <a:pt x="9" y="3"/>
                      <a:pt x="9" y="0"/>
                    </a:cubicBezTo>
                  </a:path>
                </a:pathLst>
              </a:custGeom>
              <a:solidFill>
                <a:srgbClr val="FDDDB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" name="Freeform 894"/>
              <p:cNvSpPr>
                <a:spLocks/>
              </p:cNvSpPr>
              <p:nvPr/>
            </p:nvSpPr>
            <p:spPr bwMode="auto">
              <a:xfrm>
                <a:off x="3702" y="3222"/>
                <a:ext cx="25" cy="128"/>
              </a:xfrm>
              <a:custGeom>
                <a:avLst/>
                <a:gdLst>
                  <a:gd name="T0" fmla="*/ 45 w 11"/>
                  <a:gd name="T1" fmla="*/ 0 h 52"/>
                  <a:gd name="T2" fmla="*/ 0 w 11"/>
                  <a:gd name="T3" fmla="*/ 327 h 52"/>
                  <a:gd name="T4" fmla="*/ 45 w 11"/>
                  <a:gd name="T5" fmla="*/ 775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4" y="0"/>
                    </a:moveTo>
                    <a:cubicBezTo>
                      <a:pt x="3" y="7"/>
                      <a:pt x="0" y="16"/>
                      <a:pt x="0" y="22"/>
                    </a:cubicBezTo>
                    <a:cubicBezTo>
                      <a:pt x="0" y="30"/>
                      <a:pt x="11" y="44"/>
                      <a:pt x="4" y="52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" name="Freeform 895"/>
              <p:cNvSpPr>
                <a:spLocks/>
              </p:cNvSpPr>
              <p:nvPr/>
            </p:nvSpPr>
            <p:spPr bwMode="auto">
              <a:xfrm>
                <a:off x="3282" y="3036"/>
                <a:ext cx="90" cy="52"/>
              </a:xfrm>
              <a:custGeom>
                <a:avLst/>
                <a:gdLst>
                  <a:gd name="T0" fmla="*/ 480 w 39"/>
                  <a:gd name="T1" fmla="*/ 0 h 21"/>
                  <a:gd name="T2" fmla="*/ 282 w 39"/>
                  <a:gd name="T3" fmla="*/ 104 h 21"/>
                  <a:gd name="T4" fmla="*/ 0 w 39"/>
                  <a:gd name="T5" fmla="*/ 31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1">
                    <a:moveTo>
                      <a:pt x="39" y="0"/>
                    </a:moveTo>
                    <a:cubicBezTo>
                      <a:pt x="34" y="8"/>
                      <a:pt x="29" y="3"/>
                      <a:pt x="23" y="7"/>
                    </a:cubicBezTo>
                    <a:cubicBezTo>
                      <a:pt x="18" y="9"/>
                      <a:pt x="6" y="21"/>
                      <a:pt x="0" y="21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896"/>
              <p:cNvSpPr>
                <a:spLocks/>
              </p:cNvSpPr>
              <p:nvPr/>
            </p:nvSpPr>
            <p:spPr bwMode="auto">
              <a:xfrm>
                <a:off x="3252" y="2950"/>
                <a:ext cx="100" cy="42"/>
              </a:xfrm>
              <a:custGeom>
                <a:avLst/>
                <a:gdLst>
                  <a:gd name="T0" fmla="*/ 542 w 43"/>
                  <a:gd name="T1" fmla="*/ 12 h 17"/>
                  <a:gd name="T2" fmla="*/ 0 w 43"/>
                  <a:gd name="T3" fmla="*/ 91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17">
                    <a:moveTo>
                      <a:pt x="43" y="1"/>
                    </a:moveTo>
                    <a:cubicBezTo>
                      <a:pt x="33" y="0"/>
                      <a:pt x="13" y="17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Freeform 897"/>
              <p:cNvSpPr>
                <a:spLocks/>
              </p:cNvSpPr>
              <p:nvPr/>
            </p:nvSpPr>
            <p:spPr bwMode="auto">
              <a:xfrm>
                <a:off x="3829" y="3217"/>
                <a:ext cx="28" cy="116"/>
              </a:xfrm>
              <a:custGeom>
                <a:avLst/>
                <a:gdLst>
                  <a:gd name="T0" fmla="*/ 0 w 12"/>
                  <a:gd name="T1" fmla="*/ 0 h 47"/>
                  <a:gd name="T2" fmla="*/ 77 w 12"/>
                  <a:gd name="T3" fmla="*/ 706 h 4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12" y="18"/>
                      <a:pt x="8" y="34"/>
                      <a:pt x="6" y="47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" name="Freeform 898"/>
              <p:cNvSpPr>
                <a:spLocks/>
              </p:cNvSpPr>
              <p:nvPr/>
            </p:nvSpPr>
            <p:spPr bwMode="auto">
              <a:xfrm>
                <a:off x="3795" y="3222"/>
                <a:ext cx="30" cy="121"/>
              </a:xfrm>
              <a:custGeom>
                <a:avLst/>
                <a:gdLst>
                  <a:gd name="T0" fmla="*/ 12 w 13"/>
                  <a:gd name="T1" fmla="*/ 0 h 49"/>
                  <a:gd name="T2" fmla="*/ 0 w 13"/>
                  <a:gd name="T3" fmla="*/ 738 h 4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49">
                    <a:moveTo>
                      <a:pt x="1" y="0"/>
                    </a:moveTo>
                    <a:cubicBezTo>
                      <a:pt x="6" y="11"/>
                      <a:pt x="13" y="38"/>
                      <a:pt x="0" y="49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" name="Freeform 899"/>
              <p:cNvSpPr>
                <a:spLocks/>
              </p:cNvSpPr>
              <p:nvPr/>
            </p:nvSpPr>
            <p:spPr bwMode="auto">
              <a:xfrm>
                <a:off x="3755" y="3232"/>
                <a:ext cx="14" cy="118"/>
              </a:xfrm>
              <a:custGeom>
                <a:avLst/>
                <a:gdLst>
                  <a:gd name="T0" fmla="*/ 49 w 6"/>
                  <a:gd name="T1" fmla="*/ 0 h 48"/>
                  <a:gd name="T2" fmla="*/ 77 w 6"/>
                  <a:gd name="T3" fmla="*/ 713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8">
                    <a:moveTo>
                      <a:pt x="4" y="0"/>
                    </a:moveTo>
                    <a:cubicBezTo>
                      <a:pt x="0" y="12"/>
                      <a:pt x="5" y="35"/>
                      <a:pt x="6" y="48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" name="Freeform 900"/>
              <p:cNvSpPr>
                <a:spLocks/>
              </p:cNvSpPr>
              <p:nvPr/>
            </p:nvSpPr>
            <p:spPr bwMode="auto">
              <a:xfrm>
                <a:off x="3869" y="3190"/>
                <a:ext cx="28" cy="145"/>
              </a:xfrm>
              <a:custGeom>
                <a:avLst/>
                <a:gdLst>
                  <a:gd name="T0" fmla="*/ 0 w 12"/>
                  <a:gd name="T1" fmla="*/ 0 h 59"/>
                  <a:gd name="T2" fmla="*/ 0 w 12"/>
                  <a:gd name="T3" fmla="*/ 875 h 5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9">
                    <a:moveTo>
                      <a:pt x="0" y="0"/>
                    </a:moveTo>
                    <a:cubicBezTo>
                      <a:pt x="12" y="27"/>
                      <a:pt x="5" y="46"/>
                      <a:pt x="0" y="59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" name="Freeform 901"/>
              <p:cNvSpPr>
                <a:spLocks/>
              </p:cNvSpPr>
              <p:nvPr/>
            </p:nvSpPr>
            <p:spPr bwMode="auto">
              <a:xfrm>
                <a:off x="3639" y="3224"/>
                <a:ext cx="14" cy="111"/>
              </a:xfrm>
              <a:custGeom>
                <a:avLst/>
                <a:gdLst>
                  <a:gd name="T0" fmla="*/ 37 w 6"/>
                  <a:gd name="T1" fmla="*/ 0 h 45"/>
                  <a:gd name="T2" fmla="*/ 77 w 6"/>
                  <a:gd name="T3" fmla="*/ 676 h 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5">
                    <a:moveTo>
                      <a:pt x="3" y="0"/>
                    </a:moveTo>
                    <a:cubicBezTo>
                      <a:pt x="0" y="12"/>
                      <a:pt x="2" y="33"/>
                      <a:pt x="6" y="45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2" name="Freeform 902"/>
              <p:cNvSpPr>
                <a:spLocks/>
              </p:cNvSpPr>
              <p:nvPr/>
            </p:nvSpPr>
            <p:spPr bwMode="auto">
              <a:xfrm>
                <a:off x="3546" y="3192"/>
                <a:ext cx="26" cy="124"/>
              </a:xfrm>
              <a:custGeom>
                <a:avLst/>
                <a:gdLst>
                  <a:gd name="T0" fmla="*/ 144 w 11"/>
                  <a:gd name="T1" fmla="*/ 0 h 50"/>
                  <a:gd name="T2" fmla="*/ 118 w 11"/>
                  <a:gd name="T3" fmla="*/ 764 h 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50">
                    <a:moveTo>
                      <a:pt x="11" y="0"/>
                    </a:moveTo>
                    <a:cubicBezTo>
                      <a:pt x="3" y="11"/>
                      <a:pt x="0" y="40"/>
                      <a:pt x="9" y="5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3" name="Freeform 903"/>
              <p:cNvSpPr>
                <a:spLocks/>
              </p:cNvSpPr>
              <p:nvPr/>
            </p:nvSpPr>
            <p:spPr bwMode="auto">
              <a:xfrm>
                <a:off x="3491" y="3182"/>
                <a:ext cx="25" cy="69"/>
              </a:xfrm>
              <a:custGeom>
                <a:avLst/>
                <a:gdLst>
                  <a:gd name="T0" fmla="*/ 130 w 11"/>
                  <a:gd name="T1" fmla="*/ 0 h 28"/>
                  <a:gd name="T2" fmla="*/ 0 w 11"/>
                  <a:gd name="T3" fmla="*/ 419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8">
                    <a:moveTo>
                      <a:pt x="11" y="0"/>
                    </a:moveTo>
                    <a:cubicBezTo>
                      <a:pt x="7" y="5"/>
                      <a:pt x="5" y="27"/>
                      <a:pt x="0" y="28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Freeform 904"/>
              <p:cNvSpPr>
                <a:spLocks/>
              </p:cNvSpPr>
              <p:nvPr/>
            </p:nvSpPr>
            <p:spPr bwMode="auto">
              <a:xfrm>
                <a:off x="3430" y="3155"/>
                <a:ext cx="21" cy="82"/>
              </a:xfrm>
              <a:custGeom>
                <a:avLst/>
                <a:gdLst>
                  <a:gd name="T0" fmla="*/ 114 w 9"/>
                  <a:gd name="T1" fmla="*/ 0 h 33"/>
                  <a:gd name="T2" fmla="*/ 12 w 9"/>
                  <a:gd name="T3" fmla="*/ 507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cubicBezTo>
                      <a:pt x="4" y="11"/>
                      <a:pt x="0" y="24"/>
                      <a:pt x="1" y="33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Freeform 905"/>
              <p:cNvSpPr>
                <a:spLocks/>
              </p:cNvSpPr>
              <p:nvPr/>
            </p:nvSpPr>
            <p:spPr bwMode="auto">
              <a:xfrm>
                <a:off x="3405" y="3128"/>
                <a:ext cx="32" cy="76"/>
              </a:xfrm>
              <a:custGeom>
                <a:avLst/>
                <a:gdLst>
                  <a:gd name="T0" fmla="*/ 167 w 14"/>
                  <a:gd name="T1" fmla="*/ 0 h 31"/>
                  <a:gd name="T2" fmla="*/ 0 w 14"/>
                  <a:gd name="T3" fmla="*/ 444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1">
                    <a:moveTo>
                      <a:pt x="14" y="0"/>
                    </a:moveTo>
                    <a:cubicBezTo>
                      <a:pt x="14" y="5"/>
                      <a:pt x="7" y="31"/>
                      <a:pt x="0" y="3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 906"/>
              <p:cNvSpPr>
                <a:spLocks/>
              </p:cNvSpPr>
              <p:nvPr/>
            </p:nvSpPr>
            <p:spPr bwMode="auto">
              <a:xfrm>
                <a:off x="3349" y="2801"/>
                <a:ext cx="70" cy="18"/>
              </a:xfrm>
              <a:custGeom>
                <a:avLst/>
                <a:gdLst>
                  <a:gd name="T0" fmla="*/ 380 w 30"/>
                  <a:gd name="T1" fmla="*/ 21 h 7"/>
                  <a:gd name="T2" fmla="*/ 0 w 30"/>
                  <a:gd name="T3" fmla="*/ 33 h 7"/>
                  <a:gd name="T4" fmla="*/ 37 w 30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7">
                    <a:moveTo>
                      <a:pt x="30" y="1"/>
                    </a:moveTo>
                    <a:cubicBezTo>
                      <a:pt x="19" y="1"/>
                      <a:pt x="11" y="7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Freeform 907"/>
              <p:cNvSpPr>
                <a:spLocks/>
              </p:cNvSpPr>
              <p:nvPr/>
            </p:nvSpPr>
            <p:spPr bwMode="auto">
              <a:xfrm>
                <a:off x="3447" y="2707"/>
                <a:ext cx="25" cy="13"/>
              </a:xfrm>
              <a:custGeom>
                <a:avLst/>
                <a:gdLst>
                  <a:gd name="T0" fmla="*/ 130 w 11"/>
                  <a:gd name="T1" fmla="*/ 88 h 5"/>
                  <a:gd name="T2" fmla="*/ 25 w 1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8" y="4"/>
                      <a:pt x="0" y="5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908"/>
              <p:cNvSpPr>
                <a:spLocks/>
              </p:cNvSpPr>
              <p:nvPr/>
            </p:nvSpPr>
            <p:spPr bwMode="auto">
              <a:xfrm>
                <a:off x="3509" y="2660"/>
                <a:ext cx="26" cy="13"/>
              </a:xfrm>
              <a:custGeom>
                <a:avLst/>
                <a:gdLst>
                  <a:gd name="T0" fmla="*/ 144 w 11"/>
                  <a:gd name="T1" fmla="*/ 88 h 5"/>
                  <a:gd name="T2" fmla="*/ 0 w 11"/>
                  <a:gd name="T3" fmla="*/ 21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7" y="3"/>
                      <a:pt x="4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909"/>
              <p:cNvSpPr>
                <a:spLocks/>
              </p:cNvSpPr>
              <p:nvPr/>
            </p:nvSpPr>
            <p:spPr bwMode="auto">
              <a:xfrm>
                <a:off x="3644" y="2589"/>
                <a:ext cx="21" cy="19"/>
              </a:xfrm>
              <a:custGeom>
                <a:avLst/>
                <a:gdLst>
                  <a:gd name="T0" fmla="*/ 114 w 9"/>
                  <a:gd name="T1" fmla="*/ 107 h 8"/>
                  <a:gd name="T2" fmla="*/ 0 w 9"/>
                  <a:gd name="T3" fmla="*/ 12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cubicBezTo>
                      <a:pt x="8" y="3"/>
                      <a:pt x="5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910"/>
              <p:cNvSpPr>
                <a:spLocks/>
              </p:cNvSpPr>
              <p:nvPr/>
            </p:nvSpPr>
            <p:spPr bwMode="auto">
              <a:xfrm>
                <a:off x="3602" y="2591"/>
                <a:ext cx="30" cy="27"/>
              </a:xfrm>
              <a:custGeom>
                <a:avLst/>
                <a:gdLst>
                  <a:gd name="T0" fmla="*/ 159 w 13"/>
                  <a:gd name="T1" fmla="*/ 162 h 11"/>
                  <a:gd name="T2" fmla="*/ 0 w 13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cubicBezTo>
                      <a:pt x="9" y="9"/>
                      <a:pt x="6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112"/>
            <p:cNvGrpSpPr>
              <a:grpSpLocks/>
            </p:cNvGrpSpPr>
            <p:nvPr/>
          </p:nvGrpSpPr>
          <p:grpSpPr bwMode="auto">
            <a:xfrm>
              <a:off x="2978" y="1273"/>
              <a:ext cx="2398" cy="2322"/>
              <a:chOff x="2978" y="1273"/>
              <a:chExt cx="2398" cy="2322"/>
            </a:xfrm>
          </p:grpSpPr>
          <p:sp>
            <p:nvSpPr>
              <p:cNvPr id="31" name="Freeform 912"/>
              <p:cNvSpPr>
                <a:spLocks/>
              </p:cNvSpPr>
              <p:nvPr/>
            </p:nvSpPr>
            <p:spPr bwMode="auto">
              <a:xfrm>
                <a:off x="3755" y="2601"/>
                <a:ext cx="7" cy="17"/>
              </a:xfrm>
              <a:custGeom>
                <a:avLst/>
                <a:gdLst>
                  <a:gd name="T0" fmla="*/ 37 w 3"/>
                  <a:gd name="T1" fmla="*/ 100 h 7"/>
                  <a:gd name="T2" fmla="*/ 0 w 3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913"/>
              <p:cNvSpPr>
                <a:spLocks/>
              </p:cNvSpPr>
              <p:nvPr/>
            </p:nvSpPr>
            <p:spPr bwMode="auto">
              <a:xfrm>
                <a:off x="3785" y="2623"/>
                <a:ext cx="7" cy="27"/>
              </a:xfrm>
              <a:custGeom>
                <a:avLst/>
                <a:gdLst>
                  <a:gd name="T0" fmla="*/ 28 w 3"/>
                  <a:gd name="T1" fmla="*/ 162 h 11"/>
                  <a:gd name="T2" fmla="*/ 0 w 3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3" y="7"/>
                      <a:pt x="3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914"/>
              <p:cNvSpPr>
                <a:spLocks/>
              </p:cNvSpPr>
              <p:nvPr/>
            </p:nvSpPr>
            <p:spPr bwMode="auto">
              <a:xfrm>
                <a:off x="3669" y="3227"/>
                <a:ext cx="17" cy="118"/>
              </a:xfrm>
              <a:custGeom>
                <a:avLst/>
                <a:gdLst>
                  <a:gd name="T0" fmla="*/ 58 w 7"/>
                  <a:gd name="T1" fmla="*/ 0 h 48"/>
                  <a:gd name="T2" fmla="*/ 100 w 7"/>
                  <a:gd name="T3" fmla="*/ 713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48">
                    <a:moveTo>
                      <a:pt x="4" y="0"/>
                    </a:moveTo>
                    <a:cubicBezTo>
                      <a:pt x="4" y="14"/>
                      <a:pt x="0" y="35"/>
                      <a:pt x="7" y="48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915"/>
              <p:cNvSpPr>
                <a:spLocks/>
              </p:cNvSpPr>
              <p:nvPr/>
            </p:nvSpPr>
            <p:spPr bwMode="auto">
              <a:xfrm>
                <a:off x="3593" y="3207"/>
                <a:ext cx="14" cy="119"/>
              </a:xfrm>
              <a:custGeom>
                <a:avLst/>
                <a:gdLst>
                  <a:gd name="T0" fmla="*/ 28 w 6"/>
                  <a:gd name="T1" fmla="*/ 0 h 48"/>
                  <a:gd name="T2" fmla="*/ 37 w 6"/>
                  <a:gd name="T3" fmla="*/ 578 h 48"/>
                  <a:gd name="T4" fmla="*/ 65 w 6"/>
                  <a:gd name="T5" fmla="*/ 731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8">
                    <a:moveTo>
                      <a:pt x="2" y="0"/>
                    </a:moveTo>
                    <a:cubicBezTo>
                      <a:pt x="1" y="13"/>
                      <a:pt x="0" y="25"/>
                      <a:pt x="3" y="38"/>
                    </a:cubicBezTo>
                    <a:cubicBezTo>
                      <a:pt x="4" y="41"/>
                      <a:pt x="6" y="47"/>
                      <a:pt x="5" y="48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916"/>
              <p:cNvSpPr>
                <a:spLocks/>
              </p:cNvSpPr>
              <p:nvPr/>
            </p:nvSpPr>
            <p:spPr bwMode="auto">
              <a:xfrm>
                <a:off x="3349" y="3073"/>
                <a:ext cx="37" cy="62"/>
              </a:xfrm>
              <a:custGeom>
                <a:avLst/>
                <a:gdLst>
                  <a:gd name="T0" fmla="*/ 199 w 16"/>
                  <a:gd name="T1" fmla="*/ 0 h 25"/>
                  <a:gd name="T2" fmla="*/ 0 w 16"/>
                  <a:gd name="T3" fmla="*/ 38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cubicBezTo>
                      <a:pt x="9" y="5"/>
                      <a:pt x="3" y="16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17"/>
              <p:cNvSpPr>
                <a:spLocks/>
              </p:cNvSpPr>
              <p:nvPr/>
            </p:nvSpPr>
            <p:spPr bwMode="auto">
              <a:xfrm>
                <a:off x="3359" y="3088"/>
                <a:ext cx="41" cy="60"/>
              </a:xfrm>
              <a:custGeom>
                <a:avLst/>
                <a:gdLst>
                  <a:gd name="T0" fmla="*/ 212 w 18"/>
                  <a:gd name="T1" fmla="*/ 0 h 24"/>
                  <a:gd name="T2" fmla="*/ 0 w 18"/>
                  <a:gd name="T3" fmla="*/ 37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cubicBezTo>
                      <a:pt x="16" y="9"/>
                      <a:pt x="6" y="20"/>
                      <a:pt x="0" y="24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918"/>
              <p:cNvSpPr>
                <a:spLocks/>
              </p:cNvSpPr>
              <p:nvPr/>
            </p:nvSpPr>
            <p:spPr bwMode="auto">
              <a:xfrm>
                <a:off x="3266" y="2900"/>
                <a:ext cx="83" cy="37"/>
              </a:xfrm>
              <a:custGeom>
                <a:avLst/>
                <a:gdLst>
                  <a:gd name="T0" fmla="*/ 440 w 36"/>
                  <a:gd name="T1" fmla="*/ 30 h 15"/>
                  <a:gd name="T2" fmla="*/ 65 w 36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15">
                    <a:moveTo>
                      <a:pt x="36" y="2"/>
                    </a:moveTo>
                    <a:cubicBezTo>
                      <a:pt x="31" y="4"/>
                      <a:pt x="0" y="15"/>
                      <a:pt x="5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919"/>
              <p:cNvSpPr>
                <a:spLocks/>
              </p:cNvSpPr>
              <p:nvPr/>
            </p:nvSpPr>
            <p:spPr bwMode="auto">
              <a:xfrm>
                <a:off x="3305" y="2863"/>
                <a:ext cx="61" cy="15"/>
              </a:xfrm>
              <a:custGeom>
                <a:avLst/>
                <a:gdLst>
                  <a:gd name="T0" fmla="*/ 336 w 26"/>
                  <a:gd name="T1" fmla="*/ 50 h 6"/>
                  <a:gd name="T2" fmla="*/ 12 w 26"/>
                  <a:gd name="T3" fmla="*/ 95 h 6"/>
                  <a:gd name="T4" fmla="*/ 0 w 2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26" y="3"/>
                    </a:moveTo>
                    <a:cubicBezTo>
                      <a:pt x="18" y="5"/>
                      <a:pt x="9" y="4"/>
                      <a:pt x="1" y="6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920"/>
              <p:cNvSpPr>
                <a:spLocks/>
              </p:cNvSpPr>
              <p:nvPr/>
            </p:nvSpPr>
            <p:spPr bwMode="auto">
              <a:xfrm>
                <a:off x="3410" y="2747"/>
                <a:ext cx="25" cy="17"/>
              </a:xfrm>
              <a:custGeom>
                <a:avLst/>
                <a:gdLst>
                  <a:gd name="T0" fmla="*/ 130 w 11"/>
                  <a:gd name="T1" fmla="*/ 87 h 7"/>
                  <a:gd name="T2" fmla="*/ 0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11" y="6"/>
                    </a:moveTo>
                    <a:cubicBezTo>
                      <a:pt x="7" y="7"/>
                      <a:pt x="0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921"/>
              <p:cNvSpPr>
                <a:spLocks/>
              </p:cNvSpPr>
              <p:nvPr/>
            </p:nvSpPr>
            <p:spPr bwMode="auto">
              <a:xfrm>
                <a:off x="3718" y="2584"/>
                <a:ext cx="14" cy="17"/>
              </a:xfrm>
              <a:custGeom>
                <a:avLst/>
                <a:gdLst>
                  <a:gd name="T0" fmla="*/ 77 w 6"/>
                  <a:gd name="T1" fmla="*/ 100 h 7"/>
                  <a:gd name="T2" fmla="*/ 0 w 6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5" y="4"/>
                      <a:pt x="3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922"/>
              <p:cNvSpPr>
                <a:spLocks/>
              </p:cNvSpPr>
              <p:nvPr/>
            </p:nvSpPr>
            <p:spPr bwMode="auto">
              <a:xfrm>
                <a:off x="3560" y="2628"/>
                <a:ext cx="5" cy="3"/>
              </a:xfrm>
              <a:custGeom>
                <a:avLst/>
                <a:gdLst>
                  <a:gd name="T0" fmla="*/ 33 w 2"/>
                  <a:gd name="T1" fmla="*/ 27 h 1"/>
                  <a:gd name="T2" fmla="*/ 0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923"/>
              <p:cNvSpPr>
                <a:spLocks/>
              </p:cNvSpPr>
              <p:nvPr/>
            </p:nvSpPr>
            <p:spPr bwMode="auto">
              <a:xfrm>
                <a:off x="3887" y="3155"/>
                <a:ext cx="44" cy="96"/>
              </a:xfrm>
              <a:custGeom>
                <a:avLst/>
                <a:gdLst>
                  <a:gd name="T0" fmla="*/ 0 w 19"/>
                  <a:gd name="T1" fmla="*/ 0 h 39"/>
                  <a:gd name="T2" fmla="*/ 188 w 19"/>
                  <a:gd name="T3" fmla="*/ 581 h 3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9">
                    <a:moveTo>
                      <a:pt x="0" y="0"/>
                    </a:moveTo>
                    <a:cubicBezTo>
                      <a:pt x="4" y="10"/>
                      <a:pt x="19" y="29"/>
                      <a:pt x="15" y="3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924"/>
              <p:cNvSpPr>
                <a:spLocks/>
              </p:cNvSpPr>
              <p:nvPr/>
            </p:nvSpPr>
            <p:spPr bwMode="auto">
              <a:xfrm>
                <a:off x="3468" y="3170"/>
                <a:ext cx="16" cy="86"/>
              </a:xfrm>
              <a:custGeom>
                <a:avLst/>
                <a:gdLst>
                  <a:gd name="T0" fmla="*/ 73 w 7"/>
                  <a:gd name="T1" fmla="*/ 0 h 35"/>
                  <a:gd name="T2" fmla="*/ 48 w 7"/>
                  <a:gd name="T3" fmla="*/ 327 h 35"/>
                  <a:gd name="T4" fmla="*/ 0 w 7"/>
                  <a:gd name="T5" fmla="*/ 51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7" y="5"/>
                      <a:pt x="4" y="16"/>
                      <a:pt x="4" y="22"/>
                    </a:cubicBezTo>
                    <a:cubicBezTo>
                      <a:pt x="4" y="27"/>
                      <a:pt x="3" y="31"/>
                      <a:pt x="0" y="35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925"/>
              <p:cNvSpPr>
                <a:spLocks/>
              </p:cNvSpPr>
              <p:nvPr/>
            </p:nvSpPr>
            <p:spPr bwMode="auto">
              <a:xfrm>
                <a:off x="3247" y="3007"/>
                <a:ext cx="102" cy="34"/>
              </a:xfrm>
              <a:custGeom>
                <a:avLst/>
                <a:gdLst>
                  <a:gd name="T0" fmla="*/ 547 w 44"/>
                  <a:gd name="T1" fmla="*/ 0 h 14"/>
                  <a:gd name="T2" fmla="*/ 0 w 44"/>
                  <a:gd name="T3" fmla="*/ 29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4">
                    <a:moveTo>
                      <a:pt x="44" y="0"/>
                    </a:moveTo>
                    <a:cubicBezTo>
                      <a:pt x="35" y="2"/>
                      <a:pt x="5" y="14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D7C1C4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926"/>
              <p:cNvSpPr>
                <a:spLocks/>
              </p:cNvSpPr>
              <p:nvPr/>
            </p:nvSpPr>
            <p:spPr bwMode="auto">
              <a:xfrm>
                <a:off x="3574" y="2717"/>
                <a:ext cx="37" cy="35"/>
              </a:xfrm>
              <a:custGeom>
                <a:avLst/>
                <a:gdLst>
                  <a:gd name="T0" fmla="*/ 0 w 16"/>
                  <a:gd name="T1" fmla="*/ 0 h 14"/>
                  <a:gd name="T2" fmla="*/ 12 w 16"/>
                  <a:gd name="T3" fmla="*/ 83 h 14"/>
                  <a:gd name="T4" fmla="*/ 150 w 16"/>
                  <a:gd name="T5" fmla="*/ 113 h 14"/>
                  <a:gd name="T6" fmla="*/ 199 w 16"/>
                  <a:gd name="T7" fmla="*/ 22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cubicBezTo>
                      <a:pt x="0" y="1"/>
                      <a:pt x="1" y="3"/>
                      <a:pt x="1" y="5"/>
                    </a:cubicBezTo>
                    <a:cubicBezTo>
                      <a:pt x="4" y="6"/>
                      <a:pt x="8" y="5"/>
                      <a:pt x="12" y="7"/>
                    </a:cubicBezTo>
                    <a:cubicBezTo>
                      <a:pt x="10" y="11"/>
                      <a:pt x="12" y="13"/>
                      <a:pt x="16" y="14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927"/>
              <p:cNvSpPr>
                <a:spLocks/>
              </p:cNvSpPr>
              <p:nvPr/>
            </p:nvSpPr>
            <p:spPr bwMode="auto">
              <a:xfrm>
                <a:off x="3475" y="2814"/>
                <a:ext cx="39" cy="10"/>
              </a:xfrm>
              <a:custGeom>
                <a:avLst/>
                <a:gdLst>
                  <a:gd name="T0" fmla="*/ 204 w 17"/>
                  <a:gd name="T1" fmla="*/ 50 h 4"/>
                  <a:gd name="T2" fmla="*/ 110 w 17"/>
                  <a:gd name="T3" fmla="*/ 0 h 4"/>
                  <a:gd name="T4" fmla="*/ 85 w 17"/>
                  <a:gd name="T5" fmla="*/ 63 h 4"/>
                  <a:gd name="T6" fmla="*/ 0 w 1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4">
                    <a:moveTo>
                      <a:pt x="17" y="3"/>
                    </a:moveTo>
                    <a:cubicBezTo>
                      <a:pt x="14" y="2"/>
                      <a:pt x="12" y="1"/>
                      <a:pt x="9" y="0"/>
                    </a:cubicBezTo>
                    <a:cubicBezTo>
                      <a:pt x="9" y="2"/>
                      <a:pt x="7" y="3"/>
                      <a:pt x="7" y="4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928"/>
              <p:cNvSpPr>
                <a:spLocks/>
              </p:cNvSpPr>
              <p:nvPr/>
            </p:nvSpPr>
            <p:spPr bwMode="auto">
              <a:xfrm>
                <a:off x="3549" y="3036"/>
                <a:ext cx="37" cy="67"/>
              </a:xfrm>
              <a:custGeom>
                <a:avLst/>
                <a:gdLst>
                  <a:gd name="T0" fmla="*/ 199 w 16"/>
                  <a:gd name="T1" fmla="*/ 0 h 27"/>
                  <a:gd name="T2" fmla="*/ 65 w 16"/>
                  <a:gd name="T3" fmla="*/ 92 h 27"/>
                  <a:gd name="T4" fmla="*/ 134 w 16"/>
                  <a:gd name="T5" fmla="*/ 154 h 27"/>
                  <a:gd name="T6" fmla="*/ 28 w 16"/>
                  <a:gd name="T7" fmla="*/ 400 h 27"/>
                  <a:gd name="T8" fmla="*/ 12 w 16"/>
                  <a:gd name="T9" fmla="*/ 40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6" y="0"/>
                    </a:moveTo>
                    <a:cubicBezTo>
                      <a:pt x="13" y="3"/>
                      <a:pt x="9" y="5"/>
                      <a:pt x="5" y="6"/>
                    </a:cubicBezTo>
                    <a:cubicBezTo>
                      <a:pt x="7" y="7"/>
                      <a:pt x="9" y="10"/>
                      <a:pt x="11" y="10"/>
                    </a:cubicBezTo>
                    <a:cubicBezTo>
                      <a:pt x="8" y="15"/>
                      <a:pt x="0" y="19"/>
                      <a:pt x="2" y="26"/>
                    </a:cubicBezTo>
                    <a:cubicBezTo>
                      <a:pt x="1" y="27"/>
                      <a:pt x="1" y="26"/>
                      <a:pt x="1" y="2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929"/>
              <p:cNvSpPr>
                <a:spLocks/>
              </p:cNvSpPr>
              <p:nvPr/>
            </p:nvSpPr>
            <p:spPr bwMode="auto">
              <a:xfrm>
                <a:off x="3370" y="2925"/>
                <a:ext cx="84" cy="25"/>
              </a:xfrm>
              <a:custGeom>
                <a:avLst/>
                <a:gdLst>
                  <a:gd name="T0" fmla="*/ 457 w 36"/>
                  <a:gd name="T1" fmla="*/ 33 h 10"/>
                  <a:gd name="T2" fmla="*/ 266 w 36"/>
                  <a:gd name="T3" fmla="*/ 33 h 10"/>
                  <a:gd name="T4" fmla="*/ 266 w 36"/>
                  <a:gd name="T5" fmla="*/ 83 h 10"/>
                  <a:gd name="T6" fmla="*/ 191 w 36"/>
                  <a:gd name="T7" fmla="*/ 0 h 10"/>
                  <a:gd name="T8" fmla="*/ 0 w 36"/>
                  <a:gd name="T9" fmla="*/ 1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6" y="2"/>
                    </a:moveTo>
                    <a:cubicBezTo>
                      <a:pt x="31" y="2"/>
                      <a:pt x="26" y="2"/>
                      <a:pt x="21" y="2"/>
                    </a:cubicBezTo>
                    <a:cubicBezTo>
                      <a:pt x="21" y="3"/>
                      <a:pt x="21" y="4"/>
                      <a:pt x="21" y="5"/>
                    </a:cubicBezTo>
                    <a:cubicBezTo>
                      <a:pt x="19" y="4"/>
                      <a:pt x="17" y="2"/>
                      <a:pt x="15" y="0"/>
                    </a:cubicBezTo>
                    <a:cubicBezTo>
                      <a:pt x="16" y="6"/>
                      <a:pt x="5" y="7"/>
                      <a:pt x="0" y="1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930"/>
              <p:cNvSpPr>
                <a:spLocks/>
              </p:cNvSpPr>
              <p:nvPr/>
            </p:nvSpPr>
            <p:spPr bwMode="auto">
              <a:xfrm>
                <a:off x="3458" y="2913"/>
                <a:ext cx="17" cy="27"/>
              </a:xfrm>
              <a:custGeom>
                <a:avLst/>
                <a:gdLst>
                  <a:gd name="T0" fmla="*/ 100 w 7"/>
                  <a:gd name="T1" fmla="*/ 0 h 11"/>
                  <a:gd name="T2" fmla="*/ 0 w 7"/>
                  <a:gd name="T3" fmla="*/ 103 h 11"/>
                  <a:gd name="T4" fmla="*/ 41 w 7"/>
                  <a:gd name="T5" fmla="*/ 150 h 11"/>
                  <a:gd name="T6" fmla="*/ 70 w 7"/>
                  <a:gd name="T7" fmla="*/ 16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5" y="2"/>
                      <a:pt x="2" y="4"/>
                      <a:pt x="0" y="7"/>
                    </a:cubicBezTo>
                    <a:cubicBezTo>
                      <a:pt x="1" y="8"/>
                      <a:pt x="2" y="10"/>
                      <a:pt x="3" y="10"/>
                    </a:cubicBezTo>
                    <a:cubicBezTo>
                      <a:pt x="3" y="11"/>
                      <a:pt x="4" y="10"/>
                      <a:pt x="5" y="1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931"/>
              <p:cNvSpPr>
                <a:spLocks/>
              </p:cNvSpPr>
              <p:nvPr/>
            </p:nvSpPr>
            <p:spPr bwMode="auto">
              <a:xfrm>
                <a:off x="3382" y="2984"/>
                <a:ext cx="55" cy="47"/>
              </a:xfrm>
              <a:custGeom>
                <a:avLst/>
                <a:gdLst>
                  <a:gd name="T0" fmla="*/ 289 w 24"/>
                  <a:gd name="T1" fmla="*/ 62 h 19"/>
                  <a:gd name="T2" fmla="*/ 57 w 24"/>
                  <a:gd name="T3" fmla="*/ 195 h 19"/>
                  <a:gd name="T4" fmla="*/ 73 w 24"/>
                  <a:gd name="T5" fmla="*/ 228 h 19"/>
                  <a:gd name="T6" fmla="*/ 0 w 24"/>
                  <a:gd name="T7" fmla="*/ 287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24" y="4"/>
                    </a:moveTo>
                    <a:cubicBezTo>
                      <a:pt x="13" y="0"/>
                      <a:pt x="13" y="10"/>
                      <a:pt x="5" y="13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3" y="15"/>
                      <a:pt x="2" y="17"/>
                      <a:pt x="0" y="1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932"/>
              <p:cNvSpPr>
                <a:spLocks/>
              </p:cNvSpPr>
              <p:nvPr/>
            </p:nvSpPr>
            <p:spPr bwMode="auto">
              <a:xfrm>
                <a:off x="3456" y="3076"/>
                <a:ext cx="28" cy="42"/>
              </a:xfrm>
              <a:custGeom>
                <a:avLst/>
                <a:gdLst>
                  <a:gd name="T0" fmla="*/ 152 w 12"/>
                  <a:gd name="T1" fmla="*/ 0 h 17"/>
                  <a:gd name="T2" fmla="*/ 77 w 12"/>
                  <a:gd name="T3" fmla="*/ 62 h 17"/>
                  <a:gd name="T4" fmla="*/ 12 w 12"/>
                  <a:gd name="T5" fmla="*/ 195 h 17"/>
                  <a:gd name="T6" fmla="*/ 37 w 12"/>
                  <a:gd name="T7" fmla="*/ 225 h 17"/>
                  <a:gd name="T8" fmla="*/ 0 w 12"/>
                  <a:gd name="T9" fmla="*/ 25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cubicBezTo>
                      <a:pt x="10" y="0"/>
                      <a:pt x="7" y="2"/>
                      <a:pt x="6" y="4"/>
                    </a:cubicBezTo>
                    <a:cubicBezTo>
                      <a:pt x="12" y="9"/>
                      <a:pt x="6" y="12"/>
                      <a:pt x="1" y="13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2" y="16"/>
                      <a:pt x="1" y="17"/>
                      <a:pt x="0" y="1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33"/>
              <p:cNvSpPr>
                <a:spLocks/>
              </p:cNvSpPr>
              <p:nvPr/>
            </p:nvSpPr>
            <p:spPr bwMode="auto">
              <a:xfrm>
                <a:off x="3788" y="3165"/>
                <a:ext cx="30" cy="44"/>
              </a:xfrm>
              <a:custGeom>
                <a:avLst/>
                <a:gdLst>
                  <a:gd name="T0" fmla="*/ 150 w 13"/>
                  <a:gd name="T1" fmla="*/ 264 h 18"/>
                  <a:gd name="T2" fmla="*/ 159 w 13"/>
                  <a:gd name="T3" fmla="*/ 174 h 18"/>
                  <a:gd name="T4" fmla="*/ 65 w 13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12" y="18"/>
                    </a:moveTo>
                    <a:cubicBezTo>
                      <a:pt x="13" y="16"/>
                      <a:pt x="13" y="14"/>
                      <a:pt x="13" y="12"/>
                    </a:cubicBezTo>
                    <a:cubicBezTo>
                      <a:pt x="0" y="11"/>
                      <a:pt x="10" y="5"/>
                      <a:pt x="5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934"/>
              <p:cNvSpPr>
                <a:spLocks/>
              </p:cNvSpPr>
              <p:nvPr/>
            </p:nvSpPr>
            <p:spPr bwMode="auto">
              <a:xfrm>
                <a:off x="3813" y="3026"/>
                <a:ext cx="58" cy="40"/>
              </a:xfrm>
              <a:custGeom>
                <a:avLst/>
                <a:gdLst>
                  <a:gd name="T0" fmla="*/ 313 w 25"/>
                  <a:gd name="T1" fmla="*/ 250 h 16"/>
                  <a:gd name="T2" fmla="*/ 162 w 25"/>
                  <a:gd name="T3" fmla="*/ 113 h 16"/>
                  <a:gd name="T4" fmla="*/ 0 w 25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cubicBezTo>
                      <a:pt x="19" y="14"/>
                      <a:pt x="17" y="9"/>
                      <a:pt x="13" y="7"/>
                    </a:cubicBezTo>
                    <a:cubicBezTo>
                      <a:pt x="8" y="4"/>
                      <a:pt x="4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935"/>
              <p:cNvSpPr>
                <a:spLocks/>
              </p:cNvSpPr>
              <p:nvPr/>
            </p:nvSpPr>
            <p:spPr bwMode="auto">
              <a:xfrm>
                <a:off x="3579" y="3123"/>
                <a:ext cx="16" cy="62"/>
              </a:xfrm>
              <a:custGeom>
                <a:avLst/>
                <a:gdLst>
                  <a:gd name="T0" fmla="*/ 57 w 7"/>
                  <a:gd name="T1" fmla="*/ 0 h 25"/>
                  <a:gd name="T2" fmla="*/ 85 w 7"/>
                  <a:gd name="T3" fmla="*/ 42 h 25"/>
                  <a:gd name="T4" fmla="*/ 11 w 7"/>
                  <a:gd name="T5" fmla="*/ 136 h 25"/>
                  <a:gd name="T6" fmla="*/ 85 w 7"/>
                  <a:gd name="T7" fmla="*/ 216 h 25"/>
                  <a:gd name="T8" fmla="*/ 0 w 7"/>
                  <a:gd name="T9" fmla="*/ 38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5" y="0"/>
                    </a:moveTo>
                    <a:cubicBezTo>
                      <a:pt x="6" y="1"/>
                      <a:pt x="7" y="2"/>
                      <a:pt x="7" y="3"/>
                    </a:cubicBezTo>
                    <a:cubicBezTo>
                      <a:pt x="6" y="5"/>
                      <a:pt x="3" y="7"/>
                      <a:pt x="1" y="9"/>
                    </a:cubicBezTo>
                    <a:cubicBezTo>
                      <a:pt x="4" y="10"/>
                      <a:pt x="6" y="12"/>
                      <a:pt x="7" y="14"/>
                    </a:cubicBezTo>
                    <a:cubicBezTo>
                      <a:pt x="2" y="17"/>
                      <a:pt x="4" y="22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936"/>
              <p:cNvSpPr>
                <a:spLocks/>
              </p:cNvSpPr>
              <p:nvPr/>
            </p:nvSpPr>
            <p:spPr bwMode="auto">
              <a:xfrm>
                <a:off x="3655" y="2646"/>
                <a:ext cx="12" cy="54"/>
              </a:xfrm>
              <a:custGeom>
                <a:avLst/>
                <a:gdLst>
                  <a:gd name="T0" fmla="*/ 0 w 5"/>
                  <a:gd name="T1" fmla="*/ 0 h 22"/>
                  <a:gd name="T2" fmla="*/ 29 w 5"/>
                  <a:gd name="T3" fmla="*/ 194 h 22"/>
                  <a:gd name="T4" fmla="*/ 0 w 5"/>
                  <a:gd name="T5" fmla="*/ 295 h 22"/>
                  <a:gd name="T6" fmla="*/ 12 w 5"/>
                  <a:gd name="T7" fmla="*/ 32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0" y="0"/>
                    </a:moveTo>
                    <a:cubicBezTo>
                      <a:pt x="1" y="3"/>
                      <a:pt x="2" y="10"/>
                      <a:pt x="2" y="13"/>
                    </a:cubicBezTo>
                    <a:cubicBezTo>
                      <a:pt x="2" y="16"/>
                      <a:pt x="5" y="17"/>
                      <a:pt x="0" y="20"/>
                    </a:cubicBezTo>
                    <a:cubicBezTo>
                      <a:pt x="0" y="21"/>
                      <a:pt x="1" y="21"/>
                      <a:pt x="1" y="22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937"/>
              <p:cNvSpPr>
                <a:spLocks/>
              </p:cNvSpPr>
              <p:nvPr/>
            </p:nvSpPr>
            <p:spPr bwMode="auto">
              <a:xfrm>
                <a:off x="3479" y="2722"/>
                <a:ext cx="37" cy="20"/>
              </a:xfrm>
              <a:custGeom>
                <a:avLst/>
                <a:gdLst>
                  <a:gd name="T0" fmla="*/ 199 w 16"/>
                  <a:gd name="T1" fmla="*/ 125 h 8"/>
                  <a:gd name="T2" fmla="*/ 49 w 16"/>
                  <a:gd name="T3" fmla="*/ 113 h 8"/>
                  <a:gd name="T4" fmla="*/ 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cubicBezTo>
                      <a:pt x="13" y="8"/>
                      <a:pt x="6" y="8"/>
                      <a:pt x="4" y="7"/>
                    </a:cubicBezTo>
                    <a:cubicBezTo>
                      <a:pt x="2" y="5"/>
                      <a:pt x="3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938"/>
              <p:cNvSpPr>
                <a:spLocks/>
              </p:cNvSpPr>
              <p:nvPr/>
            </p:nvSpPr>
            <p:spPr bwMode="auto">
              <a:xfrm>
                <a:off x="3725" y="3071"/>
                <a:ext cx="16" cy="128"/>
              </a:xfrm>
              <a:custGeom>
                <a:avLst/>
                <a:gdLst>
                  <a:gd name="T0" fmla="*/ 73 w 7"/>
                  <a:gd name="T1" fmla="*/ 775 h 52"/>
                  <a:gd name="T2" fmla="*/ 73 w 7"/>
                  <a:gd name="T3" fmla="*/ 569 h 52"/>
                  <a:gd name="T4" fmla="*/ 37 w 7"/>
                  <a:gd name="T5" fmla="*/ 490 h 52"/>
                  <a:gd name="T6" fmla="*/ 57 w 7"/>
                  <a:gd name="T7" fmla="*/ 399 h 52"/>
                  <a:gd name="T8" fmla="*/ 57 w 7"/>
                  <a:gd name="T9" fmla="*/ 315 h 52"/>
                  <a:gd name="T10" fmla="*/ 11 w 7"/>
                  <a:gd name="T11" fmla="*/ 254 h 52"/>
                  <a:gd name="T12" fmla="*/ 11 w 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2">
                    <a:moveTo>
                      <a:pt x="6" y="52"/>
                    </a:moveTo>
                    <a:cubicBezTo>
                      <a:pt x="6" y="48"/>
                      <a:pt x="7" y="42"/>
                      <a:pt x="6" y="38"/>
                    </a:cubicBezTo>
                    <a:cubicBezTo>
                      <a:pt x="6" y="37"/>
                      <a:pt x="3" y="35"/>
                      <a:pt x="3" y="33"/>
                    </a:cubicBezTo>
                    <a:cubicBezTo>
                      <a:pt x="3" y="31"/>
                      <a:pt x="5" y="29"/>
                      <a:pt x="5" y="27"/>
                    </a:cubicBezTo>
                    <a:cubicBezTo>
                      <a:pt x="6" y="25"/>
                      <a:pt x="6" y="23"/>
                      <a:pt x="5" y="21"/>
                    </a:cubicBezTo>
                    <a:cubicBezTo>
                      <a:pt x="5" y="18"/>
                      <a:pt x="1" y="19"/>
                      <a:pt x="1" y="17"/>
                    </a:cubicBezTo>
                    <a:cubicBezTo>
                      <a:pt x="0" y="12"/>
                      <a:pt x="3" y="6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939"/>
              <p:cNvSpPr>
                <a:spLocks/>
              </p:cNvSpPr>
              <p:nvPr/>
            </p:nvSpPr>
            <p:spPr bwMode="auto">
              <a:xfrm>
                <a:off x="3706" y="3031"/>
                <a:ext cx="31" cy="37"/>
              </a:xfrm>
              <a:custGeom>
                <a:avLst/>
                <a:gdLst>
                  <a:gd name="T0" fmla="*/ 176 w 13"/>
                  <a:gd name="T1" fmla="*/ 104 h 15"/>
                  <a:gd name="T2" fmla="*/ 119 w 13"/>
                  <a:gd name="T3" fmla="*/ 224 h 15"/>
                  <a:gd name="T4" fmla="*/ 0 w 13"/>
                  <a:gd name="T5" fmla="*/ 104 h 15"/>
                  <a:gd name="T6" fmla="*/ 12 w 1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cubicBezTo>
                      <a:pt x="10" y="9"/>
                      <a:pt x="10" y="13"/>
                      <a:pt x="9" y="15"/>
                    </a:cubicBezTo>
                    <a:cubicBezTo>
                      <a:pt x="10" y="9"/>
                      <a:pt x="5" y="7"/>
                      <a:pt x="0" y="7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940"/>
              <p:cNvSpPr>
                <a:spLocks/>
              </p:cNvSpPr>
              <p:nvPr/>
            </p:nvSpPr>
            <p:spPr bwMode="auto">
              <a:xfrm>
                <a:off x="3799" y="2979"/>
                <a:ext cx="16" cy="52"/>
              </a:xfrm>
              <a:custGeom>
                <a:avLst/>
                <a:gdLst>
                  <a:gd name="T0" fmla="*/ 85 w 7"/>
                  <a:gd name="T1" fmla="*/ 319 h 21"/>
                  <a:gd name="T2" fmla="*/ 0 w 7"/>
                  <a:gd name="T3" fmla="*/ 215 h 21"/>
                  <a:gd name="T4" fmla="*/ 0 w 7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1">
                    <a:moveTo>
                      <a:pt x="7" y="21"/>
                    </a:moveTo>
                    <a:cubicBezTo>
                      <a:pt x="6" y="17"/>
                      <a:pt x="3" y="15"/>
                      <a:pt x="0" y="14"/>
                    </a:cubicBezTo>
                    <a:cubicBezTo>
                      <a:pt x="2" y="10"/>
                      <a:pt x="2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941"/>
              <p:cNvSpPr>
                <a:spLocks/>
              </p:cNvSpPr>
              <p:nvPr/>
            </p:nvSpPr>
            <p:spPr bwMode="auto">
              <a:xfrm>
                <a:off x="3781" y="2997"/>
                <a:ext cx="18" cy="17"/>
              </a:xfrm>
              <a:custGeom>
                <a:avLst/>
                <a:gdLst>
                  <a:gd name="T0" fmla="*/ 92 w 8"/>
                  <a:gd name="T1" fmla="*/ 100 h 7"/>
                  <a:gd name="T2" fmla="*/ 0 w 8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942"/>
              <p:cNvSpPr>
                <a:spLocks/>
              </p:cNvSpPr>
              <p:nvPr/>
            </p:nvSpPr>
            <p:spPr bwMode="auto">
              <a:xfrm>
                <a:off x="3762" y="2762"/>
                <a:ext cx="5" cy="17"/>
              </a:xfrm>
              <a:custGeom>
                <a:avLst/>
                <a:gdLst>
                  <a:gd name="T0" fmla="*/ 20 w 2"/>
                  <a:gd name="T1" fmla="*/ 0 h 7"/>
                  <a:gd name="T2" fmla="*/ 0 w 2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2" y="3"/>
                      <a:pt x="2" y="6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943"/>
              <p:cNvSpPr>
                <a:spLocks/>
              </p:cNvSpPr>
              <p:nvPr/>
            </p:nvSpPr>
            <p:spPr bwMode="auto">
              <a:xfrm>
                <a:off x="3737" y="2749"/>
                <a:ext cx="25" cy="20"/>
              </a:xfrm>
              <a:custGeom>
                <a:avLst/>
                <a:gdLst>
                  <a:gd name="T0" fmla="*/ 130 w 11"/>
                  <a:gd name="T1" fmla="*/ 0 h 8"/>
                  <a:gd name="T2" fmla="*/ 0 w 11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11" y="7"/>
                      <a:pt x="5" y="6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944"/>
              <p:cNvSpPr>
                <a:spLocks/>
              </p:cNvSpPr>
              <p:nvPr/>
            </p:nvSpPr>
            <p:spPr bwMode="auto">
              <a:xfrm>
                <a:off x="3340" y="2591"/>
                <a:ext cx="547" cy="646"/>
              </a:xfrm>
              <a:custGeom>
                <a:avLst/>
                <a:gdLst>
                  <a:gd name="T0" fmla="*/ 2837 w 236"/>
                  <a:gd name="T1" fmla="*/ 2621 h 261"/>
                  <a:gd name="T2" fmla="*/ 2862 w 236"/>
                  <a:gd name="T3" fmla="*/ 2911 h 261"/>
                  <a:gd name="T4" fmla="*/ 2939 w 236"/>
                  <a:gd name="T5" fmla="*/ 3393 h 261"/>
                  <a:gd name="T6" fmla="*/ 2837 w 236"/>
                  <a:gd name="T7" fmla="*/ 3671 h 261"/>
                  <a:gd name="T8" fmla="*/ 2703 w 236"/>
                  <a:gd name="T9" fmla="*/ 3730 h 261"/>
                  <a:gd name="T10" fmla="*/ 2626 w 236"/>
                  <a:gd name="T11" fmla="*/ 3834 h 261"/>
                  <a:gd name="T12" fmla="*/ 2455 w 236"/>
                  <a:gd name="T13" fmla="*/ 3834 h 261"/>
                  <a:gd name="T14" fmla="*/ 2218 w 236"/>
                  <a:gd name="T15" fmla="*/ 3916 h 261"/>
                  <a:gd name="T16" fmla="*/ 2051 w 236"/>
                  <a:gd name="T17" fmla="*/ 3834 h 261"/>
                  <a:gd name="T18" fmla="*/ 1993 w 236"/>
                  <a:gd name="T19" fmla="*/ 3896 h 261"/>
                  <a:gd name="T20" fmla="*/ 1595 w 236"/>
                  <a:gd name="T21" fmla="*/ 3834 h 261"/>
                  <a:gd name="T22" fmla="*/ 1342 w 236"/>
                  <a:gd name="T23" fmla="*/ 3742 h 261"/>
                  <a:gd name="T24" fmla="*/ 1085 w 236"/>
                  <a:gd name="T25" fmla="*/ 3683 h 261"/>
                  <a:gd name="T26" fmla="*/ 1145 w 236"/>
                  <a:gd name="T27" fmla="*/ 3168 h 261"/>
                  <a:gd name="T28" fmla="*/ 848 w 236"/>
                  <a:gd name="T29" fmla="*/ 3596 h 261"/>
                  <a:gd name="T30" fmla="*/ 623 w 236"/>
                  <a:gd name="T31" fmla="*/ 3505 h 261"/>
                  <a:gd name="T32" fmla="*/ 408 w 236"/>
                  <a:gd name="T33" fmla="*/ 3168 h 261"/>
                  <a:gd name="T34" fmla="*/ 236 w 236"/>
                  <a:gd name="T35" fmla="*/ 2683 h 261"/>
                  <a:gd name="T36" fmla="*/ 49 w 236"/>
                  <a:gd name="T37" fmla="*/ 2591 h 261"/>
                  <a:gd name="T38" fmla="*/ 188 w 236"/>
                  <a:gd name="T39" fmla="*/ 2168 h 261"/>
                  <a:gd name="T40" fmla="*/ 65 w 236"/>
                  <a:gd name="T41" fmla="*/ 1893 h 261"/>
                  <a:gd name="T42" fmla="*/ 134 w 236"/>
                  <a:gd name="T43" fmla="*/ 1728 h 261"/>
                  <a:gd name="T44" fmla="*/ 338 w 236"/>
                  <a:gd name="T45" fmla="*/ 1349 h 261"/>
                  <a:gd name="T46" fmla="*/ 586 w 236"/>
                  <a:gd name="T47" fmla="*/ 1304 h 261"/>
                  <a:gd name="T48" fmla="*/ 473 w 236"/>
                  <a:gd name="T49" fmla="*/ 1121 h 261"/>
                  <a:gd name="T50" fmla="*/ 746 w 236"/>
                  <a:gd name="T51" fmla="*/ 802 h 261"/>
                  <a:gd name="T52" fmla="*/ 1048 w 236"/>
                  <a:gd name="T53" fmla="*/ 515 h 261"/>
                  <a:gd name="T54" fmla="*/ 1161 w 236"/>
                  <a:gd name="T55" fmla="*/ 545 h 261"/>
                  <a:gd name="T56" fmla="*/ 1198 w 236"/>
                  <a:gd name="T57" fmla="*/ 275 h 261"/>
                  <a:gd name="T58" fmla="*/ 1358 w 236"/>
                  <a:gd name="T59" fmla="*/ 183 h 261"/>
                  <a:gd name="T60" fmla="*/ 1618 w 236"/>
                  <a:gd name="T61" fmla="*/ 215 h 261"/>
                  <a:gd name="T62" fmla="*/ 1692 w 236"/>
                  <a:gd name="T63" fmla="*/ 319 h 261"/>
                  <a:gd name="T64" fmla="*/ 1708 w 236"/>
                  <a:gd name="T65" fmla="*/ 153 h 261"/>
                  <a:gd name="T66" fmla="*/ 2042 w 236"/>
                  <a:gd name="T67" fmla="*/ 153 h 261"/>
                  <a:gd name="T68" fmla="*/ 2255 w 236"/>
                  <a:gd name="T69" fmla="*/ 153 h 261"/>
                  <a:gd name="T70" fmla="*/ 2327 w 236"/>
                  <a:gd name="T71" fmla="*/ 619 h 261"/>
                  <a:gd name="T72" fmla="*/ 2278 w 236"/>
                  <a:gd name="T73" fmla="*/ 1059 h 261"/>
                  <a:gd name="T74" fmla="*/ 2429 w 236"/>
                  <a:gd name="T75" fmla="*/ 485 h 261"/>
                  <a:gd name="T76" fmla="*/ 2492 w 236"/>
                  <a:gd name="T77" fmla="*/ 332 h 2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6" h="261">
                    <a:moveTo>
                      <a:pt x="218" y="145"/>
                    </a:moveTo>
                    <a:cubicBezTo>
                      <a:pt x="222" y="154"/>
                      <a:pt x="227" y="169"/>
                      <a:pt x="228" y="173"/>
                    </a:cubicBezTo>
                    <a:cubicBezTo>
                      <a:pt x="229" y="175"/>
                      <a:pt x="231" y="181"/>
                      <a:pt x="231" y="184"/>
                    </a:cubicBezTo>
                    <a:cubicBezTo>
                      <a:pt x="232" y="187"/>
                      <a:pt x="230" y="189"/>
                      <a:pt x="230" y="192"/>
                    </a:cubicBezTo>
                    <a:cubicBezTo>
                      <a:pt x="230" y="194"/>
                      <a:pt x="232" y="197"/>
                      <a:pt x="233" y="200"/>
                    </a:cubicBezTo>
                    <a:cubicBezTo>
                      <a:pt x="235" y="207"/>
                      <a:pt x="235" y="216"/>
                      <a:pt x="236" y="224"/>
                    </a:cubicBezTo>
                    <a:cubicBezTo>
                      <a:pt x="236" y="228"/>
                      <a:pt x="235" y="228"/>
                      <a:pt x="233" y="232"/>
                    </a:cubicBezTo>
                    <a:cubicBezTo>
                      <a:pt x="231" y="235"/>
                      <a:pt x="230" y="240"/>
                      <a:pt x="228" y="242"/>
                    </a:cubicBezTo>
                    <a:cubicBezTo>
                      <a:pt x="225" y="245"/>
                      <a:pt x="223" y="244"/>
                      <a:pt x="220" y="245"/>
                    </a:cubicBezTo>
                    <a:cubicBezTo>
                      <a:pt x="219" y="246"/>
                      <a:pt x="218" y="245"/>
                      <a:pt x="217" y="246"/>
                    </a:cubicBezTo>
                    <a:cubicBezTo>
                      <a:pt x="216" y="246"/>
                      <a:pt x="217" y="249"/>
                      <a:pt x="216" y="250"/>
                    </a:cubicBezTo>
                    <a:cubicBezTo>
                      <a:pt x="213" y="251"/>
                      <a:pt x="214" y="253"/>
                      <a:pt x="211" y="253"/>
                    </a:cubicBezTo>
                    <a:cubicBezTo>
                      <a:pt x="209" y="253"/>
                      <a:pt x="206" y="249"/>
                      <a:pt x="204" y="250"/>
                    </a:cubicBezTo>
                    <a:cubicBezTo>
                      <a:pt x="201" y="250"/>
                      <a:pt x="199" y="253"/>
                      <a:pt x="197" y="253"/>
                    </a:cubicBezTo>
                    <a:cubicBezTo>
                      <a:pt x="195" y="254"/>
                      <a:pt x="192" y="254"/>
                      <a:pt x="191" y="254"/>
                    </a:cubicBezTo>
                    <a:cubicBezTo>
                      <a:pt x="187" y="255"/>
                      <a:pt x="182" y="258"/>
                      <a:pt x="178" y="258"/>
                    </a:cubicBezTo>
                    <a:cubicBezTo>
                      <a:pt x="171" y="258"/>
                      <a:pt x="168" y="253"/>
                      <a:pt x="170" y="246"/>
                    </a:cubicBezTo>
                    <a:cubicBezTo>
                      <a:pt x="169" y="248"/>
                      <a:pt x="167" y="251"/>
                      <a:pt x="165" y="253"/>
                    </a:cubicBezTo>
                    <a:cubicBezTo>
                      <a:pt x="163" y="251"/>
                      <a:pt x="162" y="250"/>
                      <a:pt x="160" y="248"/>
                    </a:cubicBezTo>
                    <a:cubicBezTo>
                      <a:pt x="161" y="251"/>
                      <a:pt x="161" y="254"/>
                      <a:pt x="160" y="257"/>
                    </a:cubicBezTo>
                    <a:cubicBezTo>
                      <a:pt x="153" y="257"/>
                      <a:pt x="150" y="261"/>
                      <a:pt x="143" y="258"/>
                    </a:cubicBezTo>
                    <a:cubicBezTo>
                      <a:pt x="138" y="255"/>
                      <a:pt x="134" y="253"/>
                      <a:pt x="128" y="253"/>
                    </a:cubicBezTo>
                    <a:cubicBezTo>
                      <a:pt x="119" y="254"/>
                      <a:pt x="120" y="251"/>
                      <a:pt x="114" y="247"/>
                    </a:cubicBezTo>
                    <a:cubicBezTo>
                      <a:pt x="113" y="247"/>
                      <a:pt x="110" y="248"/>
                      <a:pt x="108" y="247"/>
                    </a:cubicBezTo>
                    <a:cubicBezTo>
                      <a:pt x="106" y="246"/>
                      <a:pt x="105" y="242"/>
                      <a:pt x="104" y="240"/>
                    </a:cubicBezTo>
                    <a:cubicBezTo>
                      <a:pt x="100" y="246"/>
                      <a:pt x="93" y="247"/>
                      <a:pt x="87" y="243"/>
                    </a:cubicBezTo>
                    <a:cubicBezTo>
                      <a:pt x="80" y="239"/>
                      <a:pt x="86" y="230"/>
                      <a:pt x="87" y="224"/>
                    </a:cubicBezTo>
                    <a:cubicBezTo>
                      <a:pt x="89" y="219"/>
                      <a:pt x="91" y="214"/>
                      <a:pt x="92" y="209"/>
                    </a:cubicBezTo>
                    <a:cubicBezTo>
                      <a:pt x="93" y="203"/>
                      <a:pt x="90" y="204"/>
                      <a:pt x="87" y="209"/>
                    </a:cubicBezTo>
                    <a:cubicBezTo>
                      <a:pt x="82" y="218"/>
                      <a:pt x="84" y="245"/>
                      <a:pt x="68" y="237"/>
                    </a:cubicBezTo>
                    <a:cubicBezTo>
                      <a:pt x="65" y="236"/>
                      <a:pt x="64" y="234"/>
                      <a:pt x="60" y="233"/>
                    </a:cubicBezTo>
                    <a:cubicBezTo>
                      <a:pt x="57" y="233"/>
                      <a:pt x="53" y="233"/>
                      <a:pt x="50" y="231"/>
                    </a:cubicBezTo>
                    <a:cubicBezTo>
                      <a:pt x="43" y="226"/>
                      <a:pt x="47" y="220"/>
                      <a:pt x="49" y="213"/>
                    </a:cubicBezTo>
                    <a:cubicBezTo>
                      <a:pt x="40" y="221"/>
                      <a:pt x="39" y="216"/>
                      <a:pt x="33" y="209"/>
                    </a:cubicBezTo>
                    <a:cubicBezTo>
                      <a:pt x="29" y="204"/>
                      <a:pt x="24" y="204"/>
                      <a:pt x="24" y="195"/>
                    </a:cubicBezTo>
                    <a:cubicBezTo>
                      <a:pt x="17" y="200"/>
                      <a:pt x="14" y="184"/>
                      <a:pt x="19" y="177"/>
                    </a:cubicBezTo>
                    <a:cubicBezTo>
                      <a:pt x="17" y="179"/>
                      <a:pt x="15" y="183"/>
                      <a:pt x="10" y="181"/>
                    </a:cubicBezTo>
                    <a:cubicBezTo>
                      <a:pt x="5" y="180"/>
                      <a:pt x="4" y="175"/>
                      <a:pt x="4" y="171"/>
                    </a:cubicBezTo>
                    <a:cubicBezTo>
                      <a:pt x="3" y="166"/>
                      <a:pt x="0" y="154"/>
                      <a:pt x="2" y="149"/>
                    </a:cubicBezTo>
                    <a:cubicBezTo>
                      <a:pt x="4" y="144"/>
                      <a:pt x="9" y="144"/>
                      <a:pt x="15" y="143"/>
                    </a:cubicBezTo>
                    <a:cubicBezTo>
                      <a:pt x="12" y="143"/>
                      <a:pt x="8" y="143"/>
                      <a:pt x="5" y="142"/>
                    </a:cubicBezTo>
                    <a:cubicBezTo>
                      <a:pt x="6" y="136"/>
                      <a:pt x="3" y="131"/>
                      <a:pt x="5" y="125"/>
                    </a:cubicBezTo>
                    <a:cubicBezTo>
                      <a:pt x="6" y="123"/>
                      <a:pt x="9" y="123"/>
                      <a:pt x="10" y="121"/>
                    </a:cubicBezTo>
                    <a:cubicBezTo>
                      <a:pt x="11" y="119"/>
                      <a:pt x="10" y="117"/>
                      <a:pt x="11" y="114"/>
                    </a:cubicBezTo>
                    <a:cubicBezTo>
                      <a:pt x="12" y="110"/>
                      <a:pt x="14" y="109"/>
                      <a:pt x="16" y="105"/>
                    </a:cubicBezTo>
                    <a:cubicBezTo>
                      <a:pt x="20" y="100"/>
                      <a:pt x="21" y="93"/>
                      <a:pt x="27" y="89"/>
                    </a:cubicBezTo>
                    <a:cubicBezTo>
                      <a:pt x="37" y="83"/>
                      <a:pt x="52" y="90"/>
                      <a:pt x="62" y="91"/>
                    </a:cubicBezTo>
                    <a:cubicBezTo>
                      <a:pt x="57" y="89"/>
                      <a:pt x="53" y="86"/>
                      <a:pt x="47" y="86"/>
                    </a:cubicBezTo>
                    <a:cubicBezTo>
                      <a:pt x="44" y="85"/>
                      <a:pt x="42" y="87"/>
                      <a:pt x="39" y="85"/>
                    </a:cubicBezTo>
                    <a:cubicBezTo>
                      <a:pt x="35" y="82"/>
                      <a:pt x="37" y="78"/>
                      <a:pt x="38" y="74"/>
                    </a:cubicBezTo>
                    <a:cubicBezTo>
                      <a:pt x="40" y="68"/>
                      <a:pt x="43" y="70"/>
                      <a:pt x="47" y="64"/>
                    </a:cubicBezTo>
                    <a:cubicBezTo>
                      <a:pt x="52" y="58"/>
                      <a:pt x="50" y="52"/>
                      <a:pt x="60" y="53"/>
                    </a:cubicBezTo>
                    <a:cubicBezTo>
                      <a:pt x="60" y="51"/>
                      <a:pt x="60" y="49"/>
                      <a:pt x="58" y="47"/>
                    </a:cubicBezTo>
                    <a:cubicBezTo>
                      <a:pt x="68" y="41"/>
                      <a:pt x="71" y="31"/>
                      <a:pt x="84" y="34"/>
                    </a:cubicBezTo>
                    <a:cubicBezTo>
                      <a:pt x="91" y="36"/>
                      <a:pt x="97" y="45"/>
                      <a:pt x="102" y="51"/>
                    </a:cubicBezTo>
                    <a:cubicBezTo>
                      <a:pt x="99" y="46"/>
                      <a:pt x="97" y="40"/>
                      <a:pt x="93" y="36"/>
                    </a:cubicBezTo>
                    <a:cubicBezTo>
                      <a:pt x="87" y="31"/>
                      <a:pt x="85" y="32"/>
                      <a:pt x="90" y="25"/>
                    </a:cubicBezTo>
                    <a:cubicBezTo>
                      <a:pt x="91" y="23"/>
                      <a:pt x="94" y="19"/>
                      <a:pt x="96" y="18"/>
                    </a:cubicBezTo>
                    <a:cubicBezTo>
                      <a:pt x="98" y="17"/>
                      <a:pt x="100" y="20"/>
                      <a:pt x="102" y="19"/>
                    </a:cubicBezTo>
                    <a:cubicBezTo>
                      <a:pt x="105" y="18"/>
                      <a:pt x="106" y="13"/>
                      <a:pt x="109" y="12"/>
                    </a:cubicBezTo>
                    <a:cubicBezTo>
                      <a:pt x="112" y="11"/>
                      <a:pt x="116" y="13"/>
                      <a:pt x="118" y="14"/>
                    </a:cubicBezTo>
                    <a:cubicBezTo>
                      <a:pt x="120" y="7"/>
                      <a:pt x="127" y="10"/>
                      <a:pt x="130" y="14"/>
                    </a:cubicBezTo>
                    <a:cubicBezTo>
                      <a:pt x="132" y="16"/>
                      <a:pt x="134" y="20"/>
                      <a:pt x="135" y="23"/>
                    </a:cubicBezTo>
                    <a:cubicBezTo>
                      <a:pt x="135" y="22"/>
                      <a:pt x="135" y="22"/>
                      <a:pt x="136" y="21"/>
                    </a:cubicBezTo>
                    <a:cubicBezTo>
                      <a:pt x="137" y="17"/>
                      <a:pt x="138" y="16"/>
                      <a:pt x="138" y="13"/>
                    </a:cubicBezTo>
                    <a:cubicBezTo>
                      <a:pt x="138" y="13"/>
                      <a:pt x="136" y="11"/>
                      <a:pt x="137" y="10"/>
                    </a:cubicBezTo>
                    <a:cubicBezTo>
                      <a:pt x="139" y="0"/>
                      <a:pt x="150" y="7"/>
                      <a:pt x="155" y="11"/>
                    </a:cubicBezTo>
                    <a:cubicBezTo>
                      <a:pt x="157" y="6"/>
                      <a:pt x="161" y="8"/>
                      <a:pt x="164" y="10"/>
                    </a:cubicBezTo>
                    <a:cubicBezTo>
                      <a:pt x="165" y="8"/>
                      <a:pt x="167" y="7"/>
                      <a:pt x="167" y="5"/>
                    </a:cubicBezTo>
                    <a:cubicBezTo>
                      <a:pt x="176" y="3"/>
                      <a:pt x="171" y="19"/>
                      <a:pt x="181" y="10"/>
                    </a:cubicBezTo>
                    <a:cubicBezTo>
                      <a:pt x="184" y="16"/>
                      <a:pt x="182" y="22"/>
                      <a:pt x="184" y="28"/>
                    </a:cubicBezTo>
                    <a:cubicBezTo>
                      <a:pt x="185" y="33"/>
                      <a:pt x="188" y="35"/>
                      <a:pt x="187" y="41"/>
                    </a:cubicBezTo>
                    <a:cubicBezTo>
                      <a:pt x="186" y="47"/>
                      <a:pt x="182" y="52"/>
                      <a:pt x="182" y="59"/>
                    </a:cubicBezTo>
                    <a:cubicBezTo>
                      <a:pt x="182" y="62"/>
                      <a:pt x="183" y="66"/>
                      <a:pt x="183" y="70"/>
                    </a:cubicBezTo>
                    <a:cubicBezTo>
                      <a:pt x="184" y="58"/>
                      <a:pt x="187" y="47"/>
                      <a:pt x="192" y="37"/>
                    </a:cubicBezTo>
                    <a:cubicBezTo>
                      <a:pt x="193" y="35"/>
                      <a:pt x="195" y="34"/>
                      <a:pt x="195" y="32"/>
                    </a:cubicBezTo>
                    <a:cubicBezTo>
                      <a:pt x="195" y="31"/>
                      <a:pt x="194" y="29"/>
                      <a:pt x="194" y="28"/>
                    </a:cubicBezTo>
                    <a:cubicBezTo>
                      <a:pt x="195" y="24"/>
                      <a:pt x="195" y="23"/>
                      <a:pt x="200" y="22"/>
                    </a:cubicBezTo>
                    <a:cubicBezTo>
                      <a:pt x="209" y="21"/>
                      <a:pt x="211" y="27"/>
                      <a:pt x="214" y="33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945"/>
              <p:cNvSpPr>
                <a:spLocks/>
              </p:cNvSpPr>
              <p:nvPr/>
            </p:nvSpPr>
            <p:spPr bwMode="auto">
              <a:xfrm>
                <a:off x="3507" y="2730"/>
                <a:ext cx="7" cy="24"/>
              </a:xfrm>
              <a:custGeom>
                <a:avLst/>
                <a:gdLst>
                  <a:gd name="T0" fmla="*/ 37 w 3"/>
                  <a:gd name="T1" fmla="*/ 0 h 10"/>
                  <a:gd name="T2" fmla="*/ 0 w 3"/>
                  <a:gd name="T3" fmla="*/ 139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1" y="3"/>
                      <a:pt x="0" y="7"/>
                      <a:pt x="0" y="10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946"/>
              <p:cNvSpPr>
                <a:spLocks/>
              </p:cNvSpPr>
              <p:nvPr/>
            </p:nvSpPr>
            <p:spPr bwMode="auto">
              <a:xfrm>
                <a:off x="3507" y="2730"/>
                <a:ext cx="7" cy="24"/>
              </a:xfrm>
              <a:custGeom>
                <a:avLst/>
                <a:gdLst>
                  <a:gd name="T0" fmla="*/ 37 w 3"/>
                  <a:gd name="T1" fmla="*/ 0 h 10"/>
                  <a:gd name="T2" fmla="*/ 0 w 3"/>
                  <a:gd name="T3" fmla="*/ 139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1" y="3"/>
                      <a:pt x="0" y="7"/>
                      <a:pt x="0" y="10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947"/>
              <p:cNvSpPr>
                <a:spLocks/>
              </p:cNvSpPr>
              <p:nvPr/>
            </p:nvSpPr>
            <p:spPr bwMode="auto">
              <a:xfrm>
                <a:off x="3572" y="3031"/>
                <a:ext cx="9" cy="25"/>
              </a:xfrm>
              <a:custGeom>
                <a:avLst/>
                <a:gdLst>
                  <a:gd name="T0" fmla="*/ 0 w 4"/>
                  <a:gd name="T1" fmla="*/ 0 h 10"/>
                  <a:gd name="T2" fmla="*/ 45 w 4"/>
                  <a:gd name="T3" fmla="*/ 1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cubicBezTo>
                      <a:pt x="1" y="3"/>
                      <a:pt x="3" y="6"/>
                      <a:pt x="4" y="10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948"/>
              <p:cNvSpPr>
                <a:spLocks/>
              </p:cNvSpPr>
              <p:nvPr/>
            </p:nvSpPr>
            <p:spPr bwMode="auto">
              <a:xfrm>
                <a:off x="3572" y="3031"/>
                <a:ext cx="9" cy="25"/>
              </a:xfrm>
              <a:custGeom>
                <a:avLst/>
                <a:gdLst>
                  <a:gd name="T0" fmla="*/ 0 w 4"/>
                  <a:gd name="T1" fmla="*/ 0 h 10"/>
                  <a:gd name="T2" fmla="*/ 45 w 4"/>
                  <a:gd name="T3" fmla="*/ 1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cubicBezTo>
                      <a:pt x="1" y="3"/>
                      <a:pt x="3" y="6"/>
                      <a:pt x="4" y="10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949"/>
              <p:cNvSpPr>
                <a:spLocks/>
              </p:cNvSpPr>
              <p:nvPr/>
            </p:nvSpPr>
            <p:spPr bwMode="auto">
              <a:xfrm>
                <a:off x="3790" y="2982"/>
                <a:ext cx="25" cy="5"/>
              </a:xfrm>
              <a:custGeom>
                <a:avLst/>
                <a:gdLst>
                  <a:gd name="T0" fmla="*/ 0 w 11"/>
                  <a:gd name="T1" fmla="*/ 33 h 2"/>
                  <a:gd name="T2" fmla="*/ 130 w 1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cubicBezTo>
                      <a:pt x="4" y="2"/>
                      <a:pt x="8" y="1"/>
                      <a:pt x="11" y="0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950"/>
              <p:cNvSpPr>
                <a:spLocks/>
              </p:cNvSpPr>
              <p:nvPr/>
            </p:nvSpPr>
            <p:spPr bwMode="auto">
              <a:xfrm>
                <a:off x="3790" y="2982"/>
                <a:ext cx="25" cy="5"/>
              </a:xfrm>
              <a:custGeom>
                <a:avLst/>
                <a:gdLst>
                  <a:gd name="T0" fmla="*/ 0 w 11"/>
                  <a:gd name="T1" fmla="*/ 33 h 2"/>
                  <a:gd name="T2" fmla="*/ 130 w 1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cubicBezTo>
                      <a:pt x="4" y="2"/>
                      <a:pt x="8" y="1"/>
                      <a:pt x="11" y="0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951"/>
              <p:cNvSpPr>
                <a:spLocks/>
              </p:cNvSpPr>
              <p:nvPr/>
            </p:nvSpPr>
            <p:spPr bwMode="auto">
              <a:xfrm>
                <a:off x="3778" y="2992"/>
                <a:ext cx="7" cy="17"/>
              </a:xfrm>
              <a:custGeom>
                <a:avLst/>
                <a:gdLst>
                  <a:gd name="T0" fmla="*/ 37 w 3"/>
                  <a:gd name="T1" fmla="*/ 0 h 7"/>
                  <a:gd name="T2" fmla="*/ 0 w 3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1" y="5"/>
                      <a:pt x="0" y="7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952"/>
              <p:cNvSpPr>
                <a:spLocks/>
              </p:cNvSpPr>
              <p:nvPr/>
            </p:nvSpPr>
            <p:spPr bwMode="auto">
              <a:xfrm>
                <a:off x="3778" y="2992"/>
                <a:ext cx="7" cy="17"/>
              </a:xfrm>
              <a:custGeom>
                <a:avLst/>
                <a:gdLst>
                  <a:gd name="T0" fmla="*/ 37 w 3"/>
                  <a:gd name="T1" fmla="*/ 0 h 7"/>
                  <a:gd name="T2" fmla="*/ 0 w 3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1" y="5"/>
                      <a:pt x="0" y="7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953"/>
              <p:cNvSpPr>
                <a:spLocks/>
              </p:cNvSpPr>
              <p:nvPr/>
            </p:nvSpPr>
            <p:spPr bwMode="auto">
              <a:xfrm>
                <a:off x="3744" y="2759"/>
                <a:ext cx="2" cy="18"/>
              </a:xfrm>
              <a:custGeom>
                <a:avLst/>
                <a:gdLst>
                  <a:gd name="T0" fmla="*/ 0 w 1"/>
                  <a:gd name="T1" fmla="*/ 0 h 7"/>
                  <a:gd name="T2" fmla="*/ 8 w 1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</a:path>
                </a:pathLst>
              </a:custGeom>
              <a:solidFill>
                <a:srgbClr val="E2BAB1"/>
              </a:solidFill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954"/>
              <p:cNvSpPr>
                <a:spLocks/>
              </p:cNvSpPr>
              <p:nvPr/>
            </p:nvSpPr>
            <p:spPr bwMode="auto">
              <a:xfrm>
                <a:off x="3744" y="2759"/>
                <a:ext cx="2" cy="18"/>
              </a:xfrm>
              <a:custGeom>
                <a:avLst/>
                <a:gdLst>
                  <a:gd name="T0" fmla="*/ 0 w 1"/>
                  <a:gd name="T1" fmla="*/ 0 h 7"/>
                  <a:gd name="T2" fmla="*/ 8 w 1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955"/>
              <p:cNvSpPr>
                <a:spLocks/>
              </p:cNvSpPr>
              <p:nvPr/>
            </p:nvSpPr>
            <p:spPr bwMode="auto">
              <a:xfrm>
                <a:off x="3407" y="2984"/>
                <a:ext cx="23" cy="28"/>
              </a:xfrm>
              <a:custGeom>
                <a:avLst/>
                <a:gdLst>
                  <a:gd name="T0" fmla="*/ 122 w 10"/>
                  <a:gd name="T1" fmla="*/ 0 h 11"/>
                  <a:gd name="T2" fmla="*/ 110 w 10"/>
                  <a:gd name="T3" fmla="*/ 150 h 11"/>
                  <a:gd name="T4" fmla="*/ 0 w 10"/>
                  <a:gd name="T5" fmla="*/ 2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9" y="2"/>
                      <a:pt x="9" y="6"/>
                      <a:pt x="9" y="9"/>
                    </a:cubicBezTo>
                    <a:cubicBezTo>
                      <a:pt x="5" y="11"/>
                      <a:pt x="1" y="5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E2BAB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956"/>
              <p:cNvSpPr>
                <a:spLocks/>
              </p:cNvSpPr>
              <p:nvPr/>
            </p:nvSpPr>
            <p:spPr bwMode="auto">
              <a:xfrm>
                <a:off x="3289" y="2470"/>
                <a:ext cx="587" cy="413"/>
              </a:xfrm>
              <a:custGeom>
                <a:avLst/>
                <a:gdLst>
                  <a:gd name="T0" fmla="*/ 0 w 253"/>
                  <a:gd name="T1" fmla="*/ 2525 h 167"/>
                  <a:gd name="T2" fmla="*/ 473 w 253"/>
                  <a:gd name="T3" fmla="*/ 1847 h 167"/>
                  <a:gd name="T4" fmla="*/ 1049 w 253"/>
                  <a:gd name="T5" fmla="*/ 1271 h 167"/>
                  <a:gd name="T6" fmla="*/ 1513 w 253"/>
                  <a:gd name="T7" fmla="*/ 863 h 167"/>
                  <a:gd name="T8" fmla="*/ 1571 w 253"/>
                  <a:gd name="T9" fmla="*/ 727 h 167"/>
                  <a:gd name="T10" fmla="*/ 2394 w 253"/>
                  <a:gd name="T11" fmla="*/ 648 h 167"/>
                  <a:gd name="T12" fmla="*/ 2896 w 253"/>
                  <a:gd name="T13" fmla="*/ 502 h 167"/>
                  <a:gd name="T14" fmla="*/ 3123 w 253"/>
                  <a:gd name="T15" fmla="*/ 74 h 167"/>
                  <a:gd name="T16" fmla="*/ 3160 w 253"/>
                  <a:gd name="T17" fmla="*/ 0 h 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3" h="167">
                    <a:moveTo>
                      <a:pt x="0" y="167"/>
                    </a:moveTo>
                    <a:cubicBezTo>
                      <a:pt x="6" y="157"/>
                      <a:pt x="30" y="131"/>
                      <a:pt x="38" y="122"/>
                    </a:cubicBezTo>
                    <a:cubicBezTo>
                      <a:pt x="50" y="112"/>
                      <a:pt x="66" y="98"/>
                      <a:pt x="84" y="84"/>
                    </a:cubicBezTo>
                    <a:cubicBezTo>
                      <a:pt x="98" y="74"/>
                      <a:pt x="117" y="65"/>
                      <a:pt x="121" y="57"/>
                    </a:cubicBezTo>
                    <a:cubicBezTo>
                      <a:pt x="124" y="48"/>
                      <a:pt x="126" y="48"/>
                      <a:pt x="126" y="48"/>
                    </a:cubicBezTo>
                    <a:cubicBezTo>
                      <a:pt x="147" y="55"/>
                      <a:pt x="174" y="40"/>
                      <a:pt x="192" y="43"/>
                    </a:cubicBezTo>
                    <a:cubicBezTo>
                      <a:pt x="220" y="47"/>
                      <a:pt x="224" y="38"/>
                      <a:pt x="232" y="33"/>
                    </a:cubicBezTo>
                    <a:cubicBezTo>
                      <a:pt x="239" y="28"/>
                      <a:pt x="240" y="12"/>
                      <a:pt x="250" y="5"/>
                    </a:cubicBezTo>
                    <a:cubicBezTo>
                      <a:pt x="253" y="3"/>
                      <a:pt x="250" y="3"/>
                      <a:pt x="253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957"/>
              <p:cNvSpPr>
                <a:spLocks/>
              </p:cNvSpPr>
              <p:nvPr/>
            </p:nvSpPr>
            <p:spPr bwMode="auto">
              <a:xfrm>
                <a:off x="3836" y="2673"/>
                <a:ext cx="51" cy="185"/>
              </a:xfrm>
              <a:custGeom>
                <a:avLst/>
                <a:gdLst>
                  <a:gd name="T0" fmla="*/ 0 w 22"/>
                  <a:gd name="T1" fmla="*/ 0 h 75"/>
                  <a:gd name="T2" fmla="*/ 102 w 22"/>
                  <a:gd name="T3" fmla="*/ 165 h 75"/>
                  <a:gd name="T4" fmla="*/ 123 w 22"/>
                  <a:gd name="T5" fmla="*/ 183 h 75"/>
                  <a:gd name="T6" fmla="*/ 172 w 22"/>
                  <a:gd name="T7" fmla="*/ 224 h 75"/>
                  <a:gd name="T8" fmla="*/ 188 w 22"/>
                  <a:gd name="T9" fmla="*/ 316 h 75"/>
                  <a:gd name="T10" fmla="*/ 225 w 22"/>
                  <a:gd name="T11" fmla="*/ 377 h 75"/>
                  <a:gd name="T12" fmla="*/ 274 w 22"/>
                  <a:gd name="T13" fmla="*/ 481 h 75"/>
                  <a:gd name="T14" fmla="*/ 225 w 22"/>
                  <a:gd name="T15" fmla="*/ 602 h 75"/>
                  <a:gd name="T16" fmla="*/ 225 w 22"/>
                  <a:gd name="T17" fmla="*/ 676 h 75"/>
                  <a:gd name="T18" fmla="*/ 114 w 22"/>
                  <a:gd name="T19" fmla="*/ 1125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75">
                    <a:moveTo>
                      <a:pt x="0" y="0"/>
                    </a:moveTo>
                    <a:cubicBezTo>
                      <a:pt x="1" y="5"/>
                      <a:pt x="3" y="9"/>
                      <a:pt x="8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3" y="14"/>
                      <a:pt x="14" y="15"/>
                    </a:cubicBezTo>
                    <a:cubicBezTo>
                      <a:pt x="15" y="17"/>
                      <a:pt x="14" y="19"/>
                      <a:pt x="15" y="21"/>
                    </a:cubicBezTo>
                    <a:cubicBezTo>
                      <a:pt x="16" y="24"/>
                      <a:pt x="16" y="23"/>
                      <a:pt x="18" y="25"/>
                    </a:cubicBezTo>
                    <a:cubicBezTo>
                      <a:pt x="19" y="27"/>
                      <a:pt x="22" y="28"/>
                      <a:pt x="22" y="32"/>
                    </a:cubicBezTo>
                    <a:cubicBezTo>
                      <a:pt x="22" y="36"/>
                      <a:pt x="19" y="37"/>
                      <a:pt x="18" y="40"/>
                    </a:cubicBezTo>
                    <a:cubicBezTo>
                      <a:pt x="17" y="41"/>
                      <a:pt x="19" y="43"/>
                      <a:pt x="18" y="45"/>
                    </a:cubicBezTo>
                    <a:cubicBezTo>
                      <a:pt x="17" y="50"/>
                      <a:pt x="14" y="67"/>
                      <a:pt x="9" y="75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958"/>
              <p:cNvSpPr>
                <a:spLocks/>
              </p:cNvSpPr>
              <p:nvPr/>
            </p:nvSpPr>
            <p:spPr bwMode="auto">
              <a:xfrm>
                <a:off x="3243" y="2581"/>
                <a:ext cx="681" cy="782"/>
              </a:xfrm>
              <a:custGeom>
                <a:avLst/>
                <a:gdLst>
                  <a:gd name="T0" fmla="*/ 3257 w 294"/>
                  <a:gd name="T1" fmla="*/ 2292 h 316"/>
                  <a:gd name="T2" fmla="*/ 3493 w 294"/>
                  <a:gd name="T3" fmla="*/ 3002 h 316"/>
                  <a:gd name="T4" fmla="*/ 3653 w 294"/>
                  <a:gd name="T5" fmla="*/ 4016 h 316"/>
                  <a:gd name="T6" fmla="*/ 3370 w 294"/>
                  <a:gd name="T7" fmla="*/ 4605 h 316"/>
                  <a:gd name="T8" fmla="*/ 3208 w 294"/>
                  <a:gd name="T9" fmla="*/ 4623 h 316"/>
                  <a:gd name="T10" fmla="*/ 2946 w 294"/>
                  <a:gd name="T11" fmla="*/ 4655 h 316"/>
                  <a:gd name="T12" fmla="*/ 2673 w 294"/>
                  <a:gd name="T13" fmla="*/ 4685 h 316"/>
                  <a:gd name="T14" fmla="*/ 2571 w 294"/>
                  <a:gd name="T15" fmla="*/ 4697 h 316"/>
                  <a:gd name="T16" fmla="*/ 2483 w 294"/>
                  <a:gd name="T17" fmla="*/ 4727 h 316"/>
                  <a:gd name="T18" fmla="*/ 2323 w 294"/>
                  <a:gd name="T19" fmla="*/ 4655 h 316"/>
                  <a:gd name="T20" fmla="*/ 2075 w 294"/>
                  <a:gd name="T21" fmla="*/ 4576 h 316"/>
                  <a:gd name="T22" fmla="*/ 1492 w 294"/>
                  <a:gd name="T23" fmla="*/ 4378 h 316"/>
                  <a:gd name="T24" fmla="*/ 1427 w 294"/>
                  <a:gd name="T25" fmla="*/ 4029 h 316"/>
                  <a:gd name="T26" fmla="*/ 1255 w 294"/>
                  <a:gd name="T27" fmla="*/ 4153 h 316"/>
                  <a:gd name="T28" fmla="*/ 1068 w 294"/>
                  <a:gd name="T29" fmla="*/ 4061 h 316"/>
                  <a:gd name="T30" fmla="*/ 660 w 294"/>
                  <a:gd name="T31" fmla="*/ 3576 h 316"/>
                  <a:gd name="T32" fmla="*/ 510 w 294"/>
                  <a:gd name="T33" fmla="*/ 3351 h 316"/>
                  <a:gd name="T34" fmla="*/ 236 w 294"/>
                  <a:gd name="T35" fmla="*/ 3123 h 316"/>
                  <a:gd name="T36" fmla="*/ 0 w 294"/>
                  <a:gd name="T37" fmla="*/ 2653 h 316"/>
                  <a:gd name="T38" fmla="*/ 12 w 294"/>
                  <a:gd name="T39" fmla="*/ 2640 h 316"/>
                  <a:gd name="T40" fmla="*/ 134 w 294"/>
                  <a:gd name="T41" fmla="*/ 2076 h 316"/>
                  <a:gd name="T42" fmla="*/ 160 w 294"/>
                  <a:gd name="T43" fmla="*/ 2014 h 316"/>
                  <a:gd name="T44" fmla="*/ 188 w 294"/>
                  <a:gd name="T45" fmla="*/ 1972 h 316"/>
                  <a:gd name="T46" fmla="*/ 248 w 294"/>
                  <a:gd name="T47" fmla="*/ 1849 h 316"/>
                  <a:gd name="T48" fmla="*/ 718 w 294"/>
                  <a:gd name="T49" fmla="*/ 1171 h 316"/>
                  <a:gd name="T50" fmla="*/ 1293 w 294"/>
                  <a:gd name="T51" fmla="*/ 594 h 316"/>
                  <a:gd name="T52" fmla="*/ 1753 w 294"/>
                  <a:gd name="T53" fmla="*/ 183 h 316"/>
                  <a:gd name="T54" fmla="*/ 1814 w 294"/>
                  <a:gd name="T55" fmla="*/ 42 h 316"/>
                  <a:gd name="T56" fmla="*/ 2360 w 294"/>
                  <a:gd name="T57" fmla="*/ 0 h 316"/>
                  <a:gd name="T58" fmla="*/ 2736 w 294"/>
                  <a:gd name="T59" fmla="*/ 92 h 316"/>
                  <a:gd name="T60" fmla="*/ 2882 w 294"/>
                  <a:gd name="T61" fmla="*/ 215 h 316"/>
                  <a:gd name="T62" fmla="*/ 3009 w 294"/>
                  <a:gd name="T63" fmla="*/ 299 h 316"/>
                  <a:gd name="T64" fmla="*/ 3192 w 294"/>
                  <a:gd name="T65" fmla="*/ 594 h 3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4" h="316">
                    <a:moveTo>
                      <a:pt x="262" y="151"/>
                    </a:moveTo>
                    <a:cubicBezTo>
                      <a:pt x="269" y="163"/>
                      <a:pt x="276" y="181"/>
                      <a:pt x="281" y="198"/>
                    </a:cubicBezTo>
                    <a:cubicBezTo>
                      <a:pt x="285" y="213"/>
                      <a:pt x="291" y="245"/>
                      <a:pt x="294" y="265"/>
                    </a:cubicBezTo>
                    <a:cubicBezTo>
                      <a:pt x="291" y="275"/>
                      <a:pt x="279" y="301"/>
                      <a:pt x="271" y="304"/>
                    </a:cubicBezTo>
                    <a:cubicBezTo>
                      <a:pt x="266" y="306"/>
                      <a:pt x="263" y="303"/>
                      <a:pt x="258" y="305"/>
                    </a:cubicBezTo>
                    <a:cubicBezTo>
                      <a:pt x="252" y="306"/>
                      <a:pt x="241" y="316"/>
                      <a:pt x="237" y="307"/>
                    </a:cubicBezTo>
                    <a:cubicBezTo>
                      <a:pt x="230" y="313"/>
                      <a:pt x="223" y="310"/>
                      <a:pt x="215" y="309"/>
                    </a:cubicBezTo>
                    <a:cubicBezTo>
                      <a:pt x="215" y="309"/>
                      <a:pt x="207" y="310"/>
                      <a:pt x="207" y="310"/>
                    </a:cubicBezTo>
                    <a:cubicBezTo>
                      <a:pt x="209" y="310"/>
                      <a:pt x="198" y="312"/>
                      <a:pt x="200" y="312"/>
                    </a:cubicBezTo>
                    <a:cubicBezTo>
                      <a:pt x="195" y="311"/>
                      <a:pt x="192" y="308"/>
                      <a:pt x="187" y="307"/>
                    </a:cubicBezTo>
                    <a:cubicBezTo>
                      <a:pt x="181" y="305"/>
                      <a:pt x="174" y="302"/>
                      <a:pt x="167" y="302"/>
                    </a:cubicBezTo>
                    <a:cubicBezTo>
                      <a:pt x="155" y="303"/>
                      <a:pt x="129" y="297"/>
                      <a:pt x="120" y="289"/>
                    </a:cubicBezTo>
                    <a:cubicBezTo>
                      <a:pt x="113" y="282"/>
                      <a:pt x="111" y="276"/>
                      <a:pt x="115" y="266"/>
                    </a:cubicBezTo>
                    <a:cubicBezTo>
                      <a:pt x="109" y="270"/>
                      <a:pt x="110" y="273"/>
                      <a:pt x="101" y="274"/>
                    </a:cubicBezTo>
                    <a:cubicBezTo>
                      <a:pt x="94" y="274"/>
                      <a:pt x="92" y="272"/>
                      <a:pt x="86" y="268"/>
                    </a:cubicBezTo>
                    <a:cubicBezTo>
                      <a:pt x="74" y="258"/>
                      <a:pt x="62" y="249"/>
                      <a:pt x="53" y="236"/>
                    </a:cubicBezTo>
                    <a:cubicBezTo>
                      <a:pt x="49" y="230"/>
                      <a:pt x="46" y="225"/>
                      <a:pt x="41" y="221"/>
                    </a:cubicBezTo>
                    <a:cubicBezTo>
                      <a:pt x="33" y="216"/>
                      <a:pt x="26" y="212"/>
                      <a:pt x="19" y="206"/>
                    </a:cubicBezTo>
                    <a:cubicBezTo>
                      <a:pt x="4" y="195"/>
                      <a:pt x="4" y="190"/>
                      <a:pt x="0" y="175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4" y="164"/>
                      <a:pt x="4" y="145"/>
                      <a:pt x="11" y="137"/>
                    </a:cubicBezTo>
                    <a:cubicBezTo>
                      <a:pt x="12" y="136"/>
                      <a:pt x="12" y="134"/>
                      <a:pt x="13" y="133"/>
                    </a:cubicBezTo>
                    <a:cubicBezTo>
                      <a:pt x="13" y="132"/>
                      <a:pt x="14" y="131"/>
                      <a:pt x="15" y="130"/>
                    </a:cubicBezTo>
                    <a:cubicBezTo>
                      <a:pt x="17" y="127"/>
                      <a:pt x="18" y="124"/>
                      <a:pt x="20" y="122"/>
                    </a:cubicBezTo>
                    <a:cubicBezTo>
                      <a:pt x="26" y="112"/>
                      <a:pt x="50" y="86"/>
                      <a:pt x="58" y="77"/>
                    </a:cubicBezTo>
                    <a:cubicBezTo>
                      <a:pt x="70" y="67"/>
                      <a:pt x="86" y="53"/>
                      <a:pt x="104" y="39"/>
                    </a:cubicBezTo>
                    <a:cubicBezTo>
                      <a:pt x="118" y="29"/>
                      <a:pt x="137" y="20"/>
                      <a:pt x="141" y="12"/>
                    </a:cubicBezTo>
                    <a:cubicBezTo>
                      <a:pt x="144" y="3"/>
                      <a:pt x="146" y="3"/>
                      <a:pt x="146" y="3"/>
                    </a:cubicBezTo>
                    <a:cubicBezTo>
                      <a:pt x="159" y="8"/>
                      <a:pt x="175" y="3"/>
                      <a:pt x="190" y="0"/>
                    </a:cubicBezTo>
                    <a:cubicBezTo>
                      <a:pt x="213" y="1"/>
                      <a:pt x="213" y="4"/>
                      <a:pt x="220" y="6"/>
                    </a:cubicBezTo>
                    <a:cubicBezTo>
                      <a:pt x="227" y="8"/>
                      <a:pt x="230" y="9"/>
                      <a:pt x="232" y="14"/>
                    </a:cubicBezTo>
                    <a:cubicBezTo>
                      <a:pt x="235" y="19"/>
                      <a:pt x="236" y="19"/>
                      <a:pt x="242" y="20"/>
                    </a:cubicBezTo>
                    <a:cubicBezTo>
                      <a:pt x="248" y="22"/>
                      <a:pt x="254" y="31"/>
                      <a:pt x="257" y="3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959"/>
              <p:cNvSpPr>
                <a:spLocks/>
              </p:cNvSpPr>
              <p:nvPr/>
            </p:nvSpPr>
            <p:spPr bwMode="auto">
              <a:xfrm>
                <a:off x="3509" y="3175"/>
                <a:ext cx="26" cy="67"/>
              </a:xfrm>
              <a:custGeom>
                <a:avLst/>
                <a:gdLst>
                  <a:gd name="T0" fmla="*/ 144 w 11"/>
                  <a:gd name="T1" fmla="*/ 0 h 27"/>
                  <a:gd name="T2" fmla="*/ 40 w 11"/>
                  <a:gd name="T3" fmla="*/ 278 h 27"/>
                  <a:gd name="T4" fmla="*/ 0 w 11"/>
                  <a:gd name="T5" fmla="*/ 41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cubicBezTo>
                      <a:pt x="10" y="6"/>
                      <a:pt x="5" y="11"/>
                      <a:pt x="3" y="18"/>
                    </a:cubicBezTo>
                    <a:cubicBezTo>
                      <a:pt x="2" y="22"/>
                      <a:pt x="2" y="24"/>
                      <a:pt x="0" y="2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960"/>
              <p:cNvSpPr>
                <a:spLocks/>
              </p:cNvSpPr>
              <p:nvPr/>
            </p:nvSpPr>
            <p:spPr bwMode="auto">
              <a:xfrm>
                <a:off x="4697" y="1938"/>
                <a:ext cx="146" cy="124"/>
              </a:xfrm>
              <a:custGeom>
                <a:avLst/>
                <a:gdLst>
                  <a:gd name="T0" fmla="*/ 0 w 63"/>
                  <a:gd name="T1" fmla="*/ 0 h 50"/>
                  <a:gd name="T2" fmla="*/ 209 w 63"/>
                  <a:gd name="T3" fmla="*/ 412 h 50"/>
                  <a:gd name="T4" fmla="*/ 783 w 63"/>
                  <a:gd name="T5" fmla="*/ 732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cubicBezTo>
                      <a:pt x="5" y="13"/>
                      <a:pt x="6" y="18"/>
                      <a:pt x="17" y="27"/>
                    </a:cubicBezTo>
                    <a:cubicBezTo>
                      <a:pt x="29" y="38"/>
                      <a:pt x="45" y="50"/>
                      <a:pt x="63" y="48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961"/>
              <p:cNvSpPr>
                <a:spLocks/>
              </p:cNvSpPr>
              <p:nvPr/>
            </p:nvSpPr>
            <p:spPr bwMode="auto">
              <a:xfrm>
                <a:off x="4416" y="1872"/>
                <a:ext cx="299" cy="93"/>
              </a:xfrm>
              <a:custGeom>
                <a:avLst/>
                <a:gdLst>
                  <a:gd name="T0" fmla="*/ 1606 w 129"/>
                  <a:gd name="T1" fmla="*/ 294 h 38"/>
                  <a:gd name="T2" fmla="*/ 869 w 129"/>
                  <a:gd name="T3" fmla="*/ 306 h 38"/>
                  <a:gd name="T4" fmla="*/ 338 w 129"/>
                  <a:gd name="T5" fmla="*/ 191 h 38"/>
                  <a:gd name="T6" fmla="*/ 114 w 129"/>
                  <a:gd name="T7" fmla="*/ 132 h 38"/>
                  <a:gd name="T8" fmla="*/ 0 w 12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129" y="20"/>
                    </a:moveTo>
                    <a:cubicBezTo>
                      <a:pt x="112" y="38"/>
                      <a:pt x="90" y="26"/>
                      <a:pt x="70" y="21"/>
                    </a:cubicBezTo>
                    <a:cubicBezTo>
                      <a:pt x="57" y="17"/>
                      <a:pt x="39" y="15"/>
                      <a:pt x="27" y="13"/>
                    </a:cubicBezTo>
                    <a:cubicBezTo>
                      <a:pt x="21" y="12"/>
                      <a:pt x="15" y="13"/>
                      <a:pt x="9" y="9"/>
                    </a:cubicBezTo>
                    <a:cubicBezTo>
                      <a:pt x="5" y="6"/>
                      <a:pt x="4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962"/>
              <p:cNvSpPr>
                <a:spLocks/>
              </p:cNvSpPr>
              <p:nvPr/>
            </p:nvSpPr>
            <p:spPr bwMode="auto">
              <a:xfrm>
                <a:off x="4219" y="1859"/>
                <a:ext cx="213" cy="57"/>
              </a:xfrm>
              <a:custGeom>
                <a:avLst/>
                <a:gdLst>
                  <a:gd name="T0" fmla="*/ 1141 w 92"/>
                  <a:gd name="T1" fmla="*/ 0 h 23"/>
                  <a:gd name="T2" fmla="*/ 669 w 92"/>
                  <a:gd name="T3" fmla="*/ 258 h 23"/>
                  <a:gd name="T4" fmla="*/ 0 w 92"/>
                  <a:gd name="T5" fmla="*/ 196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2" h="23">
                    <a:moveTo>
                      <a:pt x="92" y="0"/>
                    </a:moveTo>
                    <a:cubicBezTo>
                      <a:pt x="78" y="5"/>
                      <a:pt x="68" y="14"/>
                      <a:pt x="54" y="17"/>
                    </a:cubicBezTo>
                    <a:cubicBezTo>
                      <a:pt x="36" y="21"/>
                      <a:pt x="14" y="23"/>
                      <a:pt x="0" y="13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963"/>
              <p:cNvSpPr>
                <a:spLocks/>
              </p:cNvSpPr>
              <p:nvPr/>
            </p:nvSpPr>
            <p:spPr bwMode="auto">
              <a:xfrm>
                <a:off x="3855" y="2411"/>
                <a:ext cx="106" cy="450"/>
              </a:xfrm>
              <a:custGeom>
                <a:avLst/>
                <a:gdLst>
                  <a:gd name="T0" fmla="*/ 111 w 46"/>
                  <a:gd name="T1" fmla="*/ 2208 h 182"/>
                  <a:gd name="T2" fmla="*/ 171 w 46"/>
                  <a:gd name="T3" fmla="*/ 2072 h 182"/>
                  <a:gd name="T4" fmla="*/ 111 w 46"/>
                  <a:gd name="T5" fmla="*/ 1980 h 182"/>
                  <a:gd name="T6" fmla="*/ 85 w 46"/>
                  <a:gd name="T7" fmla="*/ 1919 h 182"/>
                  <a:gd name="T8" fmla="*/ 65 w 46"/>
                  <a:gd name="T9" fmla="*/ 1827 h 182"/>
                  <a:gd name="T10" fmla="*/ 65 w 46"/>
                  <a:gd name="T11" fmla="*/ 1815 h 182"/>
                  <a:gd name="T12" fmla="*/ 85 w 46"/>
                  <a:gd name="T13" fmla="*/ 1785 h 182"/>
                  <a:gd name="T14" fmla="*/ 111 w 46"/>
                  <a:gd name="T15" fmla="*/ 1755 h 182"/>
                  <a:gd name="T16" fmla="*/ 94 w 46"/>
                  <a:gd name="T17" fmla="*/ 1664 h 182"/>
                  <a:gd name="T18" fmla="*/ 37 w 46"/>
                  <a:gd name="T19" fmla="*/ 1179 h 182"/>
                  <a:gd name="T20" fmla="*/ 85 w 46"/>
                  <a:gd name="T21" fmla="*/ 843 h 182"/>
                  <a:gd name="T22" fmla="*/ 318 w 46"/>
                  <a:gd name="T23" fmla="*/ 532 h 182"/>
                  <a:gd name="T24" fmla="*/ 244 w 46"/>
                  <a:gd name="T25" fmla="*/ 331 h 182"/>
                  <a:gd name="T26" fmla="*/ 111 w 46"/>
                  <a:gd name="T27" fmla="*/ 361 h 182"/>
                  <a:gd name="T28" fmla="*/ 171 w 46"/>
                  <a:gd name="T29" fmla="*/ 299 h 182"/>
                  <a:gd name="T30" fmla="*/ 281 w 46"/>
                  <a:gd name="T31" fmla="*/ 215 h 182"/>
                  <a:gd name="T32" fmla="*/ 562 w 46"/>
                  <a:gd name="T33" fmla="*/ 74 h 182"/>
                  <a:gd name="T34" fmla="*/ 562 w 46"/>
                  <a:gd name="T35" fmla="*/ 423 h 182"/>
                  <a:gd name="T36" fmla="*/ 346 w 46"/>
                  <a:gd name="T37" fmla="*/ 739 h 182"/>
                  <a:gd name="T38" fmla="*/ 281 w 46"/>
                  <a:gd name="T39" fmla="*/ 1076 h 182"/>
                  <a:gd name="T40" fmla="*/ 355 w 46"/>
                  <a:gd name="T41" fmla="*/ 1558 h 182"/>
                  <a:gd name="T42" fmla="*/ 355 w 46"/>
                  <a:gd name="T43" fmla="*/ 1632 h 182"/>
                  <a:gd name="T44" fmla="*/ 281 w 46"/>
                  <a:gd name="T45" fmla="*/ 1785 h 182"/>
                  <a:gd name="T46" fmla="*/ 318 w 46"/>
                  <a:gd name="T47" fmla="*/ 1906 h 182"/>
                  <a:gd name="T48" fmla="*/ 256 w 46"/>
                  <a:gd name="T49" fmla="*/ 2055 h 182"/>
                  <a:gd name="T50" fmla="*/ 272 w 46"/>
                  <a:gd name="T51" fmla="*/ 2176 h 182"/>
                  <a:gd name="T52" fmla="*/ 233 w 46"/>
                  <a:gd name="T53" fmla="*/ 2250 h 182"/>
                  <a:gd name="T54" fmla="*/ 196 w 46"/>
                  <a:gd name="T55" fmla="*/ 2403 h 182"/>
                  <a:gd name="T56" fmla="*/ 134 w 46"/>
                  <a:gd name="T57" fmla="*/ 2475 h 182"/>
                  <a:gd name="T58" fmla="*/ 65 w 46"/>
                  <a:gd name="T59" fmla="*/ 2648 h 182"/>
                  <a:gd name="T60" fmla="*/ 12 w 46"/>
                  <a:gd name="T61" fmla="*/ 2752 h 182"/>
                  <a:gd name="T62" fmla="*/ 122 w 46"/>
                  <a:gd name="T63" fmla="*/ 2280 h 182"/>
                  <a:gd name="T64" fmla="*/ 111 w 46"/>
                  <a:gd name="T65" fmla="*/ 2208 h 1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" h="182">
                    <a:moveTo>
                      <a:pt x="9" y="146"/>
                    </a:moveTo>
                    <a:cubicBezTo>
                      <a:pt x="11" y="143"/>
                      <a:pt x="14" y="142"/>
                      <a:pt x="14" y="137"/>
                    </a:cubicBezTo>
                    <a:cubicBezTo>
                      <a:pt x="13" y="134"/>
                      <a:pt x="11" y="133"/>
                      <a:pt x="9" y="131"/>
                    </a:cubicBezTo>
                    <a:cubicBezTo>
                      <a:pt x="8" y="129"/>
                      <a:pt x="8" y="129"/>
                      <a:pt x="7" y="127"/>
                    </a:cubicBezTo>
                    <a:cubicBezTo>
                      <a:pt x="6" y="125"/>
                      <a:pt x="6" y="123"/>
                      <a:pt x="5" y="121"/>
                    </a:cubicBezTo>
                    <a:cubicBezTo>
                      <a:pt x="5" y="121"/>
                      <a:pt x="5" y="120"/>
                      <a:pt x="5" y="120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8" y="117"/>
                      <a:pt x="8" y="116"/>
                      <a:pt x="9" y="116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4" y="99"/>
                      <a:pt x="0" y="86"/>
                      <a:pt x="3" y="78"/>
                    </a:cubicBezTo>
                    <a:cubicBezTo>
                      <a:pt x="6" y="69"/>
                      <a:pt x="5" y="68"/>
                      <a:pt x="7" y="56"/>
                    </a:cubicBezTo>
                    <a:cubicBezTo>
                      <a:pt x="10" y="44"/>
                      <a:pt x="20" y="41"/>
                      <a:pt x="26" y="35"/>
                    </a:cubicBezTo>
                    <a:cubicBezTo>
                      <a:pt x="22" y="32"/>
                      <a:pt x="20" y="28"/>
                      <a:pt x="20" y="22"/>
                    </a:cubicBezTo>
                    <a:cubicBezTo>
                      <a:pt x="17" y="24"/>
                      <a:pt x="13" y="25"/>
                      <a:pt x="9" y="24"/>
                    </a:cubicBezTo>
                    <a:cubicBezTo>
                      <a:pt x="10" y="23"/>
                      <a:pt x="12" y="21"/>
                      <a:pt x="14" y="20"/>
                    </a:cubicBezTo>
                    <a:cubicBezTo>
                      <a:pt x="17" y="19"/>
                      <a:pt x="20" y="17"/>
                      <a:pt x="23" y="14"/>
                    </a:cubicBezTo>
                    <a:cubicBezTo>
                      <a:pt x="29" y="5"/>
                      <a:pt x="40" y="0"/>
                      <a:pt x="46" y="5"/>
                    </a:cubicBezTo>
                    <a:cubicBezTo>
                      <a:pt x="39" y="8"/>
                      <a:pt x="40" y="22"/>
                      <a:pt x="46" y="28"/>
                    </a:cubicBezTo>
                    <a:cubicBezTo>
                      <a:pt x="41" y="34"/>
                      <a:pt x="30" y="37"/>
                      <a:pt x="28" y="49"/>
                    </a:cubicBezTo>
                    <a:cubicBezTo>
                      <a:pt x="26" y="60"/>
                      <a:pt x="26" y="62"/>
                      <a:pt x="23" y="71"/>
                    </a:cubicBezTo>
                    <a:cubicBezTo>
                      <a:pt x="20" y="79"/>
                      <a:pt x="25" y="92"/>
                      <a:pt x="29" y="103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7" y="111"/>
                      <a:pt x="23" y="115"/>
                      <a:pt x="23" y="118"/>
                    </a:cubicBezTo>
                    <a:cubicBezTo>
                      <a:pt x="24" y="122"/>
                      <a:pt x="26" y="122"/>
                      <a:pt x="26" y="126"/>
                    </a:cubicBezTo>
                    <a:cubicBezTo>
                      <a:pt x="25" y="129"/>
                      <a:pt x="21" y="132"/>
                      <a:pt x="21" y="136"/>
                    </a:cubicBezTo>
                    <a:cubicBezTo>
                      <a:pt x="21" y="138"/>
                      <a:pt x="23" y="142"/>
                      <a:pt x="22" y="144"/>
                    </a:cubicBezTo>
                    <a:cubicBezTo>
                      <a:pt x="22" y="147"/>
                      <a:pt x="21" y="147"/>
                      <a:pt x="19" y="149"/>
                    </a:cubicBezTo>
                    <a:cubicBezTo>
                      <a:pt x="16" y="153"/>
                      <a:pt x="18" y="155"/>
                      <a:pt x="16" y="159"/>
                    </a:cubicBezTo>
                    <a:cubicBezTo>
                      <a:pt x="15" y="162"/>
                      <a:pt x="13" y="161"/>
                      <a:pt x="11" y="164"/>
                    </a:cubicBezTo>
                    <a:cubicBezTo>
                      <a:pt x="7" y="167"/>
                      <a:pt x="5" y="170"/>
                      <a:pt x="5" y="175"/>
                    </a:cubicBezTo>
                    <a:cubicBezTo>
                      <a:pt x="4" y="178"/>
                      <a:pt x="3" y="180"/>
                      <a:pt x="1" y="182"/>
                    </a:cubicBezTo>
                    <a:cubicBezTo>
                      <a:pt x="6" y="173"/>
                      <a:pt x="9" y="157"/>
                      <a:pt x="10" y="151"/>
                    </a:cubicBezTo>
                    <a:cubicBezTo>
                      <a:pt x="10" y="150"/>
                      <a:pt x="9" y="147"/>
                      <a:pt x="9" y="14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964"/>
              <p:cNvSpPr>
                <a:spLocks/>
              </p:cNvSpPr>
              <p:nvPr/>
            </p:nvSpPr>
            <p:spPr bwMode="auto">
              <a:xfrm>
                <a:off x="4198" y="2559"/>
                <a:ext cx="700" cy="450"/>
              </a:xfrm>
              <a:custGeom>
                <a:avLst/>
                <a:gdLst>
                  <a:gd name="T0" fmla="*/ 436 w 302"/>
                  <a:gd name="T1" fmla="*/ 1798 h 182"/>
                  <a:gd name="T2" fmla="*/ 12 w 302"/>
                  <a:gd name="T3" fmla="*/ 789 h 182"/>
                  <a:gd name="T4" fmla="*/ 102 w 302"/>
                  <a:gd name="T5" fmla="*/ 299 h 182"/>
                  <a:gd name="T6" fmla="*/ 399 w 302"/>
                  <a:gd name="T7" fmla="*/ 74 h 182"/>
                  <a:gd name="T8" fmla="*/ 1011 w 302"/>
                  <a:gd name="T9" fmla="*/ 349 h 182"/>
                  <a:gd name="T10" fmla="*/ 1198 w 302"/>
                  <a:gd name="T11" fmla="*/ 831 h 182"/>
                  <a:gd name="T12" fmla="*/ 1161 w 302"/>
                  <a:gd name="T13" fmla="*/ 1076 h 182"/>
                  <a:gd name="T14" fmla="*/ 1171 w 302"/>
                  <a:gd name="T15" fmla="*/ 1407 h 182"/>
                  <a:gd name="T16" fmla="*/ 1493 w 302"/>
                  <a:gd name="T17" fmla="*/ 1387 h 182"/>
                  <a:gd name="T18" fmla="*/ 1634 w 302"/>
                  <a:gd name="T19" fmla="*/ 1118 h 182"/>
                  <a:gd name="T20" fmla="*/ 1456 w 302"/>
                  <a:gd name="T21" fmla="*/ 954 h 182"/>
                  <a:gd name="T22" fmla="*/ 1370 w 302"/>
                  <a:gd name="T23" fmla="*/ 875 h 182"/>
                  <a:gd name="T24" fmla="*/ 1268 w 302"/>
                  <a:gd name="T25" fmla="*/ 502 h 182"/>
                  <a:gd name="T26" fmla="*/ 1256 w 302"/>
                  <a:gd name="T27" fmla="*/ 423 h 182"/>
                  <a:gd name="T28" fmla="*/ 1532 w 302"/>
                  <a:gd name="T29" fmla="*/ 668 h 182"/>
                  <a:gd name="T30" fmla="*/ 1680 w 302"/>
                  <a:gd name="T31" fmla="*/ 391 h 182"/>
                  <a:gd name="T32" fmla="*/ 1655 w 302"/>
                  <a:gd name="T33" fmla="*/ 349 h 182"/>
                  <a:gd name="T34" fmla="*/ 2788 w 302"/>
                  <a:gd name="T35" fmla="*/ 618 h 182"/>
                  <a:gd name="T36" fmla="*/ 3762 w 302"/>
                  <a:gd name="T37" fmla="*/ 618 h 182"/>
                  <a:gd name="T38" fmla="*/ 2768 w 302"/>
                  <a:gd name="T39" fmla="*/ 1785 h 182"/>
                  <a:gd name="T40" fmla="*/ 1720 w 302"/>
                  <a:gd name="T41" fmla="*/ 2537 h 182"/>
                  <a:gd name="T42" fmla="*/ 387 w 302"/>
                  <a:gd name="T43" fmla="*/ 2371 h 182"/>
                  <a:gd name="T44" fmla="*/ 436 w 302"/>
                  <a:gd name="T45" fmla="*/ 1798 h 1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2" h="182">
                    <a:moveTo>
                      <a:pt x="35" y="119"/>
                    </a:moveTo>
                    <a:cubicBezTo>
                      <a:pt x="36" y="69"/>
                      <a:pt x="0" y="64"/>
                      <a:pt x="1" y="52"/>
                    </a:cubicBezTo>
                    <a:cubicBezTo>
                      <a:pt x="2" y="39"/>
                      <a:pt x="3" y="27"/>
                      <a:pt x="8" y="20"/>
                    </a:cubicBezTo>
                    <a:cubicBezTo>
                      <a:pt x="13" y="11"/>
                      <a:pt x="14" y="0"/>
                      <a:pt x="32" y="5"/>
                    </a:cubicBezTo>
                    <a:cubicBezTo>
                      <a:pt x="50" y="10"/>
                      <a:pt x="73" y="19"/>
                      <a:pt x="81" y="23"/>
                    </a:cubicBezTo>
                    <a:cubicBezTo>
                      <a:pt x="87" y="27"/>
                      <a:pt x="93" y="44"/>
                      <a:pt x="96" y="55"/>
                    </a:cubicBezTo>
                    <a:cubicBezTo>
                      <a:pt x="96" y="59"/>
                      <a:pt x="94" y="68"/>
                      <a:pt x="93" y="71"/>
                    </a:cubicBezTo>
                    <a:cubicBezTo>
                      <a:pt x="90" y="78"/>
                      <a:pt x="88" y="88"/>
                      <a:pt x="94" y="93"/>
                    </a:cubicBezTo>
                    <a:cubicBezTo>
                      <a:pt x="110" y="104"/>
                      <a:pt x="119" y="96"/>
                      <a:pt x="120" y="92"/>
                    </a:cubicBezTo>
                    <a:cubicBezTo>
                      <a:pt x="124" y="92"/>
                      <a:pt x="135" y="84"/>
                      <a:pt x="131" y="74"/>
                    </a:cubicBezTo>
                    <a:cubicBezTo>
                      <a:pt x="129" y="67"/>
                      <a:pt x="123" y="64"/>
                      <a:pt x="117" y="63"/>
                    </a:cubicBezTo>
                    <a:cubicBezTo>
                      <a:pt x="115" y="62"/>
                      <a:pt x="111" y="61"/>
                      <a:pt x="110" y="58"/>
                    </a:cubicBezTo>
                    <a:cubicBezTo>
                      <a:pt x="108" y="51"/>
                      <a:pt x="105" y="41"/>
                      <a:pt x="102" y="33"/>
                    </a:cubicBezTo>
                    <a:cubicBezTo>
                      <a:pt x="102" y="31"/>
                      <a:pt x="101" y="30"/>
                      <a:pt x="101" y="28"/>
                    </a:cubicBezTo>
                    <a:cubicBezTo>
                      <a:pt x="105" y="34"/>
                      <a:pt x="112" y="44"/>
                      <a:pt x="123" y="44"/>
                    </a:cubicBezTo>
                    <a:cubicBezTo>
                      <a:pt x="137" y="45"/>
                      <a:pt x="140" y="31"/>
                      <a:pt x="135" y="26"/>
                    </a:cubicBezTo>
                    <a:cubicBezTo>
                      <a:pt x="134" y="25"/>
                      <a:pt x="133" y="24"/>
                      <a:pt x="133" y="23"/>
                    </a:cubicBezTo>
                    <a:cubicBezTo>
                      <a:pt x="156" y="37"/>
                      <a:pt x="189" y="41"/>
                      <a:pt x="224" y="41"/>
                    </a:cubicBezTo>
                    <a:cubicBezTo>
                      <a:pt x="249" y="41"/>
                      <a:pt x="275" y="41"/>
                      <a:pt x="302" y="41"/>
                    </a:cubicBezTo>
                    <a:cubicBezTo>
                      <a:pt x="295" y="90"/>
                      <a:pt x="249" y="124"/>
                      <a:pt x="222" y="118"/>
                    </a:cubicBezTo>
                    <a:cubicBezTo>
                      <a:pt x="222" y="135"/>
                      <a:pt x="168" y="172"/>
                      <a:pt x="138" y="168"/>
                    </a:cubicBezTo>
                    <a:cubicBezTo>
                      <a:pt x="136" y="182"/>
                      <a:pt x="61" y="167"/>
                      <a:pt x="31" y="157"/>
                    </a:cubicBezTo>
                    <a:cubicBezTo>
                      <a:pt x="34" y="145"/>
                      <a:pt x="35" y="132"/>
                      <a:pt x="35" y="1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965"/>
              <p:cNvSpPr>
                <a:spLocks/>
              </p:cNvSpPr>
              <p:nvPr/>
            </p:nvSpPr>
            <p:spPr bwMode="auto">
              <a:xfrm>
                <a:off x="2978" y="1273"/>
                <a:ext cx="2398" cy="1632"/>
              </a:xfrm>
              <a:custGeom>
                <a:avLst/>
                <a:gdLst>
                  <a:gd name="T0" fmla="*/ 8235 w 1034"/>
                  <a:gd name="T1" fmla="*/ 8224 h 660"/>
                  <a:gd name="T2" fmla="*/ 9353 w 1034"/>
                  <a:gd name="T3" fmla="*/ 8481 h 660"/>
                  <a:gd name="T4" fmla="*/ 10552 w 1034"/>
                  <a:gd name="T5" fmla="*/ 8469 h 660"/>
                  <a:gd name="T6" fmla="*/ 11440 w 1034"/>
                  <a:gd name="T7" fmla="*/ 8254 h 660"/>
                  <a:gd name="T8" fmla="*/ 12725 w 1034"/>
                  <a:gd name="T9" fmla="*/ 7032 h 660"/>
                  <a:gd name="T10" fmla="*/ 12897 w 1034"/>
                  <a:gd name="T11" fmla="*/ 6036 h 660"/>
                  <a:gd name="T12" fmla="*/ 12811 w 1034"/>
                  <a:gd name="T13" fmla="*/ 5729 h 660"/>
                  <a:gd name="T14" fmla="*/ 12832 w 1034"/>
                  <a:gd name="T15" fmla="*/ 4990 h 660"/>
                  <a:gd name="T16" fmla="*/ 12558 w 1034"/>
                  <a:gd name="T17" fmla="*/ 3914 h 660"/>
                  <a:gd name="T18" fmla="*/ 12199 w 1034"/>
                  <a:gd name="T19" fmla="*/ 3081 h 660"/>
                  <a:gd name="T20" fmla="*/ 11600 w 1034"/>
                  <a:gd name="T21" fmla="*/ 2329 h 660"/>
                  <a:gd name="T22" fmla="*/ 10951 w 1034"/>
                  <a:gd name="T23" fmla="*/ 1511 h 660"/>
                  <a:gd name="T24" fmla="*/ 10251 w 1034"/>
                  <a:gd name="T25" fmla="*/ 1345 h 660"/>
                  <a:gd name="T26" fmla="*/ 9643 w 1034"/>
                  <a:gd name="T27" fmla="*/ 801 h 660"/>
                  <a:gd name="T28" fmla="*/ 8493 w 1034"/>
                  <a:gd name="T29" fmla="*/ 453 h 660"/>
                  <a:gd name="T30" fmla="*/ 7869 w 1034"/>
                  <a:gd name="T31" fmla="*/ 183 h 660"/>
                  <a:gd name="T32" fmla="*/ 7271 w 1034"/>
                  <a:gd name="T33" fmla="*/ 257 h 660"/>
                  <a:gd name="T34" fmla="*/ 7271 w 1034"/>
                  <a:gd name="T35" fmla="*/ 257 h 660"/>
                  <a:gd name="T36" fmla="*/ 6552 w 1034"/>
                  <a:gd name="T37" fmla="*/ 74 h 660"/>
                  <a:gd name="T38" fmla="*/ 5777 w 1034"/>
                  <a:gd name="T39" fmla="*/ 215 h 660"/>
                  <a:gd name="T40" fmla="*/ 5162 w 1034"/>
                  <a:gd name="T41" fmla="*/ 257 h 660"/>
                  <a:gd name="T42" fmla="*/ 4701 w 1034"/>
                  <a:gd name="T43" fmla="*/ 532 h 660"/>
                  <a:gd name="T44" fmla="*/ 4142 w 1034"/>
                  <a:gd name="T45" fmla="*/ 574 h 660"/>
                  <a:gd name="T46" fmla="*/ 3878 w 1034"/>
                  <a:gd name="T47" fmla="*/ 954 h 660"/>
                  <a:gd name="T48" fmla="*/ 3017 w 1034"/>
                  <a:gd name="T49" fmla="*/ 1088 h 660"/>
                  <a:gd name="T50" fmla="*/ 2136 w 1034"/>
                  <a:gd name="T51" fmla="*/ 1951 h 660"/>
                  <a:gd name="T52" fmla="*/ 1607 w 1034"/>
                  <a:gd name="T53" fmla="*/ 2433 h 660"/>
                  <a:gd name="T54" fmla="*/ 925 w 1034"/>
                  <a:gd name="T55" fmla="*/ 3571 h 660"/>
                  <a:gd name="T56" fmla="*/ 652 w 1034"/>
                  <a:gd name="T57" fmla="*/ 3914 h 660"/>
                  <a:gd name="T58" fmla="*/ 264 w 1034"/>
                  <a:gd name="T59" fmla="*/ 4824 h 660"/>
                  <a:gd name="T60" fmla="*/ 339 w 1034"/>
                  <a:gd name="T61" fmla="*/ 5020 h 660"/>
                  <a:gd name="T62" fmla="*/ 209 w 1034"/>
                  <a:gd name="T63" fmla="*/ 5156 h 660"/>
                  <a:gd name="T64" fmla="*/ 123 w 1034"/>
                  <a:gd name="T65" fmla="*/ 5700 h 660"/>
                  <a:gd name="T66" fmla="*/ 139 w 1034"/>
                  <a:gd name="T67" fmla="*/ 6016 h 660"/>
                  <a:gd name="T68" fmla="*/ 12 w 1034"/>
                  <a:gd name="T69" fmla="*/ 6639 h 660"/>
                  <a:gd name="T70" fmla="*/ 49 w 1034"/>
                  <a:gd name="T71" fmla="*/ 7485 h 660"/>
                  <a:gd name="T72" fmla="*/ 415 w 1034"/>
                  <a:gd name="T73" fmla="*/ 8469 h 660"/>
                  <a:gd name="T74" fmla="*/ 559 w 1034"/>
                  <a:gd name="T75" fmla="*/ 9221 h 660"/>
                  <a:gd name="T76" fmla="*/ 1570 w 1034"/>
                  <a:gd name="T77" fmla="*/ 9977 h 6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34" h="660">
                    <a:moveTo>
                      <a:pt x="660" y="544"/>
                    </a:moveTo>
                    <a:cubicBezTo>
                      <a:pt x="683" y="557"/>
                      <a:pt x="716" y="561"/>
                      <a:pt x="750" y="561"/>
                    </a:cubicBezTo>
                    <a:cubicBezTo>
                      <a:pt x="780" y="561"/>
                      <a:pt x="814" y="562"/>
                      <a:pt x="846" y="560"/>
                    </a:cubicBezTo>
                    <a:cubicBezTo>
                      <a:pt x="873" y="558"/>
                      <a:pt x="893" y="553"/>
                      <a:pt x="917" y="546"/>
                    </a:cubicBezTo>
                    <a:cubicBezTo>
                      <a:pt x="952" y="537"/>
                      <a:pt x="1011" y="502"/>
                      <a:pt x="1020" y="465"/>
                    </a:cubicBezTo>
                    <a:cubicBezTo>
                      <a:pt x="1029" y="428"/>
                      <a:pt x="1033" y="436"/>
                      <a:pt x="1034" y="399"/>
                    </a:cubicBezTo>
                    <a:cubicBezTo>
                      <a:pt x="1034" y="388"/>
                      <a:pt x="1033" y="380"/>
                      <a:pt x="1027" y="379"/>
                    </a:cubicBezTo>
                    <a:cubicBezTo>
                      <a:pt x="1033" y="374"/>
                      <a:pt x="1033" y="360"/>
                      <a:pt x="1029" y="330"/>
                    </a:cubicBezTo>
                    <a:cubicBezTo>
                      <a:pt x="1026" y="300"/>
                      <a:pt x="1019" y="259"/>
                      <a:pt x="1007" y="259"/>
                    </a:cubicBezTo>
                    <a:cubicBezTo>
                      <a:pt x="1012" y="249"/>
                      <a:pt x="997" y="225"/>
                      <a:pt x="978" y="204"/>
                    </a:cubicBezTo>
                    <a:cubicBezTo>
                      <a:pt x="963" y="188"/>
                      <a:pt x="948" y="144"/>
                      <a:pt x="930" y="154"/>
                    </a:cubicBezTo>
                    <a:cubicBezTo>
                      <a:pt x="942" y="135"/>
                      <a:pt x="894" y="109"/>
                      <a:pt x="878" y="100"/>
                    </a:cubicBezTo>
                    <a:cubicBezTo>
                      <a:pt x="861" y="91"/>
                      <a:pt x="836" y="73"/>
                      <a:pt x="822" y="89"/>
                    </a:cubicBezTo>
                    <a:cubicBezTo>
                      <a:pt x="845" y="69"/>
                      <a:pt x="786" y="58"/>
                      <a:pt x="773" y="53"/>
                    </a:cubicBezTo>
                    <a:cubicBezTo>
                      <a:pt x="752" y="45"/>
                      <a:pt x="699" y="5"/>
                      <a:pt x="681" y="30"/>
                    </a:cubicBezTo>
                    <a:cubicBezTo>
                      <a:pt x="686" y="16"/>
                      <a:pt x="656" y="16"/>
                      <a:pt x="631" y="12"/>
                    </a:cubicBezTo>
                    <a:cubicBezTo>
                      <a:pt x="605" y="9"/>
                      <a:pt x="583" y="4"/>
                      <a:pt x="583" y="17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2" y="5"/>
                      <a:pt x="554" y="1"/>
                      <a:pt x="525" y="5"/>
                    </a:cubicBezTo>
                    <a:cubicBezTo>
                      <a:pt x="500" y="9"/>
                      <a:pt x="464" y="0"/>
                      <a:pt x="463" y="14"/>
                    </a:cubicBezTo>
                    <a:cubicBezTo>
                      <a:pt x="461" y="3"/>
                      <a:pt x="438" y="11"/>
                      <a:pt x="414" y="17"/>
                    </a:cubicBezTo>
                    <a:cubicBezTo>
                      <a:pt x="394" y="23"/>
                      <a:pt x="378" y="24"/>
                      <a:pt x="377" y="35"/>
                    </a:cubicBezTo>
                    <a:cubicBezTo>
                      <a:pt x="374" y="24"/>
                      <a:pt x="348" y="33"/>
                      <a:pt x="332" y="38"/>
                    </a:cubicBezTo>
                    <a:cubicBezTo>
                      <a:pt x="318" y="42"/>
                      <a:pt x="309" y="52"/>
                      <a:pt x="311" y="63"/>
                    </a:cubicBezTo>
                    <a:cubicBezTo>
                      <a:pt x="299" y="47"/>
                      <a:pt x="264" y="63"/>
                      <a:pt x="242" y="72"/>
                    </a:cubicBezTo>
                    <a:cubicBezTo>
                      <a:pt x="217" y="82"/>
                      <a:pt x="171" y="108"/>
                      <a:pt x="171" y="129"/>
                    </a:cubicBezTo>
                    <a:cubicBezTo>
                      <a:pt x="159" y="117"/>
                      <a:pt x="121" y="147"/>
                      <a:pt x="129" y="161"/>
                    </a:cubicBezTo>
                    <a:cubicBezTo>
                      <a:pt x="115" y="151"/>
                      <a:pt x="56" y="217"/>
                      <a:pt x="74" y="236"/>
                    </a:cubicBezTo>
                    <a:cubicBezTo>
                      <a:pt x="68" y="236"/>
                      <a:pt x="65" y="235"/>
                      <a:pt x="52" y="259"/>
                    </a:cubicBezTo>
                    <a:cubicBezTo>
                      <a:pt x="39" y="283"/>
                      <a:pt x="22" y="312"/>
                      <a:pt x="21" y="319"/>
                    </a:cubicBezTo>
                    <a:cubicBezTo>
                      <a:pt x="19" y="326"/>
                      <a:pt x="27" y="332"/>
                      <a:pt x="27" y="332"/>
                    </a:cubicBezTo>
                    <a:cubicBezTo>
                      <a:pt x="27" y="332"/>
                      <a:pt x="22" y="331"/>
                      <a:pt x="17" y="341"/>
                    </a:cubicBezTo>
                    <a:cubicBezTo>
                      <a:pt x="12" y="353"/>
                      <a:pt x="11" y="364"/>
                      <a:pt x="10" y="377"/>
                    </a:cubicBezTo>
                    <a:cubicBezTo>
                      <a:pt x="10" y="384"/>
                      <a:pt x="12" y="392"/>
                      <a:pt x="11" y="398"/>
                    </a:cubicBezTo>
                    <a:cubicBezTo>
                      <a:pt x="10" y="412"/>
                      <a:pt x="2" y="424"/>
                      <a:pt x="1" y="439"/>
                    </a:cubicBezTo>
                    <a:cubicBezTo>
                      <a:pt x="0" y="458"/>
                      <a:pt x="2" y="477"/>
                      <a:pt x="4" y="495"/>
                    </a:cubicBezTo>
                    <a:cubicBezTo>
                      <a:pt x="6" y="515"/>
                      <a:pt x="10" y="554"/>
                      <a:pt x="33" y="560"/>
                    </a:cubicBezTo>
                    <a:cubicBezTo>
                      <a:pt x="26" y="582"/>
                      <a:pt x="29" y="592"/>
                      <a:pt x="45" y="610"/>
                    </a:cubicBezTo>
                    <a:cubicBezTo>
                      <a:pt x="62" y="625"/>
                      <a:pt x="92" y="657"/>
                      <a:pt x="126" y="66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966"/>
              <p:cNvSpPr>
                <a:spLocks/>
              </p:cNvSpPr>
              <p:nvPr/>
            </p:nvSpPr>
            <p:spPr bwMode="auto">
              <a:xfrm>
                <a:off x="3628" y="1891"/>
                <a:ext cx="1219" cy="1704"/>
              </a:xfrm>
              <a:custGeom>
                <a:avLst/>
                <a:gdLst>
                  <a:gd name="T0" fmla="*/ 1541 w 526"/>
                  <a:gd name="T1" fmla="*/ 10422 h 689"/>
                  <a:gd name="T2" fmla="*/ 1606 w 526"/>
                  <a:gd name="T3" fmla="*/ 8050 h 689"/>
                  <a:gd name="T4" fmla="*/ 1729 w 526"/>
                  <a:gd name="T5" fmla="*/ 7971 h 689"/>
                  <a:gd name="T6" fmla="*/ 1778 w 526"/>
                  <a:gd name="T7" fmla="*/ 8686 h 689"/>
                  <a:gd name="T8" fmla="*/ 1805 w 526"/>
                  <a:gd name="T9" fmla="*/ 8666 h 689"/>
                  <a:gd name="T10" fmla="*/ 1757 w 526"/>
                  <a:gd name="T11" fmla="*/ 6972 h 689"/>
                  <a:gd name="T12" fmla="*/ 1977 w 526"/>
                  <a:gd name="T13" fmla="*/ 4355 h 689"/>
                  <a:gd name="T14" fmla="*/ 3346 w 526"/>
                  <a:gd name="T15" fmla="*/ 3767 h 689"/>
                  <a:gd name="T16" fmla="*/ 4044 w 526"/>
                  <a:gd name="T17" fmla="*/ 4293 h 689"/>
                  <a:gd name="T18" fmla="*/ 4317 w 526"/>
                  <a:gd name="T19" fmla="*/ 4917 h 689"/>
                  <a:gd name="T20" fmla="*/ 4206 w 526"/>
                  <a:gd name="T21" fmla="*/ 4355 h 689"/>
                  <a:gd name="T22" fmla="*/ 4206 w 526"/>
                  <a:gd name="T23" fmla="*/ 4056 h 689"/>
                  <a:gd name="T24" fmla="*/ 4517 w 526"/>
                  <a:gd name="T25" fmla="*/ 4219 h 689"/>
                  <a:gd name="T26" fmla="*/ 4366 w 526"/>
                  <a:gd name="T27" fmla="*/ 3779 h 689"/>
                  <a:gd name="T28" fmla="*/ 4297 w 526"/>
                  <a:gd name="T29" fmla="*/ 3462 h 689"/>
                  <a:gd name="T30" fmla="*/ 4232 w 526"/>
                  <a:gd name="T31" fmla="*/ 3163 h 689"/>
                  <a:gd name="T32" fmla="*/ 4496 w 526"/>
                  <a:gd name="T33" fmla="*/ 2886 h 689"/>
                  <a:gd name="T34" fmla="*/ 4892 w 526"/>
                  <a:gd name="T35" fmla="*/ 2587 h 689"/>
                  <a:gd name="T36" fmla="*/ 5451 w 526"/>
                  <a:gd name="T37" fmla="*/ 2374 h 689"/>
                  <a:gd name="T38" fmla="*/ 4679 w 526"/>
                  <a:gd name="T39" fmla="*/ 967 h 689"/>
                  <a:gd name="T40" fmla="*/ 1541 w 526"/>
                  <a:gd name="T41" fmla="*/ 2312 h 689"/>
                  <a:gd name="T42" fmla="*/ 396 w 526"/>
                  <a:gd name="T43" fmla="*/ 3163 h 689"/>
                  <a:gd name="T44" fmla="*/ 248 w 526"/>
                  <a:gd name="T45" fmla="*/ 2147 h 689"/>
                  <a:gd name="T46" fmla="*/ 4060 w 526"/>
                  <a:gd name="T47" fmla="*/ 62 h 689"/>
                  <a:gd name="T48" fmla="*/ 6498 w 526"/>
                  <a:gd name="T49" fmla="*/ 1768 h 689"/>
                  <a:gd name="T50" fmla="*/ 5650 w 526"/>
                  <a:gd name="T51" fmla="*/ 2965 h 689"/>
                  <a:gd name="T52" fmla="*/ 4716 w 526"/>
                  <a:gd name="T53" fmla="*/ 2844 h 689"/>
                  <a:gd name="T54" fmla="*/ 4443 w 526"/>
                  <a:gd name="T55" fmla="*/ 3633 h 689"/>
                  <a:gd name="T56" fmla="*/ 4742 w 526"/>
                  <a:gd name="T57" fmla="*/ 4476 h 689"/>
                  <a:gd name="T58" fmla="*/ 4591 w 526"/>
                  <a:gd name="T59" fmla="*/ 4753 h 689"/>
                  <a:gd name="T60" fmla="*/ 4317 w 526"/>
                  <a:gd name="T61" fmla="*/ 4509 h 689"/>
                  <a:gd name="T62" fmla="*/ 4329 w 526"/>
                  <a:gd name="T63" fmla="*/ 4580 h 689"/>
                  <a:gd name="T64" fmla="*/ 4431 w 526"/>
                  <a:gd name="T65" fmla="*/ 4961 h 689"/>
                  <a:gd name="T66" fmla="*/ 4517 w 526"/>
                  <a:gd name="T67" fmla="*/ 5040 h 689"/>
                  <a:gd name="T68" fmla="*/ 4693 w 526"/>
                  <a:gd name="T69" fmla="*/ 5206 h 689"/>
                  <a:gd name="T70" fmla="*/ 4554 w 526"/>
                  <a:gd name="T71" fmla="*/ 5473 h 689"/>
                  <a:gd name="T72" fmla="*/ 4232 w 526"/>
                  <a:gd name="T73" fmla="*/ 5493 h 689"/>
                  <a:gd name="T74" fmla="*/ 4222 w 526"/>
                  <a:gd name="T75" fmla="*/ 5157 h 689"/>
                  <a:gd name="T76" fmla="*/ 4260 w 526"/>
                  <a:gd name="T77" fmla="*/ 4917 h 689"/>
                  <a:gd name="T78" fmla="*/ 4072 w 526"/>
                  <a:gd name="T79" fmla="*/ 4434 h 689"/>
                  <a:gd name="T80" fmla="*/ 3458 w 526"/>
                  <a:gd name="T81" fmla="*/ 4160 h 689"/>
                  <a:gd name="T82" fmla="*/ 3163 w 526"/>
                  <a:gd name="T83" fmla="*/ 4385 h 689"/>
                  <a:gd name="T84" fmla="*/ 3073 w 526"/>
                  <a:gd name="T85" fmla="*/ 4870 h 689"/>
                  <a:gd name="T86" fmla="*/ 3497 w 526"/>
                  <a:gd name="T87" fmla="*/ 5884 h 689"/>
                  <a:gd name="T88" fmla="*/ 2837 w 526"/>
                  <a:gd name="T89" fmla="*/ 7506 h 689"/>
                  <a:gd name="T90" fmla="*/ 2788 w 526"/>
                  <a:gd name="T91" fmla="*/ 8686 h 689"/>
                  <a:gd name="T92" fmla="*/ 2503 w 526"/>
                  <a:gd name="T93" fmla="*/ 10422 h 6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26" h="689">
                    <a:moveTo>
                      <a:pt x="124" y="689"/>
                    </a:moveTo>
                    <a:cubicBezTo>
                      <a:pt x="132" y="665"/>
                      <a:pt x="126" y="551"/>
                      <a:pt x="129" y="532"/>
                    </a:cubicBezTo>
                    <a:cubicBezTo>
                      <a:pt x="132" y="512"/>
                      <a:pt x="138" y="516"/>
                      <a:pt x="139" y="527"/>
                    </a:cubicBezTo>
                    <a:cubicBezTo>
                      <a:pt x="140" y="535"/>
                      <a:pt x="141" y="558"/>
                      <a:pt x="143" y="574"/>
                    </a:cubicBezTo>
                    <a:cubicBezTo>
                      <a:pt x="143" y="578"/>
                      <a:pt x="145" y="577"/>
                      <a:pt x="145" y="573"/>
                    </a:cubicBezTo>
                    <a:cubicBezTo>
                      <a:pt x="147" y="545"/>
                      <a:pt x="145" y="492"/>
                      <a:pt x="141" y="461"/>
                    </a:cubicBezTo>
                    <a:cubicBezTo>
                      <a:pt x="137" y="427"/>
                      <a:pt x="142" y="335"/>
                      <a:pt x="159" y="288"/>
                    </a:cubicBezTo>
                    <a:cubicBezTo>
                      <a:pt x="181" y="229"/>
                      <a:pt x="248" y="241"/>
                      <a:pt x="269" y="249"/>
                    </a:cubicBezTo>
                    <a:cubicBezTo>
                      <a:pt x="307" y="262"/>
                      <a:pt x="315" y="278"/>
                      <a:pt x="325" y="284"/>
                    </a:cubicBezTo>
                    <a:cubicBezTo>
                      <a:pt x="336" y="290"/>
                      <a:pt x="344" y="316"/>
                      <a:pt x="347" y="325"/>
                    </a:cubicBezTo>
                    <a:cubicBezTo>
                      <a:pt x="346" y="315"/>
                      <a:pt x="340" y="298"/>
                      <a:pt x="338" y="288"/>
                    </a:cubicBezTo>
                    <a:cubicBezTo>
                      <a:pt x="335" y="278"/>
                      <a:pt x="334" y="271"/>
                      <a:pt x="338" y="268"/>
                    </a:cubicBezTo>
                    <a:cubicBezTo>
                      <a:pt x="343" y="265"/>
                      <a:pt x="354" y="272"/>
                      <a:pt x="363" y="279"/>
                    </a:cubicBezTo>
                    <a:cubicBezTo>
                      <a:pt x="363" y="279"/>
                      <a:pt x="353" y="259"/>
                      <a:pt x="351" y="250"/>
                    </a:cubicBezTo>
                    <a:cubicBezTo>
                      <a:pt x="350" y="240"/>
                      <a:pt x="352" y="234"/>
                      <a:pt x="345" y="229"/>
                    </a:cubicBezTo>
                    <a:cubicBezTo>
                      <a:pt x="341" y="224"/>
                      <a:pt x="338" y="215"/>
                      <a:pt x="340" y="209"/>
                    </a:cubicBezTo>
                    <a:cubicBezTo>
                      <a:pt x="344" y="199"/>
                      <a:pt x="355" y="201"/>
                      <a:pt x="361" y="191"/>
                    </a:cubicBezTo>
                    <a:cubicBezTo>
                      <a:pt x="369" y="180"/>
                      <a:pt x="378" y="174"/>
                      <a:pt x="393" y="171"/>
                    </a:cubicBezTo>
                    <a:cubicBezTo>
                      <a:pt x="408" y="171"/>
                      <a:pt x="422" y="168"/>
                      <a:pt x="438" y="157"/>
                    </a:cubicBezTo>
                    <a:cubicBezTo>
                      <a:pt x="470" y="133"/>
                      <a:pt x="470" y="89"/>
                      <a:pt x="376" y="64"/>
                    </a:cubicBezTo>
                    <a:cubicBezTo>
                      <a:pt x="283" y="39"/>
                      <a:pt x="157" y="110"/>
                      <a:pt x="124" y="153"/>
                    </a:cubicBezTo>
                    <a:cubicBezTo>
                      <a:pt x="95" y="191"/>
                      <a:pt x="64" y="230"/>
                      <a:pt x="32" y="209"/>
                    </a:cubicBezTo>
                    <a:cubicBezTo>
                      <a:pt x="0" y="188"/>
                      <a:pt x="15" y="157"/>
                      <a:pt x="20" y="142"/>
                    </a:cubicBezTo>
                    <a:cubicBezTo>
                      <a:pt x="50" y="51"/>
                      <a:pt x="213" y="8"/>
                      <a:pt x="326" y="4"/>
                    </a:cubicBezTo>
                    <a:cubicBezTo>
                      <a:pt x="461" y="0"/>
                      <a:pt x="518" y="76"/>
                      <a:pt x="522" y="117"/>
                    </a:cubicBezTo>
                    <a:cubicBezTo>
                      <a:pt x="526" y="155"/>
                      <a:pt x="496" y="186"/>
                      <a:pt x="454" y="196"/>
                    </a:cubicBezTo>
                    <a:cubicBezTo>
                      <a:pt x="410" y="207"/>
                      <a:pt x="398" y="171"/>
                      <a:pt x="379" y="188"/>
                    </a:cubicBezTo>
                    <a:cubicBezTo>
                      <a:pt x="369" y="198"/>
                      <a:pt x="353" y="210"/>
                      <a:pt x="357" y="240"/>
                    </a:cubicBezTo>
                    <a:cubicBezTo>
                      <a:pt x="361" y="269"/>
                      <a:pt x="375" y="291"/>
                      <a:pt x="381" y="296"/>
                    </a:cubicBezTo>
                    <a:cubicBezTo>
                      <a:pt x="386" y="301"/>
                      <a:pt x="383" y="315"/>
                      <a:pt x="369" y="314"/>
                    </a:cubicBezTo>
                    <a:cubicBezTo>
                      <a:pt x="358" y="314"/>
                      <a:pt x="351" y="304"/>
                      <a:pt x="347" y="298"/>
                    </a:cubicBezTo>
                    <a:cubicBezTo>
                      <a:pt x="347" y="300"/>
                      <a:pt x="348" y="301"/>
                      <a:pt x="348" y="303"/>
                    </a:cubicBezTo>
                    <a:cubicBezTo>
                      <a:pt x="351" y="311"/>
                      <a:pt x="354" y="321"/>
                      <a:pt x="356" y="328"/>
                    </a:cubicBezTo>
                    <a:cubicBezTo>
                      <a:pt x="357" y="331"/>
                      <a:pt x="361" y="332"/>
                      <a:pt x="363" y="333"/>
                    </a:cubicBezTo>
                    <a:cubicBezTo>
                      <a:pt x="369" y="334"/>
                      <a:pt x="375" y="337"/>
                      <a:pt x="377" y="344"/>
                    </a:cubicBezTo>
                    <a:cubicBezTo>
                      <a:pt x="381" y="354"/>
                      <a:pt x="370" y="362"/>
                      <a:pt x="366" y="362"/>
                    </a:cubicBezTo>
                    <a:cubicBezTo>
                      <a:pt x="365" y="366"/>
                      <a:pt x="356" y="374"/>
                      <a:pt x="340" y="363"/>
                    </a:cubicBezTo>
                    <a:cubicBezTo>
                      <a:pt x="334" y="358"/>
                      <a:pt x="336" y="348"/>
                      <a:pt x="339" y="341"/>
                    </a:cubicBezTo>
                    <a:cubicBezTo>
                      <a:pt x="340" y="338"/>
                      <a:pt x="342" y="329"/>
                      <a:pt x="342" y="325"/>
                    </a:cubicBezTo>
                    <a:cubicBezTo>
                      <a:pt x="339" y="314"/>
                      <a:pt x="333" y="297"/>
                      <a:pt x="327" y="293"/>
                    </a:cubicBezTo>
                    <a:cubicBezTo>
                      <a:pt x="319" y="289"/>
                      <a:pt x="296" y="280"/>
                      <a:pt x="278" y="275"/>
                    </a:cubicBezTo>
                    <a:cubicBezTo>
                      <a:pt x="260" y="270"/>
                      <a:pt x="259" y="281"/>
                      <a:pt x="254" y="290"/>
                    </a:cubicBezTo>
                    <a:cubicBezTo>
                      <a:pt x="249" y="297"/>
                      <a:pt x="248" y="309"/>
                      <a:pt x="247" y="322"/>
                    </a:cubicBezTo>
                    <a:cubicBezTo>
                      <a:pt x="246" y="334"/>
                      <a:pt x="282" y="339"/>
                      <a:pt x="281" y="389"/>
                    </a:cubicBezTo>
                    <a:cubicBezTo>
                      <a:pt x="281" y="439"/>
                      <a:pt x="259" y="492"/>
                      <a:pt x="228" y="496"/>
                    </a:cubicBezTo>
                    <a:cubicBezTo>
                      <a:pt x="234" y="503"/>
                      <a:pt x="241" y="526"/>
                      <a:pt x="224" y="574"/>
                    </a:cubicBezTo>
                    <a:cubicBezTo>
                      <a:pt x="206" y="622"/>
                      <a:pt x="201" y="689"/>
                      <a:pt x="201" y="68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67"/>
              <p:cNvSpPr>
                <a:spLocks/>
              </p:cNvSpPr>
              <p:nvPr/>
            </p:nvSpPr>
            <p:spPr bwMode="auto">
              <a:xfrm>
                <a:off x="4145" y="2057"/>
                <a:ext cx="313" cy="255"/>
              </a:xfrm>
              <a:custGeom>
                <a:avLst/>
                <a:gdLst>
                  <a:gd name="T0" fmla="*/ 635 w 135"/>
                  <a:gd name="T1" fmla="*/ 0 h 103"/>
                  <a:gd name="T2" fmla="*/ 1683 w 135"/>
                  <a:gd name="T3" fmla="*/ 1317 h 103"/>
                  <a:gd name="T4" fmla="*/ 1472 w 135"/>
                  <a:gd name="T5" fmla="*/ 1337 h 103"/>
                  <a:gd name="T6" fmla="*/ 0 w 135"/>
                  <a:gd name="T7" fmla="*/ 275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5" h="103">
                    <a:moveTo>
                      <a:pt x="51" y="0"/>
                    </a:moveTo>
                    <a:cubicBezTo>
                      <a:pt x="76" y="3"/>
                      <a:pt x="133" y="35"/>
                      <a:pt x="135" y="87"/>
                    </a:cubicBezTo>
                    <a:cubicBezTo>
                      <a:pt x="135" y="102"/>
                      <a:pt x="125" y="103"/>
                      <a:pt x="118" y="88"/>
                    </a:cubicBezTo>
                    <a:cubicBezTo>
                      <a:pt x="103" y="50"/>
                      <a:pt x="63" y="4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68"/>
              <p:cNvSpPr>
                <a:spLocks/>
              </p:cNvSpPr>
              <p:nvPr/>
            </p:nvSpPr>
            <p:spPr bwMode="auto">
              <a:xfrm>
                <a:off x="4476" y="2754"/>
                <a:ext cx="7" cy="32"/>
              </a:xfrm>
              <a:custGeom>
                <a:avLst/>
                <a:gdLst>
                  <a:gd name="T0" fmla="*/ 12 w 3"/>
                  <a:gd name="T1" fmla="*/ 0 h 13"/>
                  <a:gd name="T2" fmla="*/ 0 w 3"/>
                  <a:gd name="T3" fmla="*/ 19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3">
                    <a:moveTo>
                      <a:pt x="1" y="0"/>
                    </a:moveTo>
                    <a:cubicBezTo>
                      <a:pt x="2" y="3"/>
                      <a:pt x="3" y="11"/>
                      <a:pt x="0" y="13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69"/>
              <p:cNvSpPr>
                <a:spLocks/>
              </p:cNvSpPr>
              <p:nvPr/>
            </p:nvSpPr>
            <p:spPr bwMode="auto">
              <a:xfrm>
                <a:off x="4423" y="2297"/>
                <a:ext cx="23" cy="101"/>
              </a:xfrm>
              <a:custGeom>
                <a:avLst/>
                <a:gdLst>
                  <a:gd name="T0" fmla="*/ 64 w 10"/>
                  <a:gd name="T1" fmla="*/ 0 h 41"/>
                  <a:gd name="T2" fmla="*/ 0 w 10"/>
                  <a:gd name="T3" fmla="*/ 613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41">
                    <a:moveTo>
                      <a:pt x="5" y="0"/>
                    </a:moveTo>
                    <a:cubicBezTo>
                      <a:pt x="9" y="4"/>
                      <a:pt x="10" y="23"/>
                      <a:pt x="0" y="4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70"/>
              <p:cNvSpPr>
                <a:spLocks/>
              </p:cNvSpPr>
              <p:nvPr/>
            </p:nvSpPr>
            <p:spPr bwMode="auto">
              <a:xfrm>
                <a:off x="4149" y="2391"/>
                <a:ext cx="276" cy="91"/>
              </a:xfrm>
              <a:custGeom>
                <a:avLst/>
                <a:gdLst>
                  <a:gd name="T0" fmla="*/ 1484 w 119"/>
                  <a:gd name="T1" fmla="*/ 0 h 37"/>
                  <a:gd name="T2" fmla="*/ 0 w 119"/>
                  <a:gd name="T3" fmla="*/ 285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9" h="37">
                    <a:moveTo>
                      <a:pt x="119" y="0"/>
                    </a:moveTo>
                    <a:cubicBezTo>
                      <a:pt x="115" y="9"/>
                      <a:pt x="85" y="37"/>
                      <a:pt x="0" y="1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971"/>
              <p:cNvSpPr>
                <a:spLocks/>
              </p:cNvSpPr>
              <p:nvPr/>
            </p:nvSpPr>
            <p:spPr bwMode="auto">
              <a:xfrm>
                <a:off x="3883" y="2072"/>
                <a:ext cx="535" cy="252"/>
              </a:xfrm>
              <a:custGeom>
                <a:avLst/>
                <a:gdLst>
                  <a:gd name="T0" fmla="*/ 2870 w 231"/>
                  <a:gd name="T1" fmla="*/ 1240 h 102"/>
                  <a:gd name="T2" fmla="*/ 151 w 231"/>
                  <a:gd name="T3" fmla="*/ 1354 h 102"/>
                  <a:gd name="T4" fmla="*/ 0 w 231"/>
                  <a:gd name="T5" fmla="*/ 1539 h 1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1" h="102">
                    <a:moveTo>
                      <a:pt x="231" y="82"/>
                    </a:moveTo>
                    <a:cubicBezTo>
                      <a:pt x="203" y="20"/>
                      <a:pt x="88" y="0"/>
                      <a:pt x="12" y="90"/>
                    </a:cubicBezTo>
                    <a:cubicBezTo>
                      <a:pt x="6" y="96"/>
                      <a:pt x="5" y="98"/>
                      <a:pt x="0" y="102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972"/>
              <p:cNvSpPr>
                <a:spLocks/>
              </p:cNvSpPr>
              <p:nvPr/>
            </p:nvSpPr>
            <p:spPr bwMode="auto">
              <a:xfrm>
                <a:off x="3829" y="2314"/>
                <a:ext cx="197" cy="937"/>
              </a:xfrm>
              <a:custGeom>
                <a:avLst/>
                <a:gdLst>
                  <a:gd name="T0" fmla="*/ 162 w 85"/>
                  <a:gd name="T1" fmla="*/ 3325 h 379"/>
                  <a:gd name="T2" fmla="*/ 199 w 85"/>
                  <a:gd name="T3" fmla="*/ 3234 h 379"/>
                  <a:gd name="T4" fmla="*/ 273 w 85"/>
                  <a:gd name="T5" fmla="*/ 3068 h 379"/>
                  <a:gd name="T6" fmla="*/ 338 w 85"/>
                  <a:gd name="T7" fmla="*/ 2994 h 379"/>
                  <a:gd name="T8" fmla="*/ 375 w 85"/>
                  <a:gd name="T9" fmla="*/ 2843 h 379"/>
                  <a:gd name="T10" fmla="*/ 408 w 85"/>
                  <a:gd name="T11" fmla="*/ 2762 h 379"/>
                  <a:gd name="T12" fmla="*/ 399 w 85"/>
                  <a:gd name="T13" fmla="*/ 2648 h 379"/>
                  <a:gd name="T14" fmla="*/ 461 w 85"/>
                  <a:gd name="T15" fmla="*/ 2495 h 379"/>
                  <a:gd name="T16" fmla="*/ 424 w 85"/>
                  <a:gd name="T17" fmla="*/ 2371 h 379"/>
                  <a:gd name="T18" fmla="*/ 501 w 85"/>
                  <a:gd name="T19" fmla="*/ 2218 h 379"/>
                  <a:gd name="T20" fmla="*/ 501 w 85"/>
                  <a:gd name="T21" fmla="*/ 2146 h 379"/>
                  <a:gd name="T22" fmla="*/ 424 w 85"/>
                  <a:gd name="T23" fmla="*/ 1661 h 379"/>
                  <a:gd name="T24" fmla="*/ 484 w 85"/>
                  <a:gd name="T25" fmla="*/ 1333 h 379"/>
                  <a:gd name="T26" fmla="*/ 709 w 85"/>
                  <a:gd name="T27" fmla="*/ 1014 h 379"/>
                  <a:gd name="T28" fmla="*/ 709 w 85"/>
                  <a:gd name="T29" fmla="*/ 665 h 379"/>
                  <a:gd name="T30" fmla="*/ 424 w 85"/>
                  <a:gd name="T31" fmla="*/ 801 h 379"/>
                  <a:gd name="T32" fmla="*/ 114 w 85"/>
                  <a:gd name="T33" fmla="*/ 831 h 379"/>
                  <a:gd name="T34" fmla="*/ 151 w 85"/>
                  <a:gd name="T35" fmla="*/ 470 h 379"/>
                  <a:gd name="T36" fmla="*/ 225 w 85"/>
                  <a:gd name="T37" fmla="*/ 195 h 379"/>
                  <a:gd name="T38" fmla="*/ 285 w 85"/>
                  <a:gd name="T39" fmla="*/ 62 h 379"/>
                  <a:gd name="T40" fmla="*/ 473 w 85"/>
                  <a:gd name="T41" fmla="*/ 134 h 379"/>
                  <a:gd name="T42" fmla="*/ 338 w 85"/>
                  <a:gd name="T43" fmla="*/ 440 h 379"/>
                  <a:gd name="T44" fmla="*/ 547 w 85"/>
                  <a:gd name="T45" fmla="*/ 514 h 379"/>
                  <a:gd name="T46" fmla="*/ 971 w 85"/>
                  <a:gd name="T47" fmla="*/ 514 h 379"/>
                  <a:gd name="T48" fmla="*/ 934 w 85"/>
                  <a:gd name="T49" fmla="*/ 1046 h 379"/>
                  <a:gd name="T50" fmla="*/ 746 w 85"/>
                  <a:gd name="T51" fmla="*/ 1755 h 379"/>
                  <a:gd name="T52" fmla="*/ 547 w 85"/>
                  <a:gd name="T53" fmla="*/ 2902 h 379"/>
                  <a:gd name="T54" fmla="*/ 134 w 85"/>
                  <a:gd name="T55" fmla="*/ 3582 h 379"/>
                  <a:gd name="T56" fmla="*/ 311 w 85"/>
                  <a:gd name="T57" fmla="*/ 4106 h 379"/>
                  <a:gd name="T58" fmla="*/ 547 w 85"/>
                  <a:gd name="T59" fmla="*/ 5335 h 379"/>
                  <a:gd name="T60" fmla="*/ 521 w 85"/>
                  <a:gd name="T61" fmla="*/ 5451 h 379"/>
                  <a:gd name="T62" fmla="*/ 510 w 85"/>
                  <a:gd name="T63" fmla="*/ 5728 h 379"/>
                  <a:gd name="T64" fmla="*/ 350 w 85"/>
                  <a:gd name="T65" fmla="*/ 4670 h 379"/>
                  <a:gd name="T66" fmla="*/ 102 w 85"/>
                  <a:gd name="T67" fmla="*/ 3931 h 3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5" h="379">
                    <a:moveTo>
                      <a:pt x="13" y="220"/>
                    </a:moveTo>
                    <a:cubicBezTo>
                      <a:pt x="15" y="218"/>
                      <a:pt x="15" y="216"/>
                      <a:pt x="16" y="214"/>
                    </a:cubicBezTo>
                    <a:cubicBezTo>
                      <a:pt x="16" y="209"/>
                      <a:pt x="18" y="206"/>
                      <a:pt x="22" y="203"/>
                    </a:cubicBezTo>
                    <a:cubicBezTo>
                      <a:pt x="24" y="200"/>
                      <a:pt x="26" y="201"/>
                      <a:pt x="27" y="198"/>
                    </a:cubicBezTo>
                    <a:cubicBezTo>
                      <a:pt x="29" y="194"/>
                      <a:pt x="27" y="192"/>
                      <a:pt x="30" y="188"/>
                    </a:cubicBezTo>
                    <a:cubicBezTo>
                      <a:pt x="32" y="186"/>
                      <a:pt x="33" y="186"/>
                      <a:pt x="33" y="183"/>
                    </a:cubicBezTo>
                    <a:cubicBezTo>
                      <a:pt x="34" y="181"/>
                      <a:pt x="32" y="177"/>
                      <a:pt x="32" y="175"/>
                    </a:cubicBezTo>
                    <a:cubicBezTo>
                      <a:pt x="32" y="171"/>
                      <a:pt x="36" y="168"/>
                      <a:pt x="37" y="165"/>
                    </a:cubicBezTo>
                    <a:cubicBezTo>
                      <a:pt x="37" y="161"/>
                      <a:pt x="35" y="161"/>
                      <a:pt x="34" y="157"/>
                    </a:cubicBezTo>
                    <a:cubicBezTo>
                      <a:pt x="34" y="154"/>
                      <a:pt x="38" y="150"/>
                      <a:pt x="40" y="147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36" y="131"/>
                      <a:pt x="31" y="118"/>
                      <a:pt x="34" y="110"/>
                    </a:cubicBezTo>
                    <a:cubicBezTo>
                      <a:pt x="37" y="101"/>
                      <a:pt x="37" y="99"/>
                      <a:pt x="39" y="88"/>
                    </a:cubicBezTo>
                    <a:cubicBezTo>
                      <a:pt x="41" y="76"/>
                      <a:pt x="52" y="73"/>
                      <a:pt x="57" y="67"/>
                    </a:cubicBezTo>
                    <a:cubicBezTo>
                      <a:pt x="51" y="61"/>
                      <a:pt x="50" y="47"/>
                      <a:pt x="57" y="44"/>
                    </a:cubicBezTo>
                    <a:cubicBezTo>
                      <a:pt x="51" y="39"/>
                      <a:pt x="40" y="44"/>
                      <a:pt x="34" y="53"/>
                    </a:cubicBezTo>
                    <a:cubicBezTo>
                      <a:pt x="27" y="61"/>
                      <a:pt x="18" y="61"/>
                      <a:pt x="9" y="55"/>
                    </a:cubicBezTo>
                    <a:cubicBezTo>
                      <a:pt x="0" y="49"/>
                      <a:pt x="6" y="35"/>
                      <a:pt x="12" y="31"/>
                    </a:cubicBezTo>
                    <a:cubicBezTo>
                      <a:pt x="20" y="18"/>
                      <a:pt x="17" y="23"/>
                      <a:pt x="18" y="13"/>
                    </a:cubicBezTo>
                    <a:cubicBezTo>
                      <a:pt x="19" y="9"/>
                      <a:pt x="21" y="7"/>
                      <a:pt x="23" y="4"/>
                    </a:cubicBezTo>
                    <a:cubicBezTo>
                      <a:pt x="28" y="0"/>
                      <a:pt x="36" y="0"/>
                      <a:pt x="38" y="9"/>
                    </a:cubicBezTo>
                    <a:cubicBezTo>
                      <a:pt x="40" y="16"/>
                      <a:pt x="34" y="21"/>
                      <a:pt x="27" y="29"/>
                    </a:cubicBezTo>
                    <a:cubicBezTo>
                      <a:pt x="29" y="28"/>
                      <a:pt x="34" y="36"/>
                      <a:pt x="44" y="34"/>
                    </a:cubicBezTo>
                    <a:cubicBezTo>
                      <a:pt x="53" y="32"/>
                      <a:pt x="71" y="22"/>
                      <a:pt x="78" y="34"/>
                    </a:cubicBezTo>
                    <a:cubicBezTo>
                      <a:pt x="85" y="47"/>
                      <a:pt x="81" y="52"/>
                      <a:pt x="75" y="69"/>
                    </a:cubicBezTo>
                    <a:cubicBezTo>
                      <a:pt x="70" y="85"/>
                      <a:pt x="63" y="95"/>
                      <a:pt x="60" y="116"/>
                    </a:cubicBezTo>
                    <a:cubicBezTo>
                      <a:pt x="57" y="137"/>
                      <a:pt x="50" y="170"/>
                      <a:pt x="44" y="192"/>
                    </a:cubicBezTo>
                    <a:cubicBezTo>
                      <a:pt x="35" y="223"/>
                      <a:pt x="19" y="234"/>
                      <a:pt x="11" y="237"/>
                    </a:cubicBezTo>
                    <a:cubicBezTo>
                      <a:pt x="3" y="241"/>
                      <a:pt x="15" y="250"/>
                      <a:pt x="25" y="272"/>
                    </a:cubicBezTo>
                    <a:cubicBezTo>
                      <a:pt x="33" y="290"/>
                      <a:pt x="39" y="323"/>
                      <a:pt x="44" y="353"/>
                    </a:cubicBezTo>
                    <a:cubicBezTo>
                      <a:pt x="43" y="355"/>
                      <a:pt x="43" y="357"/>
                      <a:pt x="42" y="361"/>
                    </a:cubicBezTo>
                    <a:cubicBezTo>
                      <a:pt x="42" y="364"/>
                      <a:pt x="41" y="370"/>
                      <a:pt x="41" y="379"/>
                    </a:cubicBezTo>
                    <a:cubicBezTo>
                      <a:pt x="38" y="357"/>
                      <a:pt x="32" y="325"/>
                      <a:pt x="28" y="309"/>
                    </a:cubicBezTo>
                    <a:cubicBezTo>
                      <a:pt x="23" y="291"/>
                      <a:pt x="15" y="273"/>
                      <a:pt x="8" y="26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73"/>
              <p:cNvSpPr>
                <a:spLocks/>
              </p:cNvSpPr>
              <p:nvPr/>
            </p:nvSpPr>
            <p:spPr bwMode="auto">
              <a:xfrm>
                <a:off x="3852" y="1357"/>
                <a:ext cx="1065" cy="604"/>
              </a:xfrm>
              <a:custGeom>
                <a:avLst/>
                <a:gdLst>
                  <a:gd name="T0" fmla="*/ 5733 w 459"/>
                  <a:gd name="T1" fmla="*/ 3701 h 244"/>
                  <a:gd name="T2" fmla="*/ 4910 w 459"/>
                  <a:gd name="T3" fmla="*/ 2612 h 244"/>
                  <a:gd name="T4" fmla="*/ 4344 w 459"/>
                  <a:gd name="T5" fmla="*/ 2517 h 244"/>
                  <a:gd name="T6" fmla="*/ 4123 w 459"/>
                  <a:gd name="T7" fmla="*/ 2579 h 244"/>
                  <a:gd name="T8" fmla="*/ 3861 w 459"/>
                  <a:gd name="T9" fmla="*/ 2446 h 244"/>
                  <a:gd name="T10" fmla="*/ 3511 w 459"/>
                  <a:gd name="T11" fmla="*/ 2396 h 244"/>
                  <a:gd name="T12" fmla="*/ 2014 w 459"/>
                  <a:gd name="T13" fmla="*/ 2458 h 244"/>
                  <a:gd name="T14" fmla="*/ 1810 w 459"/>
                  <a:gd name="T15" fmla="*/ 2562 h 244"/>
                  <a:gd name="T16" fmla="*/ 1636 w 459"/>
                  <a:gd name="T17" fmla="*/ 2517 h 244"/>
                  <a:gd name="T18" fmla="*/ 1325 w 459"/>
                  <a:gd name="T19" fmla="*/ 2550 h 244"/>
                  <a:gd name="T20" fmla="*/ 749 w 459"/>
                  <a:gd name="T21" fmla="*/ 2470 h 244"/>
                  <a:gd name="T22" fmla="*/ 473 w 459"/>
                  <a:gd name="T23" fmla="*/ 2366 h 244"/>
                  <a:gd name="T24" fmla="*/ 248 w 459"/>
                  <a:gd name="T25" fmla="*/ 2097 h 244"/>
                  <a:gd name="T26" fmla="*/ 86 w 459"/>
                  <a:gd name="T27" fmla="*/ 1305 h 244"/>
                  <a:gd name="T28" fmla="*/ 0 w 459"/>
                  <a:gd name="T29" fmla="*/ 0 h 2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9" h="244">
                    <a:moveTo>
                      <a:pt x="459" y="244"/>
                    </a:moveTo>
                    <a:cubicBezTo>
                      <a:pt x="436" y="216"/>
                      <a:pt x="429" y="188"/>
                      <a:pt x="393" y="172"/>
                    </a:cubicBezTo>
                    <a:cubicBezTo>
                      <a:pt x="377" y="165"/>
                      <a:pt x="364" y="162"/>
                      <a:pt x="348" y="166"/>
                    </a:cubicBezTo>
                    <a:cubicBezTo>
                      <a:pt x="342" y="167"/>
                      <a:pt x="336" y="170"/>
                      <a:pt x="330" y="170"/>
                    </a:cubicBezTo>
                    <a:cubicBezTo>
                      <a:pt x="322" y="170"/>
                      <a:pt x="316" y="163"/>
                      <a:pt x="309" y="161"/>
                    </a:cubicBezTo>
                    <a:cubicBezTo>
                      <a:pt x="300" y="157"/>
                      <a:pt x="291" y="158"/>
                      <a:pt x="281" y="158"/>
                    </a:cubicBezTo>
                    <a:cubicBezTo>
                      <a:pt x="245" y="156"/>
                      <a:pt x="194" y="146"/>
                      <a:pt x="161" y="162"/>
                    </a:cubicBezTo>
                    <a:cubicBezTo>
                      <a:pt x="153" y="166"/>
                      <a:pt x="152" y="169"/>
                      <a:pt x="145" y="169"/>
                    </a:cubicBezTo>
                    <a:cubicBezTo>
                      <a:pt x="141" y="169"/>
                      <a:pt x="134" y="166"/>
                      <a:pt x="131" y="166"/>
                    </a:cubicBezTo>
                    <a:cubicBezTo>
                      <a:pt x="122" y="165"/>
                      <a:pt x="114" y="166"/>
                      <a:pt x="106" y="168"/>
                    </a:cubicBezTo>
                    <a:cubicBezTo>
                      <a:pt x="92" y="172"/>
                      <a:pt x="66" y="172"/>
                      <a:pt x="60" y="163"/>
                    </a:cubicBezTo>
                    <a:cubicBezTo>
                      <a:pt x="53" y="156"/>
                      <a:pt x="46" y="159"/>
                      <a:pt x="38" y="156"/>
                    </a:cubicBezTo>
                    <a:cubicBezTo>
                      <a:pt x="28" y="153"/>
                      <a:pt x="25" y="147"/>
                      <a:pt x="20" y="138"/>
                    </a:cubicBezTo>
                    <a:cubicBezTo>
                      <a:pt x="12" y="122"/>
                      <a:pt x="10" y="104"/>
                      <a:pt x="7" y="86"/>
                    </a:cubicBezTo>
                    <a:cubicBezTo>
                      <a:pt x="5" y="71"/>
                      <a:pt x="4" y="1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74"/>
              <p:cNvSpPr>
                <a:spLocks/>
              </p:cNvSpPr>
              <p:nvPr/>
            </p:nvSpPr>
            <p:spPr bwMode="auto">
              <a:xfrm>
                <a:off x="4279" y="1313"/>
                <a:ext cx="98" cy="423"/>
              </a:xfrm>
              <a:custGeom>
                <a:avLst/>
                <a:gdLst>
                  <a:gd name="T0" fmla="*/ 278 w 42"/>
                  <a:gd name="T1" fmla="*/ 0 h 171"/>
                  <a:gd name="T2" fmla="*/ 240 w 42"/>
                  <a:gd name="T3" fmla="*/ 2014 h 171"/>
                  <a:gd name="T4" fmla="*/ 331 w 42"/>
                  <a:gd name="T5" fmla="*/ 2313 h 171"/>
                  <a:gd name="T6" fmla="*/ 534 w 42"/>
                  <a:gd name="T7" fmla="*/ 2587 h 1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171">
                    <a:moveTo>
                      <a:pt x="22" y="0"/>
                    </a:moveTo>
                    <a:cubicBezTo>
                      <a:pt x="24" y="35"/>
                      <a:pt x="0" y="100"/>
                      <a:pt x="19" y="133"/>
                    </a:cubicBezTo>
                    <a:cubicBezTo>
                      <a:pt x="24" y="142"/>
                      <a:pt x="25" y="143"/>
                      <a:pt x="26" y="153"/>
                    </a:cubicBezTo>
                    <a:cubicBezTo>
                      <a:pt x="27" y="164"/>
                      <a:pt x="30" y="170"/>
                      <a:pt x="42" y="17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75"/>
              <p:cNvSpPr>
                <a:spLocks/>
              </p:cNvSpPr>
              <p:nvPr/>
            </p:nvSpPr>
            <p:spPr bwMode="auto">
              <a:xfrm>
                <a:off x="4307" y="1696"/>
                <a:ext cx="32" cy="42"/>
              </a:xfrm>
              <a:custGeom>
                <a:avLst/>
                <a:gdLst>
                  <a:gd name="T0" fmla="*/ 167 w 14"/>
                  <a:gd name="T1" fmla="*/ 0 h 17"/>
                  <a:gd name="T2" fmla="*/ 0 w 14"/>
                  <a:gd name="T3" fmla="*/ 257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cubicBezTo>
                      <a:pt x="12" y="9"/>
                      <a:pt x="9" y="16"/>
                      <a:pt x="0" y="1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976"/>
              <p:cNvSpPr>
                <a:spLocks/>
              </p:cNvSpPr>
              <p:nvPr/>
            </p:nvSpPr>
            <p:spPr bwMode="auto">
              <a:xfrm>
                <a:off x="4690" y="1961"/>
                <a:ext cx="334" cy="514"/>
              </a:xfrm>
              <a:custGeom>
                <a:avLst/>
                <a:gdLst>
                  <a:gd name="T0" fmla="*/ 1236 w 144"/>
                  <a:gd name="T1" fmla="*/ 0 h 208"/>
                  <a:gd name="T2" fmla="*/ 1512 w 144"/>
                  <a:gd name="T3" fmla="*/ 166 h 208"/>
                  <a:gd name="T4" fmla="*/ 1684 w 144"/>
                  <a:gd name="T5" fmla="*/ 635 h 208"/>
                  <a:gd name="T6" fmla="*/ 1733 w 144"/>
                  <a:gd name="T7" fmla="*/ 1465 h 208"/>
                  <a:gd name="T8" fmla="*/ 1712 w 144"/>
                  <a:gd name="T9" fmla="*/ 2246 h 208"/>
                  <a:gd name="T10" fmla="*/ 1410 w 144"/>
                  <a:gd name="T11" fmla="*/ 2639 h 208"/>
                  <a:gd name="T12" fmla="*/ 849 w 144"/>
                  <a:gd name="T13" fmla="*/ 3035 h 208"/>
                  <a:gd name="T14" fmla="*/ 322 w 144"/>
                  <a:gd name="T15" fmla="*/ 3126 h 208"/>
                  <a:gd name="T16" fmla="*/ 0 w 144"/>
                  <a:gd name="T17" fmla="*/ 3017 h 2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208">
                    <a:moveTo>
                      <a:pt x="99" y="0"/>
                    </a:moveTo>
                    <a:cubicBezTo>
                      <a:pt x="108" y="4"/>
                      <a:pt x="114" y="3"/>
                      <a:pt x="121" y="11"/>
                    </a:cubicBezTo>
                    <a:cubicBezTo>
                      <a:pt x="129" y="20"/>
                      <a:pt x="133" y="29"/>
                      <a:pt x="135" y="42"/>
                    </a:cubicBezTo>
                    <a:cubicBezTo>
                      <a:pt x="137" y="60"/>
                      <a:pt x="136" y="78"/>
                      <a:pt x="139" y="97"/>
                    </a:cubicBezTo>
                    <a:cubicBezTo>
                      <a:pt x="142" y="114"/>
                      <a:pt x="144" y="132"/>
                      <a:pt x="137" y="149"/>
                    </a:cubicBezTo>
                    <a:cubicBezTo>
                      <a:pt x="132" y="162"/>
                      <a:pt x="121" y="165"/>
                      <a:pt x="113" y="175"/>
                    </a:cubicBezTo>
                    <a:cubicBezTo>
                      <a:pt x="108" y="181"/>
                      <a:pt x="77" y="198"/>
                      <a:pt x="68" y="201"/>
                    </a:cubicBezTo>
                    <a:cubicBezTo>
                      <a:pt x="52" y="208"/>
                      <a:pt x="43" y="207"/>
                      <a:pt x="26" y="207"/>
                    </a:cubicBezTo>
                    <a:cubicBezTo>
                      <a:pt x="18" y="207"/>
                      <a:pt x="5" y="208"/>
                      <a:pt x="0" y="20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977"/>
              <p:cNvSpPr>
                <a:spLocks/>
              </p:cNvSpPr>
              <p:nvPr/>
            </p:nvSpPr>
            <p:spPr bwMode="auto">
              <a:xfrm>
                <a:off x="4963" y="1651"/>
                <a:ext cx="172" cy="206"/>
              </a:xfrm>
              <a:custGeom>
                <a:avLst/>
                <a:gdLst>
                  <a:gd name="T0" fmla="*/ 930 w 74"/>
                  <a:gd name="T1" fmla="*/ 0 h 83"/>
                  <a:gd name="T2" fmla="*/ 588 w 74"/>
                  <a:gd name="T3" fmla="*/ 566 h 83"/>
                  <a:gd name="T4" fmla="*/ 200 w 74"/>
                  <a:gd name="T5" fmla="*/ 844 h 83"/>
                  <a:gd name="T6" fmla="*/ 0 w 74"/>
                  <a:gd name="T7" fmla="*/ 1268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" h="83">
                    <a:moveTo>
                      <a:pt x="74" y="0"/>
                    </a:moveTo>
                    <a:cubicBezTo>
                      <a:pt x="66" y="10"/>
                      <a:pt x="58" y="28"/>
                      <a:pt x="47" y="37"/>
                    </a:cubicBezTo>
                    <a:cubicBezTo>
                      <a:pt x="37" y="44"/>
                      <a:pt x="28" y="53"/>
                      <a:pt x="16" y="55"/>
                    </a:cubicBezTo>
                    <a:cubicBezTo>
                      <a:pt x="21" y="64"/>
                      <a:pt x="5" y="83"/>
                      <a:pt x="0" y="83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978"/>
              <p:cNvSpPr>
                <a:spLocks/>
              </p:cNvSpPr>
              <p:nvPr/>
            </p:nvSpPr>
            <p:spPr bwMode="auto">
              <a:xfrm>
                <a:off x="4931" y="1891"/>
                <a:ext cx="195" cy="260"/>
              </a:xfrm>
              <a:custGeom>
                <a:avLst/>
                <a:gdLst>
                  <a:gd name="T0" fmla="*/ 139 w 84"/>
                  <a:gd name="T1" fmla="*/ 0 h 105"/>
                  <a:gd name="T2" fmla="*/ 302 w 84"/>
                  <a:gd name="T3" fmla="*/ 681 h 105"/>
                  <a:gd name="T4" fmla="*/ 453 w 84"/>
                  <a:gd name="T5" fmla="*/ 1201 h 105"/>
                  <a:gd name="T6" fmla="*/ 1052 w 84"/>
                  <a:gd name="T7" fmla="*/ 1458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105">
                    <a:moveTo>
                      <a:pt x="11" y="0"/>
                    </a:moveTo>
                    <a:cubicBezTo>
                      <a:pt x="0" y="12"/>
                      <a:pt x="15" y="34"/>
                      <a:pt x="24" y="45"/>
                    </a:cubicBezTo>
                    <a:cubicBezTo>
                      <a:pt x="32" y="56"/>
                      <a:pt x="32" y="66"/>
                      <a:pt x="36" y="79"/>
                    </a:cubicBezTo>
                    <a:cubicBezTo>
                      <a:pt x="41" y="93"/>
                      <a:pt x="71" y="105"/>
                      <a:pt x="84" y="9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979"/>
              <p:cNvSpPr>
                <a:spLocks/>
              </p:cNvSpPr>
              <p:nvPr/>
            </p:nvSpPr>
            <p:spPr bwMode="auto">
              <a:xfrm>
                <a:off x="5151" y="1914"/>
                <a:ext cx="165" cy="79"/>
              </a:xfrm>
              <a:custGeom>
                <a:avLst/>
                <a:gdLst>
                  <a:gd name="T0" fmla="*/ 890 w 71"/>
                  <a:gd name="T1" fmla="*/ 0 h 32"/>
                  <a:gd name="T2" fmla="*/ 551 w 71"/>
                  <a:gd name="T3" fmla="*/ 269 h 32"/>
                  <a:gd name="T4" fmla="*/ 0 w 71"/>
                  <a:gd name="T5" fmla="*/ 481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" h="32">
                    <a:moveTo>
                      <a:pt x="71" y="0"/>
                    </a:moveTo>
                    <a:cubicBezTo>
                      <a:pt x="61" y="3"/>
                      <a:pt x="54" y="13"/>
                      <a:pt x="44" y="18"/>
                    </a:cubicBezTo>
                    <a:cubicBezTo>
                      <a:pt x="31" y="24"/>
                      <a:pt x="9" y="18"/>
                      <a:pt x="0" y="32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980"/>
              <p:cNvSpPr>
                <a:spLocks/>
              </p:cNvSpPr>
              <p:nvPr/>
            </p:nvSpPr>
            <p:spPr bwMode="auto">
              <a:xfrm>
                <a:off x="5204" y="2210"/>
                <a:ext cx="156" cy="52"/>
              </a:xfrm>
              <a:custGeom>
                <a:avLst/>
                <a:gdLst>
                  <a:gd name="T0" fmla="*/ 845 w 67"/>
                  <a:gd name="T1" fmla="*/ 0 h 21"/>
                  <a:gd name="T2" fmla="*/ 505 w 67"/>
                  <a:gd name="T3" fmla="*/ 104 h 21"/>
                  <a:gd name="T4" fmla="*/ 0 w 67"/>
                  <a:gd name="T5" fmla="*/ 31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21">
                    <a:moveTo>
                      <a:pt x="67" y="0"/>
                    </a:moveTo>
                    <a:cubicBezTo>
                      <a:pt x="61" y="6"/>
                      <a:pt x="47" y="6"/>
                      <a:pt x="40" y="7"/>
                    </a:cubicBezTo>
                    <a:cubicBezTo>
                      <a:pt x="27" y="9"/>
                      <a:pt x="11" y="12"/>
                      <a:pt x="0" y="2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81"/>
              <p:cNvSpPr>
                <a:spLocks/>
              </p:cNvSpPr>
              <p:nvPr/>
            </p:nvSpPr>
            <p:spPr bwMode="auto">
              <a:xfrm>
                <a:off x="5116" y="1963"/>
                <a:ext cx="40" cy="62"/>
              </a:xfrm>
              <a:custGeom>
                <a:avLst/>
                <a:gdLst>
                  <a:gd name="T0" fmla="*/ 193 w 17"/>
                  <a:gd name="T1" fmla="*/ 382 h 25"/>
                  <a:gd name="T2" fmla="*/ 221 w 17"/>
                  <a:gd name="T3" fmla="*/ 154 h 25"/>
                  <a:gd name="T4" fmla="*/ 0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15" y="25"/>
                    </a:moveTo>
                    <a:cubicBezTo>
                      <a:pt x="15" y="20"/>
                      <a:pt x="13" y="14"/>
                      <a:pt x="17" y="10"/>
                    </a:cubicBezTo>
                    <a:cubicBezTo>
                      <a:pt x="11" y="11"/>
                      <a:pt x="3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82"/>
              <p:cNvSpPr>
                <a:spLocks/>
              </p:cNvSpPr>
              <p:nvPr/>
            </p:nvSpPr>
            <p:spPr bwMode="auto">
              <a:xfrm>
                <a:off x="4822" y="1488"/>
                <a:ext cx="65" cy="178"/>
              </a:xfrm>
              <a:custGeom>
                <a:avLst/>
                <a:gdLst>
                  <a:gd name="T0" fmla="*/ 351 w 28"/>
                  <a:gd name="T1" fmla="*/ 0 h 72"/>
                  <a:gd name="T2" fmla="*/ 237 w 28"/>
                  <a:gd name="T3" fmla="*/ 166 h 72"/>
                  <a:gd name="T4" fmla="*/ 179 w 28"/>
                  <a:gd name="T5" fmla="*/ 452 h 72"/>
                  <a:gd name="T6" fmla="*/ 0 w 28"/>
                  <a:gd name="T7" fmla="*/ 1088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72">
                    <a:moveTo>
                      <a:pt x="28" y="0"/>
                    </a:moveTo>
                    <a:cubicBezTo>
                      <a:pt x="24" y="5"/>
                      <a:pt x="22" y="6"/>
                      <a:pt x="19" y="11"/>
                    </a:cubicBezTo>
                    <a:cubicBezTo>
                      <a:pt x="14" y="17"/>
                      <a:pt x="14" y="23"/>
                      <a:pt x="14" y="30"/>
                    </a:cubicBezTo>
                    <a:cubicBezTo>
                      <a:pt x="12" y="46"/>
                      <a:pt x="6" y="57"/>
                      <a:pt x="0" y="72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83"/>
              <p:cNvSpPr>
                <a:spLocks/>
              </p:cNvSpPr>
              <p:nvPr/>
            </p:nvSpPr>
            <p:spPr bwMode="auto">
              <a:xfrm>
                <a:off x="4615" y="1634"/>
                <a:ext cx="260" cy="198"/>
              </a:xfrm>
              <a:custGeom>
                <a:avLst/>
                <a:gdLst>
                  <a:gd name="T0" fmla="*/ 1402 w 112"/>
                  <a:gd name="T1" fmla="*/ 772 h 80"/>
                  <a:gd name="T2" fmla="*/ 539 w 112"/>
                  <a:gd name="T3" fmla="*/ 772 h 80"/>
                  <a:gd name="T4" fmla="*/ 151 w 112"/>
                  <a:gd name="T5" fmla="*/ 619 h 80"/>
                  <a:gd name="T6" fmla="*/ 28 w 112"/>
                  <a:gd name="T7" fmla="*/ 287 h 80"/>
                  <a:gd name="T8" fmla="*/ 0 w 112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80">
                    <a:moveTo>
                      <a:pt x="112" y="51"/>
                    </a:moveTo>
                    <a:cubicBezTo>
                      <a:pt x="93" y="80"/>
                      <a:pt x="67" y="58"/>
                      <a:pt x="43" y="51"/>
                    </a:cubicBezTo>
                    <a:cubicBezTo>
                      <a:pt x="29" y="47"/>
                      <a:pt x="23" y="52"/>
                      <a:pt x="12" y="41"/>
                    </a:cubicBezTo>
                    <a:cubicBezTo>
                      <a:pt x="5" y="34"/>
                      <a:pt x="3" y="29"/>
                      <a:pt x="2" y="19"/>
                    </a:cubicBezTo>
                    <a:cubicBezTo>
                      <a:pt x="1" y="13"/>
                      <a:pt x="4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84"/>
              <p:cNvSpPr>
                <a:spLocks/>
              </p:cNvSpPr>
              <p:nvPr/>
            </p:nvSpPr>
            <p:spPr bwMode="auto">
              <a:xfrm>
                <a:off x="4506" y="1342"/>
                <a:ext cx="54" cy="297"/>
              </a:xfrm>
              <a:custGeom>
                <a:avLst/>
                <a:gdLst>
                  <a:gd name="T0" fmla="*/ 298 w 23"/>
                  <a:gd name="T1" fmla="*/ 0 h 120"/>
                  <a:gd name="T2" fmla="*/ 171 w 23"/>
                  <a:gd name="T3" fmla="*/ 851 h 120"/>
                  <a:gd name="T4" fmla="*/ 0 w 23"/>
                  <a:gd name="T5" fmla="*/ 1819 h 1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20">
                    <a:moveTo>
                      <a:pt x="23" y="0"/>
                    </a:moveTo>
                    <a:cubicBezTo>
                      <a:pt x="17" y="14"/>
                      <a:pt x="14" y="42"/>
                      <a:pt x="13" y="56"/>
                    </a:cubicBezTo>
                    <a:cubicBezTo>
                      <a:pt x="13" y="65"/>
                      <a:pt x="8" y="114"/>
                      <a:pt x="0" y="12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85"/>
              <p:cNvSpPr>
                <a:spLocks/>
              </p:cNvSpPr>
              <p:nvPr/>
            </p:nvSpPr>
            <p:spPr bwMode="auto">
              <a:xfrm>
                <a:off x="4050" y="1305"/>
                <a:ext cx="55" cy="235"/>
              </a:xfrm>
              <a:custGeom>
                <a:avLst/>
                <a:gdLst>
                  <a:gd name="T0" fmla="*/ 25 w 24"/>
                  <a:gd name="T1" fmla="*/ 0 h 95"/>
                  <a:gd name="T2" fmla="*/ 0 w 24"/>
                  <a:gd name="T3" fmla="*/ 1437 h 9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95">
                    <a:moveTo>
                      <a:pt x="2" y="0"/>
                    </a:moveTo>
                    <a:cubicBezTo>
                      <a:pt x="5" y="20"/>
                      <a:pt x="24" y="84"/>
                      <a:pt x="0" y="95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86"/>
              <p:cNvSpPr>
                <a:spLocks/>
              </p:cNvSpPr>
              <p:nvPr/>
            </p:nvSpPr>
            <p:spPr bwMode="auto">
              <a:xfrm>
                <a:off x="4789" y="2393"/>
                <a:ext cx="385" cy="176"/>
              </a:xfrm>
              <a:custGeom>
                <a:avLst/>
                <a:gdLst>
                  <a:gd name="T0" fmla="*/ 2071 w 166"/>
                  <a:gd name="T1" fmla="*/ 0 h 71"/>
                  <a:gd name="T2" fmla="*/ 1770 w 166"/>
                  <a:gd name="T3" fmla="*/ 503 h 71"/>
                  <a:gd name="T4" fmla="*/ 1060 w 166"/>
                  <a:gd name="T5" fmla="*/ 885 h 71"/>
                  <a:gd name="T6" fmla="*/ 376 w 166"/>
                  <a:gd name="T7" fmla="*/ 1068 h 71"/>
                  <a:gd name="T8" fmla="*/ 0 w 166"/>
                  <a:gd name="T9" fmla="*/ 897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71">
                    <a:moveTo>
                      <a:pt x="166" y="0"/>
                    </a:moveTo>
                    <a:cubicBezTo>
                      <a:pt x="164" y="11"/>
                      <a:pt x="149" y="26"/>
                      <a:pt x="142" y="33"/>
                    </a:cubicBezTo>
                    <a:cubicBezTo>
                      <a:pt x="126" y="48"/>
                      <a:pt x="105" y="53"/>
                      <a:pt x="85" y="58"/>
                    </a:cubicBezTo>
                    <a:cubicBezTo>
                      <a:pt x="67" y="63"/>
                      <a:pt x="48" y="69"/>
                      <a:pt x="30" y="70"/>
                    </a:cubicBezTo>
                    <a:cubicBezTo>
                      <a:pt x="13" y="71"/>
                      <a:pt x="1" y="65"/>
                      <a:pt x="0" y="5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87"/>
              <p:cNvSpPr>
                <a:spLocks/>
              </p:cNvSpPr>
              <p:nvPr/>
            </p:nvSpPr>
            <p:spPr bwMode="auto">
              <a:xfrm>
                <a:off x="5151" y="2366"/>
                <a:ext cx="53" cy="27"/>
              </a:xfrm>
              <a:custGeom>
                <a:avLst/>
                <a:gdLst>
                  <a:gd name="T0" fmla="*/ 281 w 23"/>
                  <a:gd name="T1" fmla="*/ 71 h 11"/>
                  <a:gd name="T2" fmla="*/ 122 w 23"/>
                  <a:gd name="T3" fmla="*/ 162 h 11"/>
                  <a:gd name="T4" fmla="*/ 0 w 23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1">
                    <a:moveTo>
                      <a:pt x="23" y="5"/>
                    </a:moveTo>
                    <a:cubicBezTo>
                      <a:pt x="18" y="5"/>
                      <a:pt x="14" y="8"/>
                      <a:pt x="10" y="11"/>
                    </a:cubicBezTo>
                    <a:cubicBezTo>
                      <a:pt x="9" y="6"/>
                      <a:pt x="5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88"/>
              <p:cNvSpPr>
                <a:spLocks/>
              </p:cNvSpPr>
              <p:nvPr/>
            </p:nvSpPr>
            <p:spPr bwMode="auto">
              <a:xfrm>
                <a:off x="3150" y="1854"/>
                <a:ext cx="422" cy="287"/>
              </a:xfrm>
              <a:custGeom>
                <a:avLst/>
                <a:gdLst>
                  <a:gd name="T0" fmla="*/ 2268 w 182"/>
                  <a:gd name="T1" fmla="*/ 1757 h 116"/>
                  <a:gd name="T2" fmla="*/ 1785 w 182"/>
                  <a:gd name="T3" fmla="*/ 1470 h 116"/>
                  <a:gd name="T4" fmla="*/ 1549 w 182"/>
                  <a:gd name="T5" fmla="*/ 1017 h 116"/>
                  <a:gd name="T6" fmla="*/ 823 w 182"/>
                  <a:gd name="T7" fmla="*/ 564 h 116"/>
                  <a:gd name="T8" fmla="*/ 0 w 182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116">
                    <a:moveTo>
                      <a:pt x="182" y="116"/>
                    </a:moveTo>
                    <a:cubicBezTo>
                      <a:pt x="165" y="116"/>
                      <a:pt x="155" y="107"/>
                      <a:pt x="143" y="97"/>
                    </a:cubicBezTo>
                    <a:cubicBezTo>
                      <a:pt x="134" y="90"/>
                      <a:pt x="117" y="80"/>
                      <a:pt x="124" y="67"/>
                    </a:cubicBezTo>
                    <a:cubicBezTo>
                      <a:pt x="122" y="88"/>
                      <a:pt x="71" y="40"/>
                      <a:pt x="66" y="37"/>
                    </a:cubicBezTo>
                    <a:cubicBezTo>
                      <a:pt x="58" y="31"/>
                      <a:pt x="4" y="1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9"/>
              <p:cNvSpPr>
                <a:spLocks/>
              </p:cNvSpPr>
              <p:nvPr/>
            </p:nvSpPr>
            <p:spPr bwMode="auto">
              <a:xfrm>
                <a:off x="3039" y="2094"/>
                <a:ext cx="299" cy="131"/>
              </a:xfrm>
              <a:custGeom>
                <a:avLst/>
                <a:gdLst>
                  <a:gd name="T0" fmla="*/ 0 w 129"/>
                  <a:gd name="T1" fmla="*/ 0 h 53"/>
                  <a:gd name="T2" fmla="*/ 832 w 129"/>
                  <a:gd name="T3" fmla="*/ 531 h 53"/>
                  <a:gd name="T4" fmla="*/ 1031 w 129"/>
                  <a:gd name="T5" fmla="*/ 727 h 53"/>
                  <a:gd name="T6" fmla="*/ 1606 w 129"/>
                  <a:gd name="T7" fmla="*/ 665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" h="53">
                    <a:moveTo>
                      <a:pt x="0" y="0"/>
                    </a:moveTo>
                    <a:cubicBezTo>
                      <a:pt x="21" y="14"/>
                      <a:pt x="47" y="19"/>
                      <a:pt x="67" y="35"/>
                    </a:cubicBezTo>
                    <a:cubicBezTo>
                      <a:pt x="72" y="39"/>
                      <a:pt x="77" y="45"/>
                      <a:pt x="83" y="48"/>
                    </a:cubicBezTo>
                    <a:cubicBezTo>
                      <a:pt x="96" y="53"/>
                      <a:pt x="114" y="45"/>
                      <a:pt x="129" y="44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0"/>
              <p:cNvSpPr>
                <a:spLocks/>
              </p:cNvSpPr>
              <p:nvPr/>
            </p:nvSpPr>
            <p:spPr bwMode="auto">
              <a:xfrm>
                <a:off x="3148" y="1965"/>
                <a:ext cx="23" cy="90"/>
              </a:xfrm>
              <a:custGeom>
                <a:avLst/>
                <a:gdLst>
                  <a:gd name="T0" fmla="*/ 0 w 10"/>
                  <a:gd name="T1" fmla="*/ 0 h 36"/>
                  <a:gd name="T2" fmla="*/ 37 w 10"/>
                  <a:gd name="T3" fmla="*/ 563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cubicBezTo>
                      <a:pt x="10" y="9"/>
                      <a:pt x="10" y="26"/>
                      <a:pt x="3" y="3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991"/>
              <p:cNvSpPr>
                <a:spLocks/>
              </p:cNvSpPr>
              <p:nvPr/>
            </p:nvSpPr>
            <p:spPr bwMode="auto">
              <a:xfrm>
                <a:off x="3166" y="2012"/>
                <a:ext cx="262" cy="213"/>
              </a:xfrm>
              <a:custGeom>
                <a:avLst/>
                <a:gdLst>
                  <a:gd name="T0" fmla="*/ 0 w 113"/>
                  <a:gd name="T1" fmla="*/ 0 h 86"/>
                  <a:gd name="T2" fmla="*/ 436 w 113"/>
                  <a:gd name="T3" fmla="*/ 228 h 86"/>
                  <a:gd name="T4" fmla="*/ 747 w 113"/>
                  <a:gd name="T5" fmla="*/ 515 h 86"/>
                  <a:gd name="T6" fmla="*/ 1048 w 113"/>
                  <a:gd name="T7" fmla="*/ 656 h 86"/>
                  <a:gd name="T8" fmla="*/ 1247 w 113"/>
                  <a:gd name="T9" fmla="*/ 897 h 86"/>
                  <a:gd name="T10" fmla="*/ 1407 w 113"/>
                  <a:gd name="T11" fmla="*/ 1308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" h="86">
                    <a:moveTo>
                      <a:pt x="0" y="0"/>
                    </a:moveTo>
                    <a:cubicBezTo>
                      <a:pt x="9" y="9"/>
                      <a:pt x="25" y="7"/>
                      <a:pt x="35" y="15"/>
                    </a:cubicBezTo>
                    <a:cubicBezTo>
                      <a:pt x="44" y="22"/>
                      <a:pt x="48" y="30"/>
                      <a:pt x="60" y="34"/>
                    </a:cubicBezTo>
                    <a:cubicBezTo>
                      <a:pt x="69" y="38"/>
                      <a:pt x="76" y="36"/>
                      <a:pt x="84" y="43"/>
                    </a:cubicBezTo>
                    <a:cubicBezTo>
                      <a:pt x="89" y="47"/>
                      <a:pt x="96" y="53"/>
                      <a:pt x="100" y="59"/>
                    </a:cubicBezTo>
                    <a:cubicBezTo>
                      <a:pt x="107" y="67"/>
                      <a:pt x="107" y="78"/>
                      <a:pt x="113" y="8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992"/>
              <p:cNvSpPr>
                <a:spLocks/>
              </p:cNvSpPr>
              <p:nvPr/>
            </p:nvSpPr>
            <p:spPr bwMode="auto">
              <a:xfrm>
                <a:off x="3284" y="2087"/>
                <a:ext cx="26" cy="59"/>
              </a:xfrm>
              <a:custGeom>
                <a:avLst/>
                <a:gdLst>
                  <a:gd name="T0" fmla="*/ 0 w 11"/>
                  <a:gd name="T1" fmla="*/ 0 h 24"/>
                  <a:gd name="T2" fmla="*/ 135 w 11"/>
                  <a:gd name="T3" fmla="*/ 35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cubicBezTo>
                      <a:pt x="7" y="6"/>
                      <a:pt x="11" y="15"/>
                      <a:pt x="10" y="24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993"/>
              <p:cNvSpPr>
                <a:spLocks/>
              </p:cNvSpPr>
              <p:nvPr/>
            </p:nvSpPr>
            <p:spPr bwMode="auto">
              <a:xfrm>
                <a:off x="3099" y="2287"/>
                <a:ext cx="74" cy="163"/>
              </a:xfrm>
              <a:custGeom>
                <a:avLst/>
                <a:gdLst>
                  <a:gd name="T0" fmla="*/ 224 w 32"/>
                  <a:gd name="T1" fmla="*/ 0 h 66"/>
                  <a:gd name="T2" fmla="*/ 65 w 32"/>
                  <a:gd name="T3" fmla="*/ 469 h 66"/>
                  <a:gd name="T4" fmla="*/ 395 w 32"/>
                  <a:gd name="T5" fmla="*/ 99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66">
                    <a:moveTo>
                      <a:pt x="18" y="0"/>
                    </a:moveTo>
                    <a:cubicBezTo>
                      <a:pt x="17" y="11"/>
                      <a:pt x="0" y="18"/>
                      <a:pt x="5" y="31"/>
                    </a:cubicBezTo>
                    <a:cubicBezTo>
                      <a:pt x="11" y="45"/>
                      <a:pt x="29" y="48"/>
                      <a:pt x="32" y="6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994"/>
              <p:cNvSpPr>
                <a:spLocks/>
              </p:cNvSpPr>
              <p:nvPr/>
            </p:nvSpPr>
            <p:spPr bwMode="auto">
              <a:xfrm>
                <a:off x="3055" y="2336"/>
                <a:ext cx="53" cy="23"/>
              </a:xfrm>
              <a:custGeom>
                <a:avLst/>
                <a:gdLst>
                  <a:gd name="T0" fmla="*/ 281 w 23"/>
                  <a:gd name="T1" fmla="*/ 151 h 9"/>
                  <a:gd name="T2" fmla="*/ 0 w 23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9">
                    <a:moveTo>
                      <a:pt x="23" y="9"/>
                    </a:moveTo>
                    <a:cubicBezTo>
                      <a:pt x="17" y="3"/>
                      <a:pt x="8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995"/>
              <p:cNvSpPr>
                <a:spLocks/>
              </p:cNvSpPr>
              <p:nvPr/>
            </p:nvSpPr>
            <p:spPr bwMode="auto">
              <a:xfrm>
                <a:off x="3602" y="1884"/>
                <a:ext cx="448" cy="272"/>
              </a:xfrm>
              <a:custGeom>
                <a:avLst/>
                <a:gdLst>
                  <a:gd name="T0" fmla="*/ 2414 w 193"/>
                  <a:gd name="T1" fmla="*/ 30 h 110"/>
                  <a:gd name="T2" fmla="*/ 1999 w 193"/>
                  <a:gd name="T3" fmla="*/ 74 h 110"/>
                  <a:gd name="T4" fmla="*/ 1611 w 193"/>
                  <a:gd name="T5" fmla="*/ 257 h 110"/>
                  <a:gd name="T6" fmla="*/ 1077 w 193"/>
                  <a:gd name="T7" fmla="*/ 134 h 110"/>
                  <a:gd name="T8" fmla="*/ 425 w 193"/>
                  <a:gd name="T9" fmla="*/ 648 h 110"/>
                  <a:gd name="T10" fmla="*/ 151 w 193"/>
                  <a:gd name="T11" fmla="*/ 1046 h 110"/>
                  <a:gd name="T12" fmla="*/ 28 w 193"/>
                  <a:gd name="T13" fmla="*/ 166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3" h="110">
                    <a:moveTo>
                      <a:pt x="193" y="2"/>
                    </a:moveTo>
                    <a:cubicBezTo>
                      <a:pt x="182" y="2"/>
                      <a:pt x="170" y="0"/>
                      <a:pt x="160" y="5"/>
                    </a:cubicBezTo>
                    <a:cubicBezTo>
                      <a:pt x="148" y="11"/>
                      <a:pt x="145" y="18"/>
                      <a:pt x="129" y="17"/>
                    </a:cubicBezTo>
                    <a:cubicBezTo>
                      <a:pt x="116" y="16"/>
                      <a:pt x="99" y="12"/>
                      <a:pt x="86" y="9"/>
                    </a:cubicBezTo>
                    <a:cubicBezTo>
                      <a:pt x="76" y="28"/>
                      <a:pt x="49" y="30"/>
                      <a:pt x="34" y="43"/>
                    </a:cubicBezTo>
                    <a:cubicBezTo>
                      <a:pt x="25" y="50"/>
                      <a:pt x="20" y="61"/>
                      <a:pt x="12" y="69"/>
                    </a:cubicBezTo>
                    <a:cubicBezTo>
                      <a:pt x="0" y="83"/>
                      <a:pt x="2" y="92"/>
                      <a:pt x="2" y="11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996"/>
              <p:cNvSpPr>
                <a:spLocks/>
              </p:cNvSpPr>
              <p:nvPr/>
            </p:nvSpPr>
            <p:spPr bwMode="auto">
              <a:xfrm>
                <a:off x="3475" y="1716"/>
                <a:ext cx="338" cy="188"/>
              </a:xfrm>
              <a:custGeom>
                <a:avLst/>
                <a:gdLst>
                  <a:gd name="T0" fmla="*/ 1748 w 146"/>
                  <a:gd name="T1" fmla="*/ 1150 h 76"/>
                  <a:gd name="T2" fmla="*/ 1764 w 146"/>
                  <a:gd name="T3" fmla="*/ 710 h 76"/>
                  <a:gd name="T4" fmla="*/ 1748 w 146"/>
                  <a:gd name="T5" fmla="*/ 257 h 76"/>
                  <a:gd name="T6" fmla="*/ 1292 w 146"/>
                  <a:gd name="T7" fmla="*/ 42 h 76"/>
                  <a:gd name="T8" fmla="*/ 745 w 146"/>
                  <a:gd name="T9" fmla="*/ 183 h 76"/>
                  <a:gd name="T10" fmla="*/ 0 w 146"/>
                  <a:gd name="T11" fmla="*/ 166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" h="76">
                    <a:moveTo>
                      <a:pt x="141" y="76"/>
                    </a:moveTo>
                    <a:cubicBezTo>
                      <a:pt x="144" y="67"/>
                      <a:pt x="141" y="57"/>
                      <a:pt x="142" y="47"/>
                    </a:cubicBezTo>
                    <a:cubicBezTo>
                      <a:pt x="143" y="36"/>
                      <a:pt x="146" y="28"/>
                      <a:pt x="141" y="17"/>
                    </a:cubicBezTo>
                    <a:cubicBezTo>
                      <a:pt x="133" y="0"/>
                      <a:pt x="120" y="1"/>
                      <a:pt x="104" y="3"/>
                    </a:cubicBezTo>
                    <a:cubicBezTo>
                      <a:pt x="89" y="6"/>
                      <a:pt x="75" y="10"/>
                      <a:pt x="60" y="12"/>
                    </a:cubicBezTo>
                    <a:cubicBezTo>
                      <a:pt x="40" y="15"/>
                      <a:pt x="19" y="6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997"/>
              <p:cNvSpPr>
                <a:spLocks/>
              </p:cNvSpPr>
              <p:nvPr/>
            </p:nvSpPr>
            <p:spPr bwMode="auto">
              <a:xfrm>
                <a:off x="3614" y="1847"/>
                <a:ext cx="32" cy="72"/>
              </a:xfrm>
              <a:custGeom>
                <a:avLst/>
                <a:gdLst>
                  <a:gd name="T0" fmla="*/ 167 w 14"/>
                  <a:gd name="T1" fmla="*/ 0 h 29"/>
                  <a:gd name="T2" fmla="*/ 0 w 14"/>
                  <a:gd name="T3" fmla="*/ 216 h 29"/>
                  <a:gd name="T4" fmla="*/ 130 w 14"/>
                  <a:gd name="T5" fmla="*/ 444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9">
                    <a:moveTo>
                      <a:pt x="14" y="0"/>
                    </a:moveTo>
                    <a:cubicBezTo>
                      <a:pt x="10" y="5"/>
                      <a:pt x="4" y="8"/>
                      <a:pt x="0" y="14"/>
                    </a:cubicBezTo>
                    <a:cubicBezTo>
                      <a:pt x="6" y="17"/>
                      <a:pt x="10" y="23"/>
                      <a:pt x="11" y="2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998"/>
              <p:cNvSpPr>
                <a:spLocks/>
              </p:cNvSpPr>
              <p:nvPr/>
            </p:nvSpPr>
            <p:spPr bwMode="auto">
              <a:xfrm>
                <a:off x="4513" y="2621"/>
                <a:ext cx="35" cy="25"/>
              </a:xfrm>
              <a:custGeom>
                <a:avLst/>
                <a:gdLst>
                  <a:gd name="T0" fmla="*/ 191 w 15"/>
                  <a:gd name="T1" fmla="*/ 113 h 10"/>
                  <a:gd name="T2" fmla="*/ 12 w 15"/>
                  <a:gd name="T3" fmla="*/ 158 h 10"/>
                  <a:gd name="T4" fmla="*/ 0 w 15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5" y="7"/>
                    </a:moveTo>
                    <a:cubicBezTo>
                      <a:pt x="9" y="7"/>
                      <a:pt x="5" y="5"/>
                      <a:pt x="1" y="10"/>
                    </a:cubicBezTo>
                    <a:cubicBezTo>
                      <a:pt x="3" y="6"/>
                      <a:pt x="0" y="1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999"/>
              <p:cNvSpPr>
                <a:spLocks/>
              </p:cNvSpPr>
              <p:nvPr/>
            </p:nvSpPr>
            <p:spPr bwMode="auto">
              <a:xfrm>
                <a:off x="4435" y="2641"/>
                <a:ext cx="25" cy="66"/>
              </a:xfrm>
              <a:custGeom>
                <a:avLst/>
                <a:gdLst>
                  <a:gd name="T0" fmla="*/ 130 w 11"/>
                  <a:gd name="T1" fmla="*/ 120 h 27"/>
                  <a:gd name="T2" fmla="*/ 93 w 11"/>
                  <a:gd name="T3" fmla="*/ 394 h 27"/>
                  <a:gd name="T4" fmla="*/ 0 w 11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7">
                    <a:moveTo>
                      <a:pt x="11" y="8"/>
                    </a:moveTo>
                    <a:cubicBezTo>
                      <a:pt x="4" y="10"/>
                      <a:pt x="9" y="22"/>
                      <a:pt x="8" y="27"/>
                    </a:cubicBezTo>
                    <a:cubicBezTo>
                      <a:pt x="5" y="21"/>
                      <a:pt x="4" y="6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000"/>
              <p:cNvSpPr>
                <a:spLocks/>
              </p:cNvSpPr>
              <p:nvPr/>
            </p:nvSpPr>
            <p:spPr bwMode="auto">
              <a:xfrm>
                <a:off x="4319" y="1703"/>
                <a:ext cx="39" cy="33"/>
              </a:xfrm>
              <a:custGeom>
                <a:avLst/>
                <a:gdLst>
                  <a:gd name="T0" fmla="*/ 94 w 17"/>
                  <a:gd name="T1" fmla="*/ 0 h 13"/>
                  <a:gd name="T2" fmla="*/ 0 w 17"/>
                  <a:gd name="T3" fmla="*/ 193 h 13"/>
                  <a:gd name="T4" fmla="*/ 204 w 17"/>
                  <a:gd name="T5" fmla="*/ 193 h 13"/>
                  <a:gd name="T6" fmla="*/ 122 w 17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3">
                    <a:moveTo>
                      <a:pt x="8" y="0"/>
                    </a:moveTo>
                    <a:cubicBezTo>
                      <a:pt x="6" y="5"/>
                      <a:pt x="3" y="8"/>
                      <a:pt x="0" y="12"/>
                    </a:cubicBezTo>
                    <a:cubicBezTo>
                      <a:pt x="6" y="13"/>
                      <a:pt x="12" y="13"/>
                      <a:pt x="17" y="12"/>
                    </a:cubicBezTo>
                    <a:cubicBezTo>
                      <a:pt x="13" y="10"/>
                      <a:pt x="9" y="5"/>
                      <a:pt x="1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001"/>
              <p:cNvSpPr>
                <a:spLocks/>
              </p:cNvSpPr>
              <p:nvPr/>
            </p:nvSpPr>
            <p:spPr bwMode="auto">
              <a:xfrm>
                <a:off x="4648" y="1745"/>
                <a:ext cx="53" cy="25"/>
              </a:xfrm>
              <a:custGeom>
                <a:avLst/>
                <a:gdLst>
                  <a:gd name="T0" fmla="*/ 0 w 23"/>
                  <a:gd name="T1" fmla="*/ 0 h 10"/>
                  <a:gd name="T2" fmla="*/ 28 w 23"/>
                  <a:gd name="T3" fmla="*/ 158 h 10"/>
                  <a:gd name="T4" fmla="*/ 281 w 23"/>
                  <a:gd name="T5" fmla="*/ 95 h 10"/>
                  <a:gd name="T6" fmla="*/ 48 w 23"/>
                  <a:gd name="T7" fmla="*/ 3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cubicBezTo>
                      <a:pt x="4" y="3"/>
                      <a:pt x="4" y="6"/>
                      <a:pt x="2" y="10"/>
                    </a:cubicBezTo>
                    <a:cubicBezTo>
                      <a:pt x="6" y="5"/>
                      <a:pt x="17" y="6"/>
                      <a:pt x="23" y="6"/>
                    </a:cubicBezTo>
                    <a:cubicBezTo>
                      <a:pt x="17" y="4"/>
                      <a:pt x="10" y="4"/>
                      <a:pt x="4" y="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002"/>
              <p:cNvSpPr>
                <a:spLocks/>
              </p:cNvSpPr>
              <p:nvPr/>
            </p:nvSpPr>
            <p:spPr bwMode="auto">
              <a:xfrm>
                <a:off x="4509" y="1560"/>
                <a:ext cx="18" cy="35"/>
              </a:xfrm>
              <a:custGeom>
                <a:avLst/>
                <a:gdLst>
                  <a:gd name="T0" fmla="*/ 0 w 8"/>
                  <a:gd name="T1" fmla="*/ 83 h 14"/>
                  <a:gd name="T2" fmla="*/ 56 w 8"/>
                  <a:gd name="T3" fmla="*/ 220 h 14"/>
                  <a:gd name="T4" fmla="*/ 81 w 8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0" y="5"/>
                    </a:moveTo>
                    <a:cubicBezTo>
                      <a:pt x="5" y="6"/>
                      <a:pt x="6" y="10"/>
                      <a:pt x="5" y="14"/>
                    </a:cubicBezTo>
                    <a:cubicBezTo>
                      <a:pt x="7" y="11"/>
                      <a:pt x="8" y="4"/>
                      <a:pt x="7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003"/>
              <p:cNvSpPr>
                <a:spLocks/>
              </p:cNvSpPr>
              <p:nvPr/>
            </p:nvSpPr>
            <p:spPr bwMode="auto">
              <a:xfrm>
                <a:off x="4064" y="1508"/>
                <a:ext cx="20" cy="30"/>
              </a:xfrm>
              <a:custGeom>
                <a:avLst/>
                <a:gdLst>
                  <a:gd name="T0" fmla="*/ 0 w 9"/>
                  <a:gd name="T1" fmla="*/ 125 h 12"/>
                  <a:gd name="T2" fmla="*/ 98 w 9"/>
                  <a:gd name="T3" fmla="*/ 188 h 12"/>
                  <a:gd name="T4" fmla="*/ 64 w 9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8"/>
                    </a:moveTo>
                    <a:cubicBezTo>
                      <a:pt x="5" y="5"/>
                      <a:pt x="6" y="9"/>
                      <a:pt x="9" y="12"/>
                    </a:cubicBezTo>
                    <a:cubicBezTo>
                      <a:pt x="7" y="9"/>
                      <a:pt x="5" y="4"/>
                      <a:pt x="6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004"/>
              <p:cNvSpPr>
                <a:spLocks/>
              </p:cNvSpPr>
              <p:nvPr/>
            </p:nvSpPr>
            <p:spPr bwMode="auto">
              <a:xfrm>
                <a:off x="3788" y="1906"/>
                <a:ext cx="37" cy="22"/>
              </a:xfrm>
              <a:custGeom>
                <a:avLst/>
                <a:gdLst>
                  <a:gd name="T0" fmla="*/ 0 w 16"/>
                  <a:gd name="T1" fmla="*/ 132 h 9"/>
                  <a:gd name="T2" fmla="*/ 199 w 16"/>
                  <a:gd name="T3" fmla="*/ 42 h 9"/>
                  <a:gd name="T4" fmla="*/ 74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cubicBezTo>
                      <a:pt x="4" y="3"/>
                      <a:pt x="10" y="4"/>
                      <a:pt x="16" y="3"/>
                    </a:cubicBezTo>
                    <a:cubicBezTo>
                      <a:pt x="13" y="3"/>
                      <a:pt x="8" y="2"/>
                      <a:pt x="6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005"/>
              <p:cNvSpPr>
                <a:spLocks/>
              </p:cNvSpPr>
              <p:nvPr/>
            </p:nvSpPr>
            <p:spPr bwMode="auto">
              <a:xfrm>
                <a:off x="3611" y="1864"/>
                <a:ext cx="21" cy="30"/>
              </a:xfrm>
              <a:custGeom>
                <a:avLst/>
                <a:gdLst>
                  <a:gd name="T0" fmla="*/ 114 w 9"/>
                  <a:gd name="T1" fmla="*/ 0 h 12"/>
                  <a:gd name="T2" fmla="*/ 77 w 9"/>
                  <a:gd name="T3" fmla="*/ 188 h 12"/>
                  <a:gd name="T4" fmla="*/ 0 w 9"/>
                  <a:gd name="T5" fmla="*/ 11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9" y="0"/>
                    </a:moveTo>
                    <a:cubicBezTo>
                      <a:pt x="6" y="3"/>
                      <a:pt x="5" y="8"/>
                      <a:pt x="6" y="12"/>
                    </a:cubicBezTo>
                    <a:cubicBezTo>
                      <a:pt x="5" y="10"/>
                      <a:pt x="2" y="7"/>
                      <a:pt x="0" y="7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006"/>
              <p:cNvSpPr>
                <a:spLocks/>
              </p:cNvSpPr>
              <p:nvPr/>
            </p:nvSpPr>
            <p:spPr bwMode="auto">
              <a:xfrm>
                <a:off x="3298" y="1933"/>
                <a:ext cx="26" cy="28"/>
              </a:xfrm>
              <a:custGeom>
                <a:avLst/>
                <a:gdLst>
                  <a:gd name="T0" fmla="*/ 144 w 11"/>
                  <a:gd name="T1" fmla="*/ 0 h 11"/>
                  <a:gd name="T2" fmla="*/ 118 w 11"/>
                  <a:gd name="T3" fmla="*/ 181 h 11"/>
                  <a:gd name="T4" fmla="*/ 0 w 11"/>
                  <a:gd name="T5" fmla="*/ 84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8" y="3"/>
                      <a:pt x="7" y="8"/>
                      <a:pt x="9" y="11"/>
                    </a:cubicBezTo>
                    <a:cubicBezTo>
                      <a:pt x="8" y="8"/>
                      <a:pt x="3" y="5"/>
                      <a:pt x="0" y="5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007"/>
              <p:cNvSpPr>
                <a:spLocks/>
              </p:cNvSpPr>
              <p:nvPr/>
            </p:nvSpPr>
            <p:spPr bwMode="auto">
              <a:xfrm>
                <a:off x="3328" y="1748"/>
                <a:ext cx="24" cy="30"/>
              </a:xfrm>
              <a:custGeom>
                <a:avLst/>
                <a:gdLst>
                  <a:gd name="T0" fmla="*/ 58 w 10"/>
                  <a:gd name="T1" fmla="*/ 188 h 12"/>
                  <a:gd name="T2" fmla="*/ 139 w 10"/>
                  <a:gd name="T3" fmla="*/ 95 h 12"/>
                  <a:gd name="T4" fmla="*/ 0 w 10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4" y="12"/>
                    </a:moveTo>
                    <a:cubicBezTo>
                      <a:pt x="3" y="8"/>
                      <a:pt x="6" y="5"/>
                      <a:pt x="10" y="6"/>
                    </a:cubicBezTo>
                    <a:cubicBezTo>
                      <a:pt x="7" y="5"/>
                      <a:pt x="1" y="3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008"/>
              <p:cNvSpPr>
                <a:spLocks/>
              </p:cNvSpPr>
              <p:nvPr/>
            </p:nvSpPr>
            <p:spPr bwMode="auto">
              <a:xfrm>
                <a:off x="3157" y="2015"/>
                <a:ext cx="25" cy="32"/>
              </a:xfrm>
              <a:custGeom>
                <a:avLst/>
                <a:gdLst>
                  <a:gd name="T0" fmla="*/ 0 w 11"/>
                  <a:gd name="T1" fmla="*/ 194 h 13"/>
                  <a:gd name="T2" fmla="*/ 130 w 11"/>
                  <a:gd name="T3" fmla="*/ 62 h 13"/>
                  <a:gd name="T4" fmla="*/ 36 w 11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cubicBezTo>
                      <a:pt x="4" y="11"/>
                      <a:pt x="6" y="3"/>
                      <a:pt x="11" y="4"/>
                    </a:cubicBezTo>
                    <a:cubicBezTo>
                      <a:pt x="9" y="4"/>
                      <a:pt x="5" y="2"/>
                      <a:pt x="3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009"/>
              <p:cNvSpPr>
                <a:spLocks/>
              </p:cNvSpPr>
              <p:nvPr/>
            </p:nvSpPr>
            <p:spPr bwMode="auto">
              <a:xfrm>
                <a:off x="3294" y="2094"/>
                <a:ext cx="27" cy="30"/>
              </a:xfrm>
              <a:custGeom>
                <a:avLst/>
                <a:gdLst>
                  <a:gd name="T0" fmla="*/ 56 w 12"/>
                  <a:gd name="T1" fmla="*/ 188 h 12"/>
                  <a:gd name="T2" fmla="*/ 137 w 12"/>
                  <a:gd name="T3" fmla="*/ 50 h 12"/>
                  <a:gd name="T4" fmla="*/ 0 w 1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cubicBezTo>
                      <a:pt x="6" y="6"/>
                      <a:pt x="7" y="5"/>
                      <a:pt x="12" y="3"/>
                    </a:cubicBezTo>
                    <a:cubicBezTo>
                      <a:pt x="8" y="4"/>
                      <a:pt x="2" y="3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010"/>
              <p:cNvSpPr>
                <a:spLocks/>
              </p:cNvSpPr>
              <p:nvPr/>
            </p:nvSpPr>
            <p:spPr bwMode="auto">
              <a:xfrm>
                <a:off x="3236" y="2215"/>
                <a:ext cx="30" cy="23"/>
              </a:xfrm>
              <a:custGeom>
                <a:avLst/>
                <a:gdLst>
                  <a:gd name="T0" fmla="*/ 150 w 13"/>
                  <a:gd name="T1" fmla="*/ 20 h 9"/>
                  <a:gd name="T2" fmla="*/ 159 w 13"/>
                  <a:gd name="T3" fmla="*/ 0 h 9"/>
                  <a:gd name="T4" fmla="*/ 97 w 13"/>
                  <a:gd name="T5" fmla="*/ 151 h 9"/>
                  <a:gd name="T6" fmla="*/ 65 w 13"/>
                  <a:gd name="T7" fmla="*/ 84 h 9"/>
                  <a:gd name="T8" fmla="*/ 0 w 13"/>
                  <a:gd name="T9" fmla="*/ 3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2" y="1"/>
                    </a:moveTo>
                    <a:cubicBezTo>
                      <a:pt x="13" y="1"/>
                      <a:pt x="13" y="1"/>
                      <a:pt x="13" y="0"/>
                    </a:cubicBezTo>
                    <a:cubicBezTo>
                      <a:pt x="9" y="0"/>
                      <a:pt x="7" y="6"/>
                      <a:pt x="8" y="9"/>
                    </a:cubicBezTo>
                    <a:cubicBezTo>
                      <a:pt x="7" y="8"/>
                      <a:pt x="7" y="6"/>
                      <a:pt x="5" y="5"/>
                    </a:cubicBezTo>
                    <a:cubicBezTo>
                      <a:pt x="4" y="3"/>
                      <a:pt x="1" y="3"/>
                      <a:pt x="0" y="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011"/>
              <p:cNvSpPr>
                <a:spLocks/>
              </p:cNvSpPr>
              <p:nvPr/>
            </p:nvSpPr>
            <p:spPr bwMode="auto">
              <a:xfrm>
                <a:off x="3085" y="2327"/>
                <a:ext cx="30" cy="34"/>
              </a:xfrm>
              <a:custGeom>
                <a:avLst/>
                <a:gdLst>
                  <a:gd name="T0" fmla="*/ 0 w 13"/>
                  <a:gd name="T1" fmla="*/ 100 h 14"/>
                  <a:gd name="T2" fmla="*/ 159 w 13"/>
                  <a:gd name="T3" fmla="*/ 12 h 14"/>
                  <a:gd name="T4" fmla="*/ 122 w 13"/>
                  <a:gd name="T5" fmla="*/ 202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5" y="11"/>
                      <a:pt x="9" y="0"/>
                      <a:pt x="13" y="1"/>
                    </a:cubicBezTo>
                    <a:cubicBezTo>
                      <a:pt x="10" y="4"/>
                      <a:pt x="10" y="10"/>
                      <a:pt x="10" y="1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1012"/>
              <p:cNvSpPr>
                <a:spLocks/>
              </p:cNvSpPr>
              <p:nvPr/>
            </p:nvSpPr>
            <p:spPr bwMode="auto">
              <a:xfrm>
                <a:off x="3586" y="2440"/>
                <a:ext cx="23" cy="23"/>
              </a:xfrm>
              <a:custGeom>
                <a:avLst/>
                <a:gdLst>
                  <a:gd name="T0" fmla="*/ 37 w 10"/>
                  <a:gd name="T1" fmla="*/ 0 h 9"/>
                  <a:gd name="T2" fmla="*/ 122 w 10"/>
                  <a:gd name="T3" fmla="*/ 118 h 9"/>
                  <a:gd name="T4" fmla="*/ 0 w 10"/>
                  <a:gd name="T5" fmla="*/ 151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2" y="3"/>
                      <a:pt x="6" y="7"/>
                      <a:pt x="10" y="7"/>
                    </a:cubicBezTo>
                    <a:cubicBezTo>
                      <a:pt x="7" y="6"/>
                      <a:pt x="2" y="7"/>
                      <a:pt x="0" y="9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1013"/>
              <p:cNvSpPr>
                <a:spLocks/>
              </p:cNvSpPr>
              <p:nvPr/>
            </p:nvSpPr>
            <p:spPr bwMode="auto">
              <a:xfrm>
                <a:off x="3231" y="2680"/>
                <a:ext cx="28" cy="25"/>
              </a:xfrm>
              <a:custGeom>
                <a:avLst/>
                <a:gdLst>
                  <a:gd name="T0" fmla="*/ 0 w 12"/>
                  <a:gd name="T1" fmla="*/ 83 h 10"/>
                  <a:gd name="T2" fmla="*/ 152 w 12"/>
                  <a:gd name="T3" fmla="*/ 0 h 10"/>
                  <a:gd name="T4" fmla="*/ 77 w 12"/>
                  <a:gd name="T5" fmla="*/ 158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0" y="5"/>
                    </a:moveTo>
                    <a:cubicBezTo>
                      <a:pt x="4" y="6"/>
                      <a:pt x="9" y="2"/>
                      <a:pt x="12" y="0"/>
                    </a:cubicBezTo>
                    <a:cubicBezTo>
                      <a:pt x="10" y="3"/>
                      <a:pt x="7" y="6"/>
                      <a:pt x="6" y="1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1014"/>
              <p:cNvSpPr>
                <a:spLocks/>
              </p:cNvSpPr>
              <p:nvPr/>
            </p:nvSpPr>
            <p:spPr bwMode="auto">
              <a:xfrm>
                <a:off x="4386" y="1869"/>
                <a:ext cx="42" cy="17"/>
              </a:xfrm>
              <a:custGeom>
                <a:avLst/>
                <a:gdLst>
                  <a:gd name="T0" fmla="*/ 0 w 18"/>
                  <a:gd name="T1" fmla="*/ 100 h 7"/>
                  <a:gd name="T2" fmla="*/ 229 w 18"/>
                  <a:gd name="T3" fmla="*/ 100 h 7"/>
                  <a:gd name="T4" fmla="*/ 142 w 1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7">
                    <a:moveTo>
                      <a:pt x="0" y="7"/>
                    </a:moveTo>
                    <a:cubicBezTo>
                      <a:pt x="6" y="5"/>
                      <a:pt x="12" y="2"/>
                      <a:pt x="18" y="7"/>
                    </a:cubicBezTo>
                    <a:cubicBezTo>
                      <a:pt x="15" y="5"/>
                      <a:pt x="14" y="2"/>
                      <a:pt x="11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1015"/>
              <p:cNvSpPr>
                <a:spLocks/>
              </p:cNvSpPr>
              <p:nvPr/>
            </p:nvSpPr>
            <p:spPr bwMode="auto">
              <a:xfrm>
                <a:off x="4673" y="1938"/>
                <a:ext cx="37" cy="35"/>
              </a:xfrm>
              <a:custGeom>
                <a:avLst/>
                <a:gdLst>
                  <a:gd name="T0" fmla="*/ 0 w 16"/>
                  <a:gd name="T1" fmla="*/ 50 h 14"/>
                  <a:gd name="T2" fmla="*/ 199 w 16"/>
                  <a:gd name="T3" fmla="*/ 220 h 14"/>
                  <a:gd name="T4" fmla="*/ 134 w 16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0" y="3"/>
                    </a:moveTo>
                    <a:cubicBezTo>
                      <a:pt x="6" y="1"/>
                      <a:pt x="12" y="10"/>
                      <a:pt x="16" y="14"/>
                    </a:cubicBezTo>
                    <a:cubicBezTo>
                      <a:pt x="14" y="11"/>
                      <a:pt x="10" y="3"/>
                      <a:pt x="11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1016"/>
              <p:cNvSpPr>
                <a:spLocks/>
              </p:cNvSpPr>
              <p:nvPr/>
            </p:nvSpPr>
            <p:spPr bwMode="auto">
              <a:xfrm>
                <a:off x="4787" y="1795"/>
                <a:ext cx="49" cy="32"/>
              </a:xfrm>
              <a:custGeom>
                <a:avLst/>
                <a:gdLst>
                  <a:gd name="T0" fmla="*/ 266 w 21"/>
                  <a:gd name="T1" fmla="*/ 0 h 13"/>
                  <a:gd name="T2" fmla="*/ 201 w 21"/>
                  <a:gd name="T3" fmla="*/ 194 h 13"/>
                  <a:gd name="T4" fmla="*/ 86 w 21"/>
                  <a:gd name="T5" fmla="*/ 62 h 13"/>
                  <a:gd name="T6" fmla="*/ 0 w 2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3">
                    <a:moveTo>
                      <a:pt x="21" y="0"/>
                    </a:moveTo>
                    <a:cubicBezTo>
                      <a:pt x="18" y="2"/>
                      <a:pt x="13" y="9"/>
                      <a:pt x="16" y="13"/>
                    </a:cubicBezTo>
                    <a:cubicBezTo>
                      <a:pt x="15" y="8"/>
                      <a:pt x="10" y="7"/>
                      <a:pt x="7" y="4"/>
                    </a:cubicBez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017"/>
              <p:cNvSpPr>
                <a:spLocks/>
              </p:cNvSpPr>
              <p:nvPr/>
            </p:nvSpPr>
            <p:spPr bwMode="auto">
              <a:xfrm>
                <a:off x="4979" y="1782"/>
                <a:ext cx="24" cy="35"/>
              </a:xfrm>
              <a:custGeom>
                <a:avLst/>
                <a:gdLst>
                  <a:gd name="T0" fmla="*/ 0 w 10"/>
                  <a:gd name="T1" fmla="*/ 0 h 14"/>
                  <a:gd name="T2" fmla="*/ 82 w 10"/>
                  <a:gd name="T3" fmla="*/ 220 h 14"/>
                  <a:gd name="T4" fmla="*/ 127 w 10"/>
                  <a:gd name="T5" fmla="*/ 2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cubicBezTo>
                      <a:pt x="4" y="4"/>
                      <a:pt x="8" y="7"/>
                      <a:pt x="6" y="14"/>
                    </a:cubicBezTo>
                    <a:cubicBezTo>
                      <a:pt x="10" y="12"/>
                      <a:pt x="10" y="5"/>
                      <a:pt x="9" y="1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018"/>
              <p:cNvSpPr>
                <a:spLocks/>
              </p:cNvSpPr>
              <p:nvPr/>
            </p:nvSpPr>
            <p:spPr bwMode="auto">
              <a:xfrm>
                <a:off x="4915" y="1938"/>
                <a:ext cx="51" cy="47"/>
              </a:xfrm>
              <a:custGeom>
                <a:avLst/>
                <a:gdLst>
                  <a:gd name="T0" fmla="*/ 0 w 22"/>
                  <a:gd name="T1" fmla="*/ 104 h 19"/>
                  <a:gd name="T2" fmla="*/ 172 w 22"/>
                  <a:gd name="T3" fmla="*/ 0 h 19"/>
                  <a:gd name="T4" fmla="*/ 274 w 22"/>
                  <a:gd name="T5" fmla="*/ 28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0" y="7"/>
                    </a:moveTo>
                    <a:cubicBezTo>
                      <a:pt x="4" y="13"/>
                      <a:pt x="15" y="6"/>
                      <a:pt x="14" y="0"/>
                    </a:cubicBezTo>
                    <a:cubicBezTo>
                      <a:pt x="16" y="7"/>
                      <a:pt x="21" y="12"/>
                      <a:pt x="22" y="19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1019"/>
              <p:cNvSpPr>
                <a:spLocks/>
              </p:cNvSpPr>
              <p:nvPr/>
            </p:nvSpPr>
            <p:spPr bwMode="auto">
              <a:xfrm>
                <a:off x="5003" y="2052"/>
                <a:ext cx="16" cy="72"/>
              </a:xfrm>
              <a:custGeom>
                <a:avLst/>
                <a:gdLst>
                  <a:gd name="T0" fmla="*/ 0 w 7"/>
                  <a:gd name="T1" fmla="*/ 0 h 29"/>
                  <a:gd name="T2" fmla="*/ 11 w 7"/>
                  <a:gd name="T3" fmla="*/ 444 h 29"/>
                  <a:gd name="T4" fmla="*/ 85 w 7"/>
                  <a:gd name="T5" fmla="*/ 290 h 29"/>
                  <a:gd name="T6" fmla="*/ 57 w 7"/>
                  <a:gd name="T7" fmla="*/ 216 h 29"/>
                  <a:gd name="T8" fmla="*/ 11 w 7"/>
                  <a:gd name="T9" fmla="*/ 4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cubicBezTo>
                      <a:pt x="0" y="9"/>
                      <a:pt x="3" y="20"/>
                      <a:pt x="1" y="29"/>
                    </a:cubicBezTo>
                    <a:cubicBezTo>
                      <a:pt x="4" y="26"/>
                      <a:pt x="1" y="19"/>
                      <a:pt x="7" y="19"/>
                    </a:cubicBezTo>
                    <a:cubicBezTo>
                      <a:pt x="6" y="17"/>
                      <a:pt x="5" y="16"/>
                      <a:pt x="5" y="14"/>
                    </a:cubicBezTo>
                    <a:cubicBezTo>
                      <a:pt x="3" y="10"/>
                      <a:pt x="3" y="7"/>
                      <a:pt x="1" y="3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1020"/>
              <p:cNvSpPr>
                <a:spLocks/>
              </p:cNvSpPr>
              <p:nvPr/>
            </p:nvSpPr>
            <p:spPr bwMode="auto">
              <a:xfrm>
                <a:off x="5133" y="1985"/>
                <a:ext cx="20" cy="27"/>
              </a:xfrm>
              <a:custGeom>
                <a:avLst/>
                <a:gdLst>
                  <a:gd name="T0" fmla="*/ 0 w 9"/>
                  <a:gd name="T1" fmla="*/ 0 h 11"/>
                  <a:gd name="T2" fmla="*/ 64 w 9"/>
                  <a:gd name="T3" fmla="*/ 162 h 11"/>
                  <a:gd name="T4" fmla="*/ 98 w 9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3" y="3"/>
                      <a:pt x="5" y="7"/>
                      <a:pt x="6" y="11"/>
                    </a:cubicBezTo>
                    <a:cubicBezTo>
                      <a:pt x="7" y="8"/>
                      <a:pt x="6" y="4"/>
                      <a:pt x="9" y="1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1021"/>
              <p:cNvSpPr>
                <a:spLocks/>
              </p:cNvSpPr>
              <p:nvPr/>
            </p:nvSpPr>
            <p:spPr bwMode="auto">
              <a:xfrm>
                <a:off x="5237" y="2225"/>
                <a:ext cx="44" cy="20"/>
              </a:xfrm>
              <a:custGeom>
                <a:avLst/>
                <a:gdLst>
                  <a:gd name="T0" fmla="*/ 28 w 19"/>
                  <a:gd name="T1" fmla="*/ 20 h 8"/>
                  <a:gd name="T2" fmla="*/ 0 w 19"/>
                  <a:gd name="T3" fmla="*/ 125 h 8"/>
                  <a:gd name="T4" fmla="*/ 236 w 19"/>
                  <a:gd name="T5" fmla="*/ 33 h 8"/>
                  <a:gd name="T6" fmla="*/ 134 w 19"/>
                  <a:gd name="T7" fmla="*/ 2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8">
                    <a:moveTo>
                      <a:pt x="2" y="1"/>
                    </a:moveTo>
                    <a:cubicBezTo>
                      <a:pt x="4" y="4"/>
                      <a:pt x="2" y="6"/>
                      <a:pt x="0" y="8"/>
                    </a:cubicBezTo>
                    <a:cubicBezTo>
                      <a:pt x="5" y="3"/>
                      <a:pt x="13" y="4"/>
                      <a:pt x="19" y="2"/>
                    </a:cubicBezTo>
                    <a:cubicBezTo>
                      <a:pt x="16" y="2"/>
                      <a:pt x="13" y="0"/>
                      <a:pt x="11" y="1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022"/>
              <p:cNvSpPr>
                <a:spLocks/>
              </p:cNvSpPr>
              <p:nvPr/>
            </p:nvSpPr>
            <p:spPr bwMode="auto">
              <a:xfrm>
                <a:off x="5165" y="2371"/>
                <a:ext cx="37" cy="25"/>
              </a:xfrm>
              <a:custGeom>
                <a:avLst/>
                <a:gdLst>
                  <a:gd name="T0" fmla="*/ 0 w 16"/>
                  <a:gd name="T1" fmla="*/ 0 h 10"/>
                  <a:gd name="T2" fmla="*/ 113 w 16"/>
                  <a:gd name="T3" fmla="*/ 50 h 10"/>
                  <a:gd name="T4" fmla="*/ 199 w 16"/>
                  <a:gd name="T5" fmla="*/ 63 h 10"/>
                  <a:gd name="T6" fmla="*/ 37 w 16"/>
                  <a:gd name="T7" fmla="*/ 158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4" y="2"/>
                      <a:pt x="16" y="4"/>
                    </a:cubicBezTo>
                    <a:cubicBezTo>
                      <a:pt x="12" y="4"/>
                      <a:pt x="4" y="7"/>
                      <a:pt x="3" y="1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023"/>
              <p:cNvSpPr>
                <a:spLocks/>
              </p:cNvSpPr>
              <p:nvPr/>
            </p:nvSpPr>
            <p:spPr bwMode="auto">
              <a:xfrm>
                <a:off x="3500" y="1602"/>
                <a:ext cx="19" cy="20"/>
              </a:xfrm>
              <a:custGeom>
                <a:avLst/>
                <a:gdLst>
                  <a:gd name="T0" fmla="*/ 57 w 8"/>
                  <a:gd name="T1" fmla="*/ 0 h 8"/>
                  <a:gd name="T2" fmla="*/ 107 w 8"/>
                  <a:gd name="T3" fmla="*/ 95 h 8"/>
                  <a:gd name="T4" fmla="*/ 0 w 8"/>
                  <a:gd name="T5" fmla="*/ 125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2" y="3"/>
                      <a:pt x="5" y="5"/>
                      <a:pt x="8" y="6"/>
                    </a:cubicBezTo>
                    <a:cubicBezTo>
                      <a:pt x="6" y="7"/>
                      <a:pt x="2" y="7"/>
                      <a:pt x="0" y="8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1024"/>
              <p:cNvSpPr>
                <a:spLocks/>
              </p:cNvSpPr>
              <p:nvPr/>
            </p:nvSpPr>
            <p:spPr bwMode="auto">
              <a:xfrm>
                <a:off x="3788" y="1733"/>
                <a:ext cx="23" cy="20"/>
              </a:xfrm>
              <a:custGeom>
                <a:avLst/>
                <a:gdLst>
                  <a:gd name="T0" fmla="*/ 0 w 10"/>
                  <a:gd name="T1" fmla="*/ 0 h 8"/>
                  <a:gd name="T2" fmla="*/ 122 w 10"/>
                  <a:gd name="T3" fmla="*/ 0 h 8"/>
                  <a:gd name="T4" fmla="*/ 74 w 10"/>
                  <a:gd name="T5" fmla="*/ 125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3" y="2"/>
                      <a:pt x="7" y="0"/>
                      <a:pt x="10" y="0"/>
                    </a:cubicBezTo>
                    <a:cubicBezTo>
                      <a:pt x="8" y="2"/>
                      <a:pt x="7" y="5"/>
                      <a:pt x="6" y="8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025"/>
              <p:cNvSpPr>
                <a:spLocks/>
              </p:cNvSpPr>
              <p:nvPr/>
            </p:nvSpPr>
            <p:spPr bwMode="auto">
              <a:xfrm>
                <a:off x="4001" y="1874"/>
                <a:ext cx="30" cy="15"/>
              </a:xfrm>
              <a:custGeom>
                <a:avLst/>
                <a:gdLst>
                  <a:gd name="T0" fmla="*/ 0 w 13"/>
                  <a:gd name="T1" fmla="*/ 83 h 6"/>
                  <a:gd name="T2" fmla="*/ 111 w 13"/>
                  <a:gd name="T3" fmla="*/ 0 h 6"/>
                  <a:gd name="T4" fmla="*/ 159 w 13"/>
                  <a:gd name="T5" fmla="*/ 95 h 6"/>
                  <a:gd name="T6" fmla="*/ 111 w 13"/>
                  <a:gd name="T7" fmla="*/ 8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0" y="5"/>
                    </a:moveTo>
                    <a:cubicBezTo>
                      <a:pt x="3" y="6"/>
                      <a:pt x="6" y="1"/>
                      <a:pt x="9" y="0"/>
                    </a:cubicBezTo>
                    <a:cubicBezTo>
                      <a:pt x="9" y="3"/>
                      <a:pt x="11" y="5"/>
                      <a:pt x="13" y="6"/>
                    </a:cubicBezTo>
                    <a:cubicBezTo>
                      <a:pt x="11" y="6"/>
                      <a:pt x="10" y="5"/>
                      <a:pt x="9" y="5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1026"/>
              <p:cNvSpPr>
                <a:spLocks/>
              </p:cNvSpPr>
              <p:nvPr/>
            </p:nvSpPr>
            <p:spPr bwMode="auto">
              <a:xfrm>
                <a:off x="4778" y="2544"/>
                <a:ext cx="23" cy="15"/>
              </a:xfrm>
              <a:custGeom>
                <a:avLst/>
                <a:gdLst>
                  <a:gd name="T0" fmla="*/ 0 w 10"/>
                  <a:gd name="T1" fmla="*/ 95 h 6"/>
                  <a:gd name="T2" fmla="*/ 85 w 10"/>
                  <a:gd name="T3" fmla="*/ 0 h 6"/>
                  <a:gd name="T4" fmla="*/ 122 w 10"/>
                  <a:gd name="T5" fmla="*/ 63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cubicBezTo>
                      <a:pt x="3" y="6"/>
                      <a:pt x="5" y="3"/>
                      <a:pt x="7" y="0"/>
                    </a:cubicBezTo>
                    <a:cubicBezTo>
                      <a:pt x="7" y="2"/>
                      <a:pt x="8" y="3"/>
                      <a:pt x="10" y="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027"/>
              <p:cNvSpPr>
                <a:spLocks/>
              </p:cNvSpPr>
              <p:nvPr/>
            </p:nvSpPr>
            <p:spPr bwMode="auto">
              <a:xfrm>
                <a:off x="3370" y="2472"/>
                <a:ext cx="30" cy="33"/>
              </a:xfrm>
              <a:custGeom>
                <a:avLst/>
                <a:gdLst>
                  <a:gd name="T0" fmla="*/ 12 w 13"/>
                  <a:gd name="T1" fmla="*/ 0 h 13"/>
                  <a:gd name="T2" fmla="*/ 0 w 13"/>
                  <a:gd name="T3" fmla="*/ 213 h 13"/>
                  <a:gd name="T4" fmla="*/ 159 w 13"/>
                  <a:gd name="T5" fmla="*/ 19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1" y="0"/>
                    </a:moveTo>
                    <a:cubicBezTo>
                      <a:pt x="3" y="4"/>
                      <a:pt x="6" y="9"/>
                      <a:pt x="0" y="13"/>
                    </a:cubicBezTo>
                    <a:cubicBezTo>
                      <a:pt x="4" y="10"/>
                      <a:pt x="9" y="13"/>
                      <a:pt x="13" y="1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028"/>
              <p:cNvSpPr>
                <a:spLocks/>
              </p:cNvSpPr>
              <p:nvPr/>
            </p:nvSpPr>
            <p:spPr bwMode="auto">
              <a:xfrm>
                <a:off x="4768" y="2035"/>
                <a:ext cx="33" cy="37"/>
              </a:xfrm>
              <a:custGeom>
                <a:avLst/>
                <a:gdLst>
                  <a:gd name="T0" fmla="*/ 184 w 14"/>
                  <a:gd name="T1" fmla="*/ 104 h 15"/>
                  <a:gd name="T2" fmla="*/ 184 w 14"/>
                  <a:gd name="T3" fmla="*/ 224 h 15"/>
                  <a:gd name="T4" fmla="*/ 94 w 14"/>
                  <a:gd name="T5" fmla="*/ 121 h 15"/>
                  <a:gd name="T6" fmla="*/ 0 w 1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2" y="10"/>
                      <a:pt x="12" y="12"/>
                      <a:pt x="14" y="15"/>
                    </a:cubicBezTo>
                    <a:cubicBezTo>
                      <a:pt x="11" y="14"/>
                      <a:pt x="9" y="10"/>
                      <a:pt x="7" y="8"/>
                    </a:cubicBezTo>
                    <a:cubicBezTo>
                      <a:pt x="4" y="5"/>
                      <a:pt x="2" y="3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029"/>
              <p:cNvSpPr>
                <a:spLocks/>
              </p:cNvSpPr>
              <p:nvPr/>
            </p:nvSpPr>
            <p:spPr bwMode="auto">
              <a:xfrm>
                <a:off x="4873" y="2658"/>
                <a:ext cx="23" cy="30"/>
              </a:xfrm>
              <a:custGeom>
                <a:avLst/>
                <a:gdLst>
                  <a:gd name="T0" fmla="*/ 94 w 10"/>
                  <a:gd name="T1" fmla="*/ 188 h 12"/>
                  <a:gd name="T2" fmla="*/ 0 w 10"/>
                  <a:gd name="T3" fmla="*/ 33 h 12"/>
                  <a:gd name="T4" fmla="*/ 122 w 10"/>
                  <a:gd name="T5" fmla="*/ 2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cubicBezTo>
                      <a:pt x="8" y="7"/>
                      <a:pt x="5" y="3"/>
                      <a:pt x="0" y="2"/>
                    </a:cubicBezTo>
                    <a:cubicBezTo>
                      <a:pt x="3" y="1"/>
                      <a:pt x="6" y="0"/>
                      <a:pt x="10" y="1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030"/>
              <p:cNvSpPr>
                <a:spLocks/>
              </p:cNvSpPr>
              <p:nvPr/>
            </p:nvSpPr>
            <p:spPr bwMode="auto">
              <a:xfrm>
                <a:off x="3301" y="1876"/>
                <a:ext cx="320" cy="65"/>
              </a:xfrm>
              <a:custGeom>
                <a:avLst/>
                <a:gdLst>
                  <a:gd name="T0" fmla="*/ 1721 w 138"/>
                  <a:gd name="T1" fmla="*/ 0 h 26"/>
                  <a:gd name="T2" fmla="*/ 359 w 138"/>
                  <a:gd name="T3" fmla="*/ 175 h 26"/>
                  <a:gd name="T4" fmla="*/ 0 w 138"/>
                  <a:gd name="T5" fmla="*/ 40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26">
                    <a:moveTo>
                      <a:pt x="138" y="0"/>
                    </a:moveTo>
                    <a:cubicBezTo>
                      <a:pt x="113" y="25"/>
                      <a:pt x="61" y="3"/>
                      <a:pt x="29" y="11"/>
                    </a:cubicBezTo>
                    <a:cubicBezTo>
                      <a:pt x="17" y="14"/>
                      <a:pt x="11" y="25"/>
                      <a:pt x="0" y="2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031"/>
              <p:cNvSpPr>
                <a:spLocks/>
              </p:cNvSpPr>
              <p:nvPr/>
            </p:nvSpPr>
            <p:spPr bwMode="auto">
              <a:xfrm>
                <a:off x="4539" y="1459"/>
                <a:ext cx="76" cy="98"/>
              </a:xfrm>
              <a:custGeom>
                <a:avLst/>
                <a:gdLst>
                  <a:gd name="T0" fmla="*/ 0 w 33"/>
                  <a:gd name="T1" fmla="*/ 0 h 40"/>
                  <a:gd name="T2" fmla="*/ 74 w 33"/>
                  <a:gd name="T3" fmla="*/ 397 h 40"/>
                  <a:gd name="T4" fmla="*/ 403 w 33"/>
                  <a:gd name="T5" fmla="*/ 588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0" y="0"/>
                    </a:moveTo>
                    <a:cubicBezTo>
                      <a:pt x="1" y="9"/>
                      <a:pt x="0" y="21"/>
                      <a:pt x="6" y="27"/>
                    </a:cubicBezTo>
                    <a:cubicBezTo>
                      <a:pt x="12" y="35"/>
                      <a:pt x="25" y="35"/>
                      <a:pt x="33" y="4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032"/>
              <p:cNvSpPr>
                <a:spLocks/>
              </p:cNvSpPr>
              <p:nvPr/>
            </p:nvSpPr>
            <p:spPr bwMode="auto">
              <a:xfrm>
                <a:off x="4483" y="1510"/>
                <a:ext cx="54" cy="75"/>
              </a:xfrm>
              <a:custGeom>
                <a:avLst/>
                <a:gdLst>
                  <a:gd name="T0" fmla="*/ 298 w 23"/>
                  <a:gd name="T1" fmla="*/ 0 h 30"/>
                  <a:gd name="T2" fmla="*/ 193 w 23"/>
                  <a:gd name="T3" fmla="*/ 363 h 30"/>
                  <a:gd name="T4" fmla="*/ 0 w 23"/>
                  <a:gd name="T5" fmla="*/ 47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cubicBezTo>
                      <a:pt x="18" y="7"/>
                      <a:pt x="22" y="16"/>
                      <a:pt x="15" y="23"/>
                    </a:cubicBezTo>
                    <a:cubicBezTo>
                      <a:pt x="11" y="27"/>
                      <a:pt x="5" y="27"/>
                      <a:pt x="0" y="3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1033"/>
              <p:cNvSpPr>
                <a:spLocks/>
              </p:cNvSpPr>
              <p:nvPr/>
            </p:nvSpPr>
            <p:spPr bwMode="auto">
              <a:xfrm>
                <a:off x="4782" y="1533"/>
                <a:ext cx="75" cy="74"/>
              </a:xfrm>
              <a:custGeom>
                <a:avLst/>
                <a:gdLst>
                  <a:gd name="T0" fmla="*/ 413 w 32"/>
                  <a:gd name="T1" fmla="*/ 0 h 30"/>
                  <a:gd name="T2" fmla="*/ 246 w 32"/>
                  <a:gd name="T3" fmla="*/ 377 h 30"/>
                  <a:gd name="T4" fmla="*/ 0 w 32"/>
                  <a:gd name="T5" fmla="*/ 439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30">
                    <a:moveTo>
                      <a:pt x="32" y="0"/>
                    </a:moveTo>
                    <a:cubicBezTo>
                      <a:pt x="30" y="8"/>
                      <a:pt x="26" y="20"/>
                      <a:pt x="19" y="25"/>
                    </a:cubicBezTo>
                    <a:cubicBezTo>
                      <a:pt x="12" y="30"/>
                      <a:pt x="7" y="27"/>
                      <a:pt x="0" y="29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1034"/>
              <p:cNvSpPr>
                <a:spLocks/>
              </p:cNvSpPr>
              <p:nvPr/>
            </p:nvSpPr>
            <p:spPr bwMode="auto">
              <a:xfrm>
                <a:off x="4938" y="1758"/>
                <a:ext cx="65" cy="27"/>
              </a:xfrm>
              <a:custGeom>
                <a:avLst/>
                <a:gdLst>
                  <a:gd name="T0" fmla="*/ 351 w 28"/>
                  <a:gd name="T1" fmla="*/ 162 h 11"/>
                  <a:gd name="T2" fmla="*/ 0 w 28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1">
                    <a:moveTo>
                      <a:pt x="28" y="11"/>
                    </a:moveTo>
                    <a:cubicBezTo>
                      <a:pt x="19" y="9"/>
                      <a:pt x="7" y="8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1035"/>
              <p:cNvSpPr>
                <a:spLocks/>
              </p:cNvSpPr>
              <p:nvPr/>
            </p:nvSpPr>
            <p:spPr bwMode="auto">
              <a:xfrm>
                <a:off x="5172" y="2186"/>
                <a:ext cx="93" cy="44"/>
              </a:xfrm>
              <a:custGeom>
                <a:avLst/>
                <a:gdLst>
                  <a:gd name="T0" fmla="*/ 502 w 40"/>
                  <a:gd name="T1" fmla="*/ 264 h 18"/>
                  <a:gd name="T2" fmla="*/ 188 w 40"/>
                  <a:gd name="T3" fmla="*/ 220 h 18"/>
                  <a:gd name="T4" fmla="*/ 0 w 4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18">
                    <a:moveTo>
                      <a:pt x="40" y="18"/>
                    </a:moveTo>
                    <a:cubicBezTo>
                      <a:pt x="32" y="16"/>
                      <a:pt x="21" y="18"/>
                      <a:pt x="15" y="15"/>
                    </a:cubicBezTo>
                    <a:cubicBezTo>
                      <a:pt x="8" y="12"/>
                      <a:pt x="6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1036"/>
              <p:cNvSpPr>
                <a:spLocks/>
              </p:cNvSpPr>
              <p:nvPr/>
            </p:nvSpPr>
            <p:spPr bwMode="auto">
              <a:xfrm>
                <a:off x="4068" y="1483"/>
                <a:ext cx="67" cy="119"/>
              </a:xfrm>
              <a:custGeom>
                <a:avLst/>
                <a:gdLst>
                  <a:gd name="T0" fmla="*/ 49 w 29"/>
                  <a:gd name="T1" fmla="*/ 0 h 48"/>
                  <a:gd name="T2" fmla="*/ 358 w 29"/>
                  <a:gd name="T3" fmla="*/ 731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48">
                    <a:moveTo>
                      <a:pt x="4" y="0"/>
                    </a:moveTo>
                    <a:cubicBezTo>
                      <a:pt x="0" y="16"/>
                      <a:pt x="15" y="39"/>
                      <a:pt x="29" y="48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037"/>
              <p:cNvSpPr>
                <a:spLocks/>
              </p:cNvSpPr>
              <p:nvPr/>
            </p:nvSpPr>
            <p:spPr bwMode="auto">
              <a:xfrm>
                <a:off x="3273" y="1671"/>
                <a:ext cx="116" cy="119"/>
              </a:xfrm>
              <a:custGeom>
                <a:avLst/>
                <a:gdLst>
                  <a:gd name="T0" fmla="*/ 0 w 50"/>
                  <a:gd name="T1" fmla="*/ 0 h 48"/>
                  <a:gd name="T2" fmla="*/ 248 w 50"/>
                  <a:gd name="T3" fmla="*/ 412 h 48"/>
                  <a:gd name="T4" fmla="*/ 624 w 50"/>
                  <a:gd name="T5" fmla="*/ 731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48">
                    <a:moveTo>
                      <a:pt x="0" y="0"/>
                    </a:moveTo>
                    <a:cubicBezTo>
                      <a:pt x="9" y="7"/>
                      <a:pt x="12" y="18"/>
                      <a:pt x="20" y="27"/>
                    </a:cubicBezTo>
                    <a:cubicBezTo>
                      <a:pt x="28" y="36"/>
                      <a:pt x="43" y="37"/>
                      <a:pt x="50" y="48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038"/>
              <p:cNvSpPr>
                <a:spLocks/>
              </p:cNvSpPr>
              <p:nvPr/>
            </p:nvSpPr>
            <p:spPr bwMode="auto">
              <a:xfrm>
                <a:off x="3312" y="1728"/>
                <a:ext cx="35" cy="67"/>
              </a:xfrm>
              <a:custGeom>
                <a:avLst/>
                <a:gdLst>
                  <a:gd name="T0" fmla="*/ 0 w 15"/>
                  <a:gd name="T1" fmla="*/ 0 h 27"/>
                  <a:gd name="T2" fmla="*/ 77 w 15"/>
                  <a:gd name="T3" fmla="*/ 41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6" y="8"/>
                      <a:pt x="15" y="19"/>
                      <a:pt x="6" y="2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039"/>
              <p:cNvSpPr>
                <a:spLocks/>
              </p:cNvSpPr>
              <p:nvPr/>
            </p:nvSpPr>
            <p:spPr bwMode="auto">
              <a:xfrm>
                <a:off x="3226" y="2208"/>
                <a:ext cx="58" cy="84"/>
              </a:xfrm>
              <a:custGeom>
                <a:avLst/>
                <a:gdLst>
                  <a:gd name="T0" fmla="*/ 0 w 25"/>
                  <a:gd name="T1" fmla="*/ 0 h 34"/>
                  <a:gd name="T2" fmla="*/ 313 w 25"/>
                  <a:gd name="T3" fmla="*/ 514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34">
                    <a:moveTo>
                      <a:pt x="0" y="0"/>
                    </a:moveTo>
                    <a:cubicBezTo>
                      <a:pt x="13" y="9"/>
                      <a:pt x="19" y="19"/>
                      <a:pt x="25" y="34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040"/>
              <p:cNvSpPr>
                <a:spLocks/>
              </p:cNvSpPr>
              <p:nvPr/>
            </p:nvSpPr>
            <p:spPr bwMode="auto">
              <a:xfrm>
                <a:off x="4423" y="2596"/>
                <a:ext cx="9" cy="32"/>
              </a:xfrm>
              <a:custGeom>
                <a:avLst/>
                <a:gdLst>
                  <a:gd name="T0" fmla="*/ 0 w 4"/>
                  <a:gd name="T1" fmla="*/ 0 h 13"/>
                  <a:gd name="T2" fmla="*/ 45 w 4"/>
                  <a:gd name="T3" fmla="*/ 19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0" y="3"/>
                      <a:pt x="2" y="10"/>
                      <a:pt x="4" y="13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041"/>
              <p:cNvSpPr>
                <a:spLocks/>
              </p:cNvSpPr>
              <p:nvPr/>
            </p:nvSpPr>
            <p:spPr bwMode="auto">
              <a:xfrm>
                <a:off x="3904" y="2307"/>
                <a:ext cx="60" cy="67"/>
              </a:xfrm>
              <a:custGeom>
                <a:avLst/>
                <a:gdLst>
                  <a:gd name="T0" fmla="*/ 309 w 26"/>
                  <a:gd name="T1" fmla="*/ 0 h 27"/>
                  <a:gd name="T2" fmla="*/ 0 w 26"/>
                  <a:gd name="T3" fmla="*/ 41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25" y="0"/>
                    </a:moveTo>
                    <a:cubicBezTo>
                      <a:pt x="26" y="12"/>
                      <a:pt x="9" y="24"/>
                      <a:pt x="0" y="2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042"/>
              <p:cNvSpPr>
                <a:spLocks/>
              </p:cNvSpPr>
              <p:nvPr/>
            </p:nvSpPr>
            <p:spPr bwMode="auto">
              <a:xfrm>
                <a:off x="3982" y="2383"/>
                <a:ext cx="58" cy="15"/>
              </a:xfrm>
              <a:custGeom>
                <a:avLst/>
                <a:gdLst>
                  <a:gd name="T0" fmla="*/ 313 w 25"/>
                  <a:gd name="T1" fmla="*/ 95 h 6"/>
                  <a:gd name="T2" fmla="*/ 0 w 2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043"/>
              <p:cNvSpPr>
                <a:spLocks/>
              </p:cNvSpPr>
              <p:nvPr/>
            </p:nvSpPr>
            <p:spPr bwMode="auto">
              <a:xfrm>
                <a:off x="4595" y="2796"/>
                <a:ext cx="118" cy="55"/>
              </a:xfrm>
              <a:custGeom>
                <a:avLst/>
                <a:gdLst>
                  <a:gd name="T0" fmla="*/ 632 w 51"/>
                  <a:gd name="T1" fmla="*/ 345 h 22"/>
                  <a:gd name="T2" fmla="*/ 0 w 51"/>
                  <a:gd name="T3" fmla="*/ 63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22">
                    <a:moveTo>
                      <a:pt x="51" y="22"/>
                    </a:moveTo>
                    <a:cubicBezTo>
                      <a:pt x="31" y="15"/>
                      <a:pt x="23" y="0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044"/>
              <p:cNvSpPr>
                <a:spLocks/>
              </p:cNvSpPr>
              <p:nvPr/>
            </p:nvSpPr>
            <p:spPr bwMode="auto">
              <a:xfrm>
                <a:off x="4486" y="2903"/>
                <a:ext cx="32" cy="76"/>
              </a:xfrm>
              <a:custGeom>
                <a:avLst/>
                <a:gdLst>
                  <a:gd name="T0" fmla="*/ 0 w 14"/>
                  <a:gd name="T1" fmla="*/ 0 h 31"/>
                  <a:gd name="T2" fmla="*/ 158 w 14"/>
                  <a:gd name="T3" fmla="*/ 456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1">
                    <a:moveTo>
                      <a:pt x="0" y="0"/>
                    </a:moveTo>
                    <a:cubicBezTo>
                      <a:pt x="10" y="6"/>
                      <a:pt x="14" y="19"/>
                      <a:pt x="13" y="3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045"/>
              <p:cNvSpPr>
                <a:spLocks/>
              </p:cNvSpPr>
              <p:nvPr/>
            </p:nvSpPr>
            <p:spPr bwMode="auto">
              <a:xfrm>
                <a:off x="3697" y="1424"/>
                <a:ext cx="58" cy="161"/>
              </a:xfrm>
              <a:custGeom>
                <a:avLst/>
                <a:gdLst>
                  <a:gd name="T0" fmla="*/ 0 w 25"/>
                  <a:gd name="T1" fmla="*/ 0 h 65"/>
                  <a:gd name="T2" fmla="*/ 313 w 25"/>
                  <a:gd name="T3" fmla="*/ 988 h 6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65">
                    <a:moveTo>
                      <a:pt x="0" y="0"/>
                    </a:moveTo>
                    <a:cubicBezTo>
                      <a:pt x="5" y="17"/>
                      <a:pt x="1" y="61"/>
                      <a:pt x="25" y="65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1046"/>
              <p:cNvSpPr>
                <a:spLocks/>
              </p:cNvSpPr>
              <p:nvPr/>
            </p:nvSpPr>
            <p:spPr bwMode="auto">
              <a:xfrm>
                <a:off x="3456" y="1609"/>
                <a:ext cx="141" cy="30"/>
              </a:xfrm>
              <a:custGeom>
                <a:avLst/>
                <a:gdLst>
                  <a:gd name="T0" fmla="*/ 754 w 61"/>
                  <a:gd name="T1" fmla="*/ 20 h 12"/>
                  <a:gd name="T2" fmla="*/ 0 w 61"/>
                  <a:gd name="T3" fmla="*/ 18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" h="12">
                    <a:moveTo>
                      <a:pt x="61" y="1"/>
                    </a:moveTo>
                    <a:cubicBezTo>
                      <a:pt x="36" y="0"/>
                      <a:pt x="23" y="4"/>
                      <a:pt x="0" y="12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1047"/>
              <p:cNvSpPr>
                <a:spLocks/>
              </p:cNvSpPr>
              <p:nvPr/>
            </p:nvSpPr>
            <p:spPr bwMode="auto">
              <a:xfrm>
                <a:off x="3500" y="1562"/>
                <a:ext cx="19" cy="60"/>
              </a:xfrm>
              <a:custGeom>
                <a:avLst/>
                <a:gdLst>
                  <a:gd name="T0" fmla="*/ 95 w 8"/>
                  <a:gd name="T1" fmla="*/ 0 h 24"/>
                  <a:gd name="T2" fmla="*/ 0 w 8"/>
                  <a:gd name="T3" fmla="*/ 37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4">
                    <a:moveTo>
                      <a:pt x="7" y="0"/>
                    </a:moveTo>
                    <a:cubicBezTo>
                      <a:pt x="8" y="9"/>
                      <a:pt x="1" y="21"/>
                      <a:pt x="0" y="24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1048"/>
              <p:cNvSpPr>
                <a:spLocks/>
              </p:cNvSpPr>
              <p:nvPr/>
            </p:nvSpPr>
            <p:spPr bwMode="auto">
              <a:xfrm>
                <a:off x="3238" y="2638"/>
                <a:ext cx="72" cy="116"/>
              </a:xfrm>
              <a:custGeom>
                <a:avLst/>
                <a:gdLst>
                  <a:gd name="T0" fmla="*/ 388 w 31"/>
                  <a:gd name="T1" fmla="*/ 0 h 47"/>
                  <a:gd name="T2" fmla="*/ 86 w 31"/>
                  <a:gd name="T3" fmla="*/ 316 h 47"/>
                  <a:gd name="T4" fmla="*/ 0 w 31"/>
                  <a:gd name="T5" fmla="*/ 706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47">
                    <a:moveTo>
                      <a:pt x="31" y="0"/>
                    </a:moveTo>
                    <a:cubicBezTo>
                      <a:pt x="25" y="9"/>
                      <a:pt x="13" y="11"/>
                      <a:pt x="7" y="21"/>
                    </a:cubicBezTo>
                    <a:cubicBezTo>
                      <a:pt x="2" y="29"/>
                      <a:pt x="3" y="38"/>
                      <a:pt x="0" y="4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1049"/>
              <p:cNvSpPr>
                <a:spLocks/>
              </p:cNvSpPr>
              <p:nvPr/>
            </p:nvSpPr>
            <p:spPr bwMode="auto">
              <a:xfrm>
                <a:off x="3199" y="2688"/>
                <a:ext cx="46" cy="12"/>
              </a:xfrm>
              <a:custGeom>
                <a:avLst/>
                <a:gdLst>
                  <a:gd name="T0" fmla="*/ 244 w 20"/>
                  <a:gd name="T1" fmla="*/ 70 h 5"/>
                  <a:gd name="T2" fmla="*/ 0 w 20"/>
                  <a:gd name="T3" fmla="*/ 12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cubicBezTo>
                      <a:pt x="15" y="0"/>
                      <a:pt x="7" y="1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1050"/>
              <p:cNvSpPr>
                <a:spLocks/>
              </p:cNvSpPr>
              <p:nvPr/>
            </p:nvSpPr>
            <p:spPr bwMode="auto">
              <a:xfrm>
                <a:off x="3560" y="2418"/>
                <a:ext cx="40" cy="64"/>
              </a:xfrm>
              <a:custGeom>
                <a:avLst/>
                <a:gdLst>
                  <a:gd name="T0" fmla="*/ 221 w 17"/>
                  <a:gd name="T1" fmla="*/ 0 h 26"/>
                  <a:gd name="T2" fmla="*/ 0 w 17"/>
                  <a:gd name="T3" fmla="*/ 389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6">
                    <a:moveTo>
                      <a:pt x="17" y="0"/>
                    </a:moveTo>
                    <a:cubicBezTo>
                      <a:pt x="16" y="11"/>
                      <a:pt x="9" y="20"/>
                      <a:pt x="0" y="2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1051"/>
              <p:cNvSpPr>
                <a:spLocks/>
              </p:cNvSpPr>
              <p:nvPr/>
            </p:nvSpPr>
            <p:spPr bwMode="auto">
              <a:xfrm>
                <a:off x="3586" y="2445"/>
                <a:ext cx="83" cy="27"/>
              </a:xfrm>
              <a:custGeom>
                <a:avLst/>
                <a:gdLst>
                  <a:gd name="T0" fmla="*/ 440 w 36"/>
                  <a:gd name="T1" fmla="*/ 162 h 11"/>
                  <a:gd name="T2" fmla="*/ 0 w 36"/>
                  <a:gd name="T3" fmla="*/ 9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11">
                    <a:moveTo>
                      <a:pt x="36" y="11"/>
                    </a:moveTo>
                    <a:cubicBezTo>
                      <a:pt x="24" y="0"/>
                      <a:pt x="14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1052"/>
              <p:cNvSpPr>
                <a:spLocks/>
              </p:cNvSpPr>
              <p:nvPr/>
            </p:nvSpPr>
            <p:spPr bwMode="auto">
              <a:xfrm>
                <a:off x="3804" y="1716"/>
                <a:ext cx="21" cy="42"/>
              </a:xfrm>
              <a:custGeom>
                <a:avLst/>
                <a:gdLst>
                  <a:gd name="T0" fmla="*/ 114 w 9"/>
                  <a:gd name="T1" fmla="*/ 0 h 17"/>
                  <a:gd name="T2" fmla="*/ 0 w 9"/>
                  <a:gd name="T3" fmla="*/ 183 h 17"/>
                  <a:gd name="T4" fmla="*/ 0 w 9"/>
                  <a:gd name="T5" fmla="*/ 25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7">
                    <a:moveTo>
                      <a:pt x="9" y="0"/>
                    </a:moveTo>
                    <a:cubicBezTo>
                      <a:pt x="3" y="3"/>
                      <a:pt x="1" y="7"/>
                      <a:pt x="0" y="12"/>
                    </a:cubicBezTo>
                    <a:cubicBezTo>
                      <a:pt x="0" y="14"/>
                      <a:pt x="0" y="16"/>
                      <a:pt x="0" y="17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1053"/>
              <p:cNvSpPr>
                <a:spLocks/>
              </p:cNvSpPr>
              <p:nvPr/>
            </p:nvSpPr>
            <p:spPr bwMode="auto">
              <a:xfrm>
                <a:off x="3999" y="1862"/>
                <a:ext cx="27" cy="24"/>
              </a:xfrm>
              <a:custGeom>
                <a:avLst/>
                <a:gdLst>
                  <a:gd name="T0" fmla="*/ 0 w 12"/>
                  <a:gd name="T1" fmla="*/ 139 h 10"/>
                  <a:gd name="T2" fmla="*/ 137 w 12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6" y="9"/>
                      <a:pt x="10" y="5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1054"/>
              <p:cNvSpPr>
                <a:spLocks/>
              </p:cNvSpPr>
              <p:nvPr/>
            </p:nvSpPr>
            <p:spPr bwMode="auto">
              <a:xfrm>
                <a:off x="4697" y="2557"/>
                <a:ext cx="111" cy="12"/>
              </a:xfrm>
              <a:custGeom>
                <a:avLst/>
                <a:gdLst>
                  <a:gd name="T0" fmla="*/ 0 w 48"/>
                  <a:gd name="T1" fmla="*/ 12 h 5"/>
                  <a:gd name="T2" fmla="*/ 199 w 48"/>
                  <a:gd name="T3" fmla="*/ 70 h 5"/>
                  <a:gd name="T4" fmla="*/ 444 w 48"/>
                  <a:gd name="T5" fmla="*/ 12 h 5"/>
                  <a:gd name="T6" fmla="*/ 594 w 48"/>
                  <a:gd name="T7" fmla="*/ 1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">
                    <a:moveTo>
                      <a:pt x="0" y="1"/>
                    </a:moveTo>
                    <a:cubicBezTo>
                      <a:pt x="3" y="5"/>
                      <a:pt x="12" y="5"/>
                      <a:pt x="16" y="5"/>
                    </a:cubicBezTo>
                    <a:cubicBezTo>
                      <a:pt x="23" y="5"/>
                      <a:pt x="29" y="2"/>
                      <a:pt x="36" y="1"/>
                    </a:cubicBezTo>
                    <a:cubicBezTo>
                      <a:pt x="40" y="0"/>
                      <a:pt x="44" y="1"/>
                      <a:pt x="48" y="1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1055"/>
              <p:cNvSpPr>
                <a:spLocks/>
              </p:cNvSpPr>
              <p:nvPr/>
            </p:nvSpPr>
            <p:spPr bwMode="auto">
              <a:xfrm>
                <a:off x="3263" y="2247"/>
                <a:ext cx="195" cy="280"/>
              </a:xfrm>
              <a:custGeom>
                <a:avLst/>
                <a:gdLst>
                  <a:gd name="T0" fmla="*/ 1052 w 84"/>
                  <a:gd name="T1" fmla="*/ 1720 h 113"/>
                  <a:gd name="T2" fmla="*/ 0 w 84"/>
                  <a:gd name="T3" fmla="*/ 0 h 1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4" h="113">
                    <a:moveTo>
                      <a:pt x="84" y="113"/>
                    </a:moveTo>
                    <a:cubicBezTo>
                      <a:pt x="35" y="109"/>
                      <a:pt x="22" y="3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1056"/>
              <p:cNvSpPr>
                <a:spLocks/>
              </p:cNvSpPr>
              <p:nvPr/>
            </p:nvSpPr>
            <p:spPr bwMode="auto">
              <a:xfrm>
                <a:off x="3055" y="2495"/>
                <a:ext cx="350" cy="163"/>
              </a:xfrm>
              <a:custGeom>
                <a:avLst/>
                <a:gdLst>
                  <a:gd name="T0" fmla="*/ 1880 w 151"/>
                  <a:gd name="T1" fmla="*/ 74 h 66"/>
                  <a:gd name="T2" fmla="*/ 0 w 151"/>
                  <a:gd name="T3" fmla="*/ 995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" h="66">
                    <a:moveTo>
                      <a:pt x="151" y="5"/>
                    </a:moveTo>
                    <a:cubicBezTo>
                      <a:pt x="121" y="0"/>
                      <a:pt x="41" y="9"/>
                      <a:pt x="0" y="66"/>
                    </a:cubicBezTo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1057"/>
              <p:cNvSpPr>
                <a:spLocks/>
              </p:cNvSpPr>
              <p:nvPr/>
            </p:nvSpPr>
            <p:spPr bwMode="auto">
              <a:xfrm>
                <a:off x="4557" y="1520"/>
                <a:ext cx="61" cy="47"/>
              </a:xfrm>
              <a:custGeom>
                <a:avLst/>
                <a:gdLst>
                  <a:gd name="T0" fmla="*/ 258 w 26"/>
                  <a:gd name="T1" fmla="*/ 257 h 19"/>
                  <a:gd name="T2" fmla="*/ 307 w 26"/>
                  <a:gd name="T3" fmla="*/ 42 h 19"/>
                  <a:gd name="T4" fmla="*/ 155 w 26"/>
                  <a:gd name="T5" fmla="*/ 287 h 19"/>
                  <a:gd name="T6" fmla="*/ 155 w 26"/>
                  <a:gd name="T7" fmla="*/ 0 h 19"/>
                  <a:gd name="T8" fmla="*/ 0 w 26"/>
                  <a:gd name="T9" fmla="*/ 25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0" y="17"/>
                    </a:moveTo>
                    <a:cubicBezTo>
                      <a:pt x="24" y="13"/>
                      <a:pt x="26" y="8"/>
                      <a:pt x="24" y="3"/>
                    </a:cubicBezTo>
                    <a:cubicBezTo>
                      <a:pt x="18" y="5"/>
                      <a:pt x="13" y="13"/>
                      <a:pt x="12" y="19"/>
                    </a:cubicBezTo>
                    <a:cubicBezTo>
                      <a:pt x="16" y="15"/>
                      <a:pt x="15" y="4"/>
                      <a:pt x="12" y="0"/>
                    </a:cubicBezTo>
                    <a:cubicBezTo>
                      <a:pt x="7" y="4"/>
                      <a:pt x="4" y="11"/>
                      <a:pt x="0" y="17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1058"/>
              <p:cNvSpPr>
                <a:spLocks/>
              </p:cNvSpPr>
              <p:nvPr/>
            </p:nvSpPr>
            <p:spPr bwMode="auto">
              <a:xfrm>
                <a:off x="4110" y="1572"/>
                <a:ext cx="28" cy="37"/>
              </a:xfrm>
              <a:custGeom>
                <a:avLst/>
                <a:gdLst>
                  <a:gd name="T0" fmla="*/ 142 w 12"/>
                  <a:gd name="T1" fmla="*/ 224 h 15"/>
                  <a:gd name="T2" fmla="*/ 142 w 12"/>
                  <a:gd name="T3" fmla="*/ 104 h 15"/>
                  <a:gd name="T4" fmla="*/ 28 w 12"/>
                  <a:gd name="T5" fmla="*/ 183 h 15"/>
                  <a:gd name="T6" fmla="*/ 65 w 12"/>
                  <a:gd name="T7" fmla="*/ 12 h 15"/>
                  <a:gd name="T8" fmla="*/ 0 w 12"/>
                  <a:gd name="T9" fmla="*/ 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1" y="15"/>
                    </a:moveTo>
                    <a:cubicBezTo>
                      <a:pt x="12" y="12"/>
                      <a:pt x="12" y="9"/>
                      <a:pt x="11" y="7"/>
                    </a:cubicBezTo>
                    <a:cubicBezTo>
                      <a:pt x="7" y="7"/>
                      <a:pt x="4" y="9"/>
                      <a:pt x="2" y="12"/>
                    </a:cubicBezTo>
                    <a:cubicBezTo>
                      <a:pt x="5" y="9"/>
                      <a:pt x="7" y="5"/>
                      <a:pt x="5" y="1"/>
                    </a:cubicBezTo>
                    <a:cubicBezTo>
                      <a:pt x="3" y="0"/>
                      <a:pt x="2" y="2"/>
                      <a:pt x="0" y="3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1059"/>
              <p:cNvSpPr>
                <a:spLocks/>
              </p:cNvSpPr>
              <p:nvPr/>
            </p:nvSpPr>
            <p:spPr bwMode="auto">
              <a:xfrm>
                <a:off x="4497" y="1617"/>
                <a:ext cx="26" cy="25"/>
              </a:xfrm>
              <a:custGeom>
                <a:avLst/>
                <a:gdLst>
                  <a:gd name="T0" fmla="*/ 0 w 11"/>
                  <a:gd name="T1" fmla="*/ 95 h 10"/>
                  <a:gd name="T2" fmla="*/ 144 w 11"/>
                  <a:gd name="T3" fmla="*/ 145 h 10"/>
                  <a:gd name="T4" fmla="*/ 0 w 11"/>
                  <a:gd name="T5" fmla="*/ 2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0" y="6"/>
                    </a:moveTo>
                    <a:cubicBezTo>
                      <a:pt x="4" y="8"/>
                      <a:pt x="7" y="10"/>
                      <a:pt x="11" y="9"/>
                    </a:cubicBezTo>
                    <a:cubicBezTo>
                      <a:pt x="11" y="4"/>
                      <a:pt x="5" y="0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1060"/>
              <p:cNvSpPr>
                <a:spLocks/>
              </p:cNvSpPr>
              <p:nvPr/>
            </p:nvSpPr>
            <p:spPr bwMode="auto">
              <a:xfrm>
                <a:off x="4597" y="1637"/>
                <a:ext cx="49" cy="32"/>
              </a:xfrm>
              <a:custGeom>
                <a:avLst/>
                <a:gdLst>
                  <a:gd name="T0" fmla="*/ 37 w 21"/>
                  <a:gd name="T1" fmla="*/ 42 h 13"/>
                  <a:gd name="T2" fmla="*/ 266 w 21"/>
                  <a:gd name="T3" fmla="*/ 42 h 13"/>
                  <a:gd name="T4" fmla="*/ 0 w 21"/>
                  <a:gd name="T5" fmla="*/ 19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3">
                    <a:moveTo>
                      <a:pt x="3" y="3"/>
                    </a:moveTo>
                    <a:cubicBezTo>
                      <a:pt x="8" y="3"/>
                      <a:pt x="16" y="0"/>
                      <a:pt x="21" y="3"/>
                    </a:cubicBezTo>
                    <a:cubicBezTo>
                      <a:pt x="20" y="10"/>
                      <a:pt x="7" y="13"/>
                      <a:pt x="0" y="13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1061"/>
              <p:cNvSpPr>
                <a:spLocks/>
              </p:cNvSpPr>
              <p:nvPr/>
            </p:nvSpPr>
            <p:spPr bwMode="auto">
              <a:xfrm>
                <a:off x="4785" y="1590"/>
                <a:ext cx="9" cy="32"/>
              </a:xfrm>
              <a:custGeom>
                <a:avLst/>
                <a:gdLst>
                  <a:gd name="T0" fmla="*/ 36 w 4"/>
                  <a:gd name="T1" fmla="*/ 0 h 13"/>
                  <a:gd name="T2" fmla="*/ 36 w 4"/>
                  <a:gd name="T3" fmla="*/ 19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3">
                    <a:moveTo>
                      <a:pt x="3" y="0"/>
                    </a:moveTo>
                    <a:cubicBezTo>
                      <a:pt x="4" y="4"/>
                      <a:pt x="0" y="9"/>
                      <a:pt x="3" y="13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1062"/>
              <p:cNvSpPr>
                <a:spLocks/>
              </p:cNvSpPr>
              <p:nvPr/>
            </p:nvSpPr>
            <p:spPr bwMode="auto">
              <a:xfrm>
                <a:off x="4813" y="1654"/>
                <a:ext cx="30" cy="7"/>
              </a:xfrm>
              <a:custGeom>
                <a:avLst/>
                <a:gdLst>
                  <a:gd name="T0" fmla="*/ 0 w 13"/>
                  <a:gd name="T1" fmla="*/ 12 h 3"/>
                  <a:gd name="T2" fmla="*/ 159 w 13"/>
                  <a:gd name="T3" fmla="*/ 3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cubicBezTo>
                      <a:pt x="4" y="2"/>
                      <a:pt x="9" y="0"/>
                      <a:pt x="13" y="3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1063"/>
              <p:cNvSpPr>
                <a:spLocks/>
              </p:cNvSpPr>
              <p:nvPr/>
            </p:nvSpPr>
            <p:spPr bwMode="auto">
              <a:xfrm>
                <a:off x="4933" y="1753"/>
                <a:ext cx="28" cy="27"/>
              </a:xfrm>
              <a:custGeom>
                <a:avLst/>
                <a:gdLst>
                  <a:gd name="T0" fmla="*/ 28 w 12"/>
                  <a:gd name="T1" fmla="*/ 162 h 11"/>
                  <a:gd name="T2" fmla="*/ 152 w 12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1">
                    <a:moveTo>
                      <a:pt x="2" y="11"/>
                    </a:moveTo>
                    <a:cubicBezTo>
                      <a:pt x="0" y="7"/>
                      <a:pt x="8" y="2"/>
                      <a:pt x="12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1064"/>
              <p:cNvSpPr>
                <a:spLocks/>
              </p:cNvSpPr>
              <p:nvPr/>
            </p:nvSpPr>
            <p:spPr bwMode="auto">
              <a:xfrm>
                <a:off x="4864" y="1760"/>
                <a:ext cx="27" cy="20"/>
              </a:xfrm>
              <a:custGeom>
                <a:avLst/>
                <a:gdLst>
                  <a:gd name="T0" fmla="*/ 0 w 12"/>
                  <a:gd name="T1" fmla="*/ 0 h 8"/>
                  <a:gd name="T2" fmla="*/ 137 w 12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cubicBezTo>
                      <a:pt x="3" y="4"/>
                      <a:pt x="7" y="7"/>
                      <a:pt x="12" y="8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1065"/>
              <p:cNvSpPr>
                <a:spLocks/>
              </p:cNvSpPr>
              <p:nvPr/>
            </p:nvSpPr>
            <p:spPr bwMode="auto">
              <a:xfrm>
                <a:off x="4050" y="1525"/>
                <a:ext cx="11" cy="20"/>
              </a:xfrm>
              <a:custGeom>
                <a:avLst/>
                <a:gdLst>
                  <a:gd name="T0" fmla="*/ 0 w 5"/>
                  <a:gd name="T1" fmla="*/ 0 h 8"/>
                  <a:gd name="T2" fmla="*/ 53 w 5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3" y="2"/>
                      <a:pt x="4" y="5"/>
                      <a:pt x="5" y="8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Freeform 1066"/>
              <p:cNvSpPr>
                <a:spLocks/>
              </p:cNvSpPr>
              <p:nvPr/>
            </p:nvSpPr>
            <p:spPr bwMode="auto">
              <a:xfrm>
                <a:off x="3730" y="1565"/>
                <a:ext cx="20" cy="27"/>
              </a:xfrm>
              <a:custGeom>
                <a:avLst/>
                <a:gdLst>
                  <a:gd name="T0" fmla="*/ 64 w 9"/>
                  <a:gd name="T1" fmla="*/ 162 h 11"/>
                  <a:gd name="T2" fmla="*/ 98 w 9"/>
                  <a:gd name="T3" fmla="*/ 0 h 11"/>
                  <a:gd name="T4" fmla="*/ 9 w 9"/>
                  <a:gd name="T5" fmla="*/ 9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6" y="11"/>
                    </a:moveTo>
                    <a:cubicBezTo>
                      <a:pt x="8" y="8"/>
                      <a:pt x="9" y="4"/>
                      <a:pt x="9" y="0"/>
                    </a:cubicBezTo>
                    <a:cubicBezTo>
                      <a:pt x="4" y="0"/>
                      <a:pt x="0" y="2"/>
                      <a:pt x="1" y="6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reeform 1067"/>
              <p:cNvSpPr>
                <a:spLocks/>
              </p:cNvSpPr>
              <p:nvPr/>
            </p:nvSpPr>
            <p:spPr bwMode="auto">
              <a:xfrm>
                <a:off x="3813" y="1711"/>
                <a:ext cx="14" cy="20"/>
              </a:xfrm>
              <a:custGeom>
                <a:avLst/>
                <a:gdLst>
                  <a:gd name="T0" fmla="*/ 0 w 6"/>
                  <a:gd name="T1" fmla="*/ 0 h 8"/>
                  <a:gd name="T2" fmla="*/ 77 w 6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4"/>
                      <a:pt x="3" y="7"/>
                      <a:pt x="6" y="8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reeform 1068"/>
              <p:cNvSpPr>
                <a:spLocks/>
              </p:cNvSpPr>
              <p:nvPr/>
            </p:nvSpPr>
            <p:spPr bwMode="auto">
              <a:xfrm>
                <a:off x="3586" y="1602"/>
                <a:ext cx="1" cy="1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95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Freeform 1069"/>
              <p:cNvSpPr>
                <a:spLocks/>
              </p:cNvSpPr>
              <p:nvPr/>
            </p:nvSpPr>
            <p:spPr bwMode="auto">
              <a:xfrm>
                <a:off x="3465" y="1627"/>
                <a:ext cx="3" cy="17"/>
              </a:xfrm>
              <a:custGeom>
                <a:avLst/>
                <a:gdLst>
                  <a:gd name="T0" fmla="*/ 27 w 1"/>
                  <a:gd name="T1" fmla="*/ 100 h 7"/>
                  <a:gd name="T2" fmla="*/ 27 w 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cubicBezTo>
                      <a:pt x="0" y="4"/>
                      <a:pt x="0" y="1"/>
                      <a:pt x="1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 1070"/>
              <p:cNvSpPr>
                <a:spLocks/>
              </p:cNvSpPr>
              <p:nvPr/>
            </p:nvSpPr>
            <p:spPr bwMode="auto">
              <a:xfrm>
                <a:off x="3477" y="1716"/>
                <a:ext cx="60" cy="42"/>
              </a:xfrm>
              <a:custGeom>
                <a:avLst/>
                <a:gdLst>
                  <a:gd name="T0" fmla="*/ 0 w 26"/>
                  <a:gd name="T1" fmla="*/ 257 h 17"/>
                  <a:gd name="T2" fmla="*/ 74 w 26"/>
                  <a:gd name="T3" fmla="*/ 30 h 17"/>
                  <a:gd name="T4" fmla="*/ 159 w 26"/>
                  <a:gd name="T5" fmla="*/ 225 h 17"/>
                  <a:gd name="T6" fmla="*/ 282 w 26"/>
                  <a:gd name="T7" fmla="*/ 12 h 17"/>
                  <a:gd name="T8" fmla="*/ 318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cubicBezTo>
                      <a:pt x="3" y="12"/>
                      <a:pt x="2" y="5"/>
                      <a:pt x="6" y="2"/>
                    </a:cubicBezTo>
                    <a:cubicBezTo>
                      <a:pt x="10" y="6"/>
                      <a:pt x="9" y="11"/>
                      <a:pt x="13" y="15"/>
                    </a:cubicBezTo>
                    <a:cubicBezTo>
                      <a:pt x="20" y="15"/>
                      <a:pt x="21" y="6"/>
                      <a:pt x="23" y="1"/>
                    </a:cubicBezTo>
                    <a:cubicBezTo>
                      <a:pt x="24" y="0"/>
                      <a:pt x="25" y="0"/>
                      <a:pt x="26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reeform 1071"/>
              <p:cNvSpPr>
                <a:spLocks/>
              </p:cNvSpPr>
              <p:nvPr/>
            </p:nvSpPr>
            <p:spPr bwMode="auto">
              <a:xfrm>
                <a:off x="3319" y="1787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85 w 7"/>
                  <a:gd name="T3" fmla="*/ 2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1"/>
                      <a:pt x="4" y="1"/>
                      <a:pt x="7" y="1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Freeform 1072"/>
              <p:cNvSpPr>
                <a:spLocks/>
              </p:cNvSpPr>
              <p:nvPr/>
            </p:nvSpPr>
            <p:spPr bwMode="auto">
              <a:xfrm>
                <a:off x="3372" y="1780"/>
                <a:ext cx="21" cy="10"/>
              </a:xfrm>
              <a:custGeom>
                <a:avLst/>
                <a:gdLst>
                  <a:gd name="T0" fmla="*/ 114 w 9"/>
                  <a:gd name="T1" fmla="*/ 0 h 4"/>
                  <a:gd name="T2" fmla="*/ 0 w 9"/>
                  <a:gd name="T3" fmla="*/ 6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reeform 1073"/>
              <p:cNvSpPr>
                <a:spLocks/>
              </p:cNvSpPr>
              <p:nvPr/>
            </p:nvSpPr>
            <p:spPr bwMode="auto">
              <a:xfrm>
                <a:off x="3630" y="1849"/>
                <a:ext cx="11" cy="15"/>
              </a:xfrm>
              <a:custGeom>
                <a:avLst/>
                <a:gdLst>
                  <a:gd name="T0" fmla="*/ 53 w 5"/>
                  <a:gd name="T1" fmla="*/ 95 h 6"/>
                  <a:gd name="T2" fmla="*/ 0 w 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 1074"/>
              <p:cNvSpPr>
                <a:spLocks/>
              </p:cNvSpPr>
              <p:nvPr/>
            </p:nvSpPr>
            <p:spPr bwMode="auto">
              <a:xfrm>
                <a:off x="3623" y="1901"/>
                <a:ext cx="25" cy="13"/>
              </a:xfrm>
              <a:custGeom>
                <a:avLst/>
                <a:gdLst>
                  <a:gd name="T0" fmla="*/ 0 w 11"/>
                  <a:gd name="T1" fmla="*/ 88 h 5"/>
                  <a:gd name="T2" fmla="*/ 130 w 1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3" y="3"/>
                      <a:pt x="7" y="1"/>
                      <a:pt x="11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Freeform 1075"/>
              <p:cNvSpPr>
                <a:spLocks/>
              </p:cNvSpPr>
              <p:nvPr/>
            </p:nvSpPr>
            <p:spPr bwMode="auto">
              <a:xfrm>
                <a:off x="3590" y="2109"/>
                <a:ext cx="35" cy="49"/>
              </a:xfrm>
              <a:custGeom>
                <a:avLst/>
                <a:gdLst>
                  <a:gd name="T0" fmla="*/ 28 w 15"/>
                  <a:gd name="T1" fmla="*/ 294 h 20"/>
                  <a:gd name="T2" fmla="*/ 142 w 15"/>
                  <a:gd name="T3" fmla="*/ 235 h 20"/>
                  <a:gd name="T4" fmla="*/ 0 w 15"/>
                  <a:gd name="T5" fmla="*/ 132 h 20"/>
                  <a:gd name="T6" fmla="*/ 28 w 15"/>
                  <a:gd name="T7" fmla="*/ 0 h 20"/>
                  <a:gd name="T8" fmla="*/ 163 w 15"/>
                  <a:gd name="T9" fmla="*/ 6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2" y="20"/>
                    </a:moveTo>
                    <a:cubicBezTo>
                      <a:pt x="3" y="15"/>
                      <a:pt x="10" y="19"/>
                      <a:pt x="11" y="16"/>
                    </a:cubicBezTo>
                    <a:cubicBezTo>
                      <a:pt x="15" y="10"/>
                      <a:pt x="3" y="10"/>
                      <a:pt x="0" y="9"/>
                    </a:cubicBezTo>
                    <a:cubicBezTo>
                      <a:pt x="1" y="6"/>
                      <a:pt x="1" y="3"/>
                      <a:pt x="2" y="0"/>
                    </a:cubicBezTo>
                    <a:cubicBezTo>
                      <a:pt x="6" y="2"/>
                      <a:pt x="9" y="5"/>
                      <a:pt x="13" y="4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1076"/>
              <p:cNvSpPr>
                <a:spLocks/>
              </p:cNvSpPr>
              <p:nvPr/>
            </p:nvSpPr>
            <p:spPr bwMode="auto">
              <a:xfrm>
                <a:off x="3539" y="2114"/>
                <a:ext cx="28" cy="49"/>
              </a:xfrm>
              <a:custGeom>
                <a:avLst/>
                <a:gdLst>
                  <a:gd name="T0" fmla="*/ 152 w 12"/>
                  <a:gd name="T1" fmla="*/ 91 h 20"/>
                  <a:gd name="T2" fmla="*/ 103 w 12"/>
                  <a:gd name="T3" fmla="*/ 265 h 20"/>
                  <a:gd name="T4" fmla="*/ 49 w 12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0">
                    <a:moveTo>
                      <a:pt x="12" y="6"/>
                    </a:moveTo>
                    <a:cubicBezTo>
                      <a:pt x="11" y="9"/>
                      <a:pt x="12" y="17"/>
                      <a:pt x="8" y="18"/>
                    </a:cubicBezTo>
                    <a:cubicBezTo>
                      <a:pt x="0" y="20"/>
                      <a:pt x="3" y="3"/>
                      <a:pt x="4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 1077"/>
              <p:cNvSpPr>
                <a:spLocks/>
              </p:cNvSpPr>
              <p:nvPr/>
            </p:nvSpPr>
            <p:spPr bwMode="auto">
              <a:xfrm>
                <a:off x="3410" y="2195"/>
                <a:ext cx="30" cy="28"/>
              </a:xfrm>
              <a:custGeom>
                <a:avLst/>
                <a:gdLst>
                  <a:gd name="T0" fmla="*/ 12 w 13"/>
                  <a:gd name="T1" fmla="*/ 181 h 11"/>
                  <a:gd name="T2" fmla="*/ 111 w 13"/>
                  <a:gd name="T3" fmla="*/ 0 h 11"/>
                  <a:gd name="T4" fmla="*/ 0 w 13"/>
                  <a:gd name="T5" fmla="*/ 9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6" y="11"/>
                      <a:pt x="13" y="6"/>
                      <a:pt x="9" y="0"/>
                    </a:cubicBezTo>
                    <a:cubicBezTo>
                      <a:pt x="5" y="1"/>
                      <a:pt x="3" y="3"/>
                      <a:pt x="0" y="6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Freeform 1078"/>
              <p:cNvSpPr>
                <a:spLocks/>
              </p:cNvSpPr>
              <p:nvPr/>
            </p:nvSpPr>
            <p:spPr bwMode="auto">
              <a:xfrm>
                <a:off x="3148" y="2042"/>
                <a:ext cx="18" cy="10"/>
              </a:xfrm>
              <a:custGeom>
                <a:avLst/>
                <a:gdLst>
                  <a:gd name="T0" fmla="*/ 0 w 8"/>
                  <a:gd name="T1" fmla="*/ 20 h 4"/>
                  <a:gd name="T2" fmla="*/ 92 w 8"/>
                  <a:gd name="T3" fmla="*/ 6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cubicBezTo>
                      <a:pt x="3" y="0"/>
                      <a:pt x="6" y="2"/>
                      <a:pt x="8" y="4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 1079"/>
              <p:cNvSpPr>
                <a:spLocks/>
              </p:cNvSpPr>
              <p:nvPr/>
            </p:nvSpPr>
            <p:spPr bwMode="auto">
              <a:xfrm>
                <a:off x="3138" y="1961"/>
                <a:ext cx="40" cy="22"/>
              </a:xfrm>
              <a:custGeom>
                <a:avLst/>
                <a:gdLst>
                  <a:gd name="T0" fmla="*/ 0 w 17"/>
                  <a:gd name="T1" fmla="*/ 132 h 9"/>
                  <a:gd name="T2" fmla="*/ 221 w 17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cubicBezTo>
                      <a:pt x="6" y="8"/>
                      <a:pt x="11" y="3"/>
                      <a:pt x="17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 1080"/>
              <p:cNvSpPr>
                <a:spLocks/>
              </p:cNvSpPr>
              <p:nvPr/>
            </p:nvSpPr>
            <p:spPr bwMode="auto">
              <a:xfrm>
                <a:off x="3261" y="2250"/>
                <a:ext cx="37" cy="37"/>
              </a:xfrm>
              <a:custGeom>
                <a:avLst/>
                <a:gdLst>
                  <a:gd name="T0" fmla="*/ 74 w 16"/>
                  <a:gd name="T1" fmla="*/ 224 h 15"/>
                  <a:gd name="T2" fmla="*/ 0 w 16"/>
                  <a:gd name="T3" fmla="*/ 18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5">
                    <a:moveTo>
                      <a:pt x="6" y="15"/>
                    </a:moveTo>
                    <a:cubicBezTo>
                      <a:pt x="16" y="14"/>
                      <a:pt x="12" y="0"/>
                      <a:pt x="0" y="12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Freeform 1081"/>
              <p:cNvSpPr>
                <a:spLocks/>
              </p:cNvSpPr>
              <p:nvPr/>
            </p:nvSpPr>
            <p:spPr bwMode="auto">
              <a:xfrm>
                <a:off x="3291" y="2186"/>
                <a:ext cx="47" cy="34"/>
              </a:xfrm>
              <a:custGeom>
                <a:avLst/>
                <a:gdLst>
                  <a:gd name="T0" fmla="*/ 233 w 20"/>
                  <a:gd name="T1" fmla="*/ 141 h 14"/>
                  <a:gd name="T2" fmla="*/ 233 w 20"/>
                  <a:gd name="T3" fmla="*/ 170 h 14"/>
                  <a:gd name="T4" fmla="*/ 209 w 20"/>
                  <a:gd name="T5" fmla="*/ 0 h 14"/>
                  <a:gd name="T6" fmla="*/ 115 w 20"/>
                  <a:gd name="T7" fmla="*/ 189 h 14"/>
                  <a:gd name="T8" fmla="*/ 38 w 20"/>
                  <a:gd name="T9" fmla="*/ 29 h 14"/>
                  <a:gd name="T10" fmla="*/ 0 w 20"/>
                  <a:gd name="T11" fmla="*/ 202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8" y="10"/>
                    </a:moveTo>
                    <a:cubicBezTo>
                      <a:pt x="17" y="11"/>
                      <a:pt x="17" y="11"/>
                      <a:pt x="18" y="12"/>
                    </a:cubicBezTo>
                    <a:cubicBezTo>
                      <a:pt x="20" y="8"/>
                      <a:pt x="19" y="3"/>
                      <a:pt x="16" y="0"/>
                    </a:cubicBezTo>
                    <a:cubicBezTo>
                      <a:pt x="11" y="2"/>
                      <a:pt x="8" y="8"/>
                      <a:pt x="9" y="13"/>
                    </a:cubicBezTo>
                    <a:cubicBezTo>
                      <a:pt x="9" y="9"/>
                      <a:pt x="7" y="5"/>
                      <a:pt x="3" y="2"/>
                    </a:cubicBezTo>
                    <a:cubicBezTo>
                      <a:pt x="0" y="5"/>
                      <a:pt x="0" y="9"/>
                      <a:pt x="0" y="14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Freeform 1082"/>
              <p:cNvSpPr>
                <a:spLocks/>
              </p:cNvSpPr>
              <p:nvPr/>
            </p:nvSpPr>
            <p:spPr bwMode="auto">
              <a:xfrm>
                <a:off x="3298" y="2139"/>
                <a:ext cx="14" cy="2"/>
              </a:xfrm>
              <a:custGeom>
                <a:avLst/>
                <a:gdLst>
                  <a:gd name="T0" fmla="*/ 0 w 6"/>
                  <a:gd name="T1" fmla="*/ 8 h 1"/>
                  <a:gd name="T2" fmla="*/ 77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 1083"/>
              <p:cNvSpPr>
                <a:spLocks/>
              </p:cNvSpPr>
              <p:nvPr/>
            </p:nvSpPr>
            <p:spPr bwMode="auto">
              <a:xfrm>
                <a:off x="3062" y="2327"/>
                <a:ext cx="18" cy="44"/>
              </a:xfrm>
              <a:custGeom>
                <a:avLst/>
                <a:gdLst>
                  <a:gd name="T0" fmla="*/ 0 w 8"/>
                  <a:gd name="T1" fmla="*/ 144 h 18"/>
                  <a:gd name="T2" fmla="*/ 72 w 8"/>
                  <a:gd name="T3" fmla="*/ 0 h 18"/>
                  <a:gd name="T4" fmla="*/ 45 w 8"/>
                  <a:gd name="T5" fmla="*/ 264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cubicBezTo>
                      <a:pt x="0" y="6"/>
                      <a:pt x="2" y="2"/>
                      <a:pt x="6" y="0"/>
                    </a:cubicBezTo>
                    <a:cubicBezTo>
                      <a:pt x="8" y="5"/>
                      <a:pt x="6" y="12"/>
                      <a:pt x="4" y="18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 1084"/>
              <p:cNvSpPr>
                <a:spLocks/>
              </p:cNvSpPr>
              <p:nvPr/>
            </p:nvSpPr>
            <p:spPr bwMode="auto">
              <a:xfrm>
                <a:off x="3117" y="2292"/>
                <a:ext cx="35" cy="42"/>
              </a:xfrm>
              <a:custGeom>
                <a:avLst/>
                <a:gdLst>
                  <a:gd name="T0" fmla="*/ 49 w 15"/>
                  <a:gd name="T1" fmla="*/ 0 h 17"/>
                  <a:gd name="T2" fmla="*/ 180 w 15"/>
                  <a:gd name="T3" fmla="*/ 133 h 17"/>
                  <a:gd name="T4" fmla="*/ 0 w 15"/>
                  <a:gd name="T5" fmla="*/ 9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4" y="0"/>
                    </a:moveTo>
                    <a:cubicBezTo>
                      <a:pt x="7" y="2"/>
                      <a:pt x="15" y="5"/>
                      <a:pt x="14" y="9"/>
                    </a:cubicBezTo>
                    <a:cubicBezTo>
                      <a:pt x="13" y="17"/>
                      <a:pt x="2" y="9"/>
                      <a:pt x="0" y="6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Freeform 1085"/>
              <p:cNvSpPr>
                <a:spLocks/>
              </p:cNvSpPr>
              <p:nvPr/>
            </p:nvSpPr>
            <p:spPr bwMode="auto">
              <a:xfrm>
                <a:off x="3148" y="2388"/>
                <a:ext cx="48" cy="52"/>
              </a:xfrm>
              <a:custGeom>
                <a:avLst/>
                <a:gdLst>
                  <a:gd name="T0" fmla="*/ 73 w 21"/>
                  <a:gd name="T1" fmla="*/ 319 h 21"/>
                  <a:gd name="T2" fmla="*/ 0 w 21"/>
                  <a:gd name="T3" fmla="*/ 245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1">
                    <a:moveTo>
                      <a:pt x="6" y="21"/>
                    </a:moveTo>
                    <a:cubicBezTo>
                      <a:pt x="21" y="9"/>
                      <a:pt x="7" y="0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Freeform 1086"/>
              <p:cNvSpPr>
                <a:spLocks/>
              </p:cNvSpPr>
              <p:nvPr/>
            </p:nvSpPr>
            <p:spPr bwMode="auto">
              <a:xfrm>
                <a:off x="3586" y="2425"/>
                <a:ext cx="21" cy="3"/>
              </a:xfrm>
              <a:custGeom>
                <a:avLst/>
                <a:gdLst>
                  <a:gd name="T0" fmla="*/ 0 w 9"/>
                  <a:gd name="T1" fmla="*/ 0 h 1"/>
                  <a:gd name="T2" fmla="*/ 114 w 9"/>
                  <a:gd name="T3" fmla="*/ 2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cubicBezTo>
                      <a:pt x="3" y="1"/>
                      <a:pt x="6" y="1"/>
                      <a:pt x="9" y="1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Freeform 1087"/>
              <p:cNvSpPr>
                <a:spLocks/>
              </p:cNvSpPr>
              <p:nvPr/>
            </p:nvSpPr>
            <p:spPr bwMode="auto">
              <a:xfrm>
                <a:off x="3563" y="2467"/>
                <a:ext cx="14" cy="20"/>
              </a:xfrm>
              <a:custGeom>
                <a:avLst/>
                <a:gdLst>
                  <a:gd name="T0" fmla="*/ 0 w 6"/>
                  <a:gd name="T1" fmla="*/ 0 h 8"/>
                  <a:gd name="T2" fmla="*/ 77 w 6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1" y="3"/>
                      <a:pt x="3" y="6"/>
                      <a:pt x="6" y="8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Freeform 1088"/>
              <p:cNvSpPr>
                <a:spLocks/>
              </p:cNvSpPr>
              <p:nvPr/>
            </p:nvSpPr>
            <p:spPr bwMode="auto">
              <a:xfrm>
                <a:off x="3201" y="2673"/>
                <a:ext cx="23" cy="34"/>
              </a:xfrm>
              <a:custGeom>
                <a:avLst/>
                <a:gdLst>
                  <a:gd name="T0" fmla="*/ 0 w 10"/>
                  <a:gd name="T1" fmla="*/ 202 h 14"/>
                  <a:gd name="T2" fmla="*/ 94 w 10"/>
                  <a:gd name="T3" fmla="*/ 0 h 14"/>
                  <a:gd name="T4" fmla="*/ 94 w 10"/>
                  <a:gd name="T5" fmla="*/ 17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2" y="9"/>
                      <a:pt x="3" y="2"/>
                      <a:pt x="8" y="0"/>
                    </a:cubicBezTo>
                    <a:cubicBezTo>
                      <a:pt x="10" y="4"/>
                      <a:pt x="9" y="8"/>
                      <a:pt x="8" y="12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 1089"/>
              <p:cNvSpPr>
                <a:spLocks/>
              </p:cNvSpPr>
              <p:nvPr/>
            </p:nvSpPr>
            <p:spPr bwMode="auto">
              <a:xfrm>
                <a:off x="3294" y="2633"/>
                <a:ext cx="11" cy="17"/>
              </a:xfrm>
              <a:custGeom>
                <a:avLst/>
                <a:gdLst>
                  <a:gd name="T0" fmla="*/ 53 w 5"/>
                  <a:gd name="T1" fmla="*/ 100 h 7"/>
                  <a:gd name="T2" fmla="*/ 0 w 5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Freeform 1090"/>
              <p:cNvSpPr>
                <a:spLocks/>
              </p:cNvSpPr>
              <p:nvPr/>
            </p:nvSpPr>
            <p:spPr bwMode="auto">
              <a:xfrm>
                <a:off x="3231" y="2742"/>
                <a:ext cx="19" cy="5"/>
              </a:xfrm>
              <a:custGeom>
                <a:avLst/>
                <a:gdLst>
                  <a:gd name="T0" fmla="*/ 107 w 8"/>
                  <a:gd name="T1" fmla="*/ 33 h 2"/>
                  <a:gd name="T2" fmla="*/ 0 w 8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cubicBezTo>
                      <a:pt x="5" y="1"/>
                      <a:pt x="3" y="1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Freeform 1091"/>
              <p:cNvSpPr>
                <a:spLocks/>
              </p:cNvSpPr>
              <p:nvPr/>
            </p:nvSpPr>
            <p:spPr bwMode="auto">
              <a:xfrm>
                <a:off x="4704" y="2539"/>
                <a:ext cx="39" cy="40"/>
              </a:xfrm>
              <a:custGeom>
                <a:avLst/>
                <a:gdLst>
                  <a:gd name="T0" fmla="*/ 0 w 17"/>
                  <a:gd name="T1" fmla="*/ 208 h 16"/>
                  <a:gd name="T2" fmla="*/ 57 w 17"/>
                  <a:gd name="T3" fmla="*/ 83 h 16"/>
                  <a:gd name="T4" fmla="*/ 122 w 17"/>
                  <a:gd name="T5" fmla="*/ 250 h 16"/>
                  <a:gd name="T6" fmla="*/ 179 w 17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0" y="13"/>
                    </a:moveTo>
                    <a:cubicBezTo>
                      <a:pt x="0" y="9"/>
                      <a:pt x="1" y="6"/>
                      <a:pt x="5" y="5"/>
                    </a:cubicBezTo>
                    <a:cubicBezTo>
                      <a:pt x="5" y="8"/>
                      <a:pt x="4" y="16"/>
                      <a:pt x="10" y="16"/>
                    </a:cubicBezTo>
                    <a:cubicBezTo>
                      <a:pt x="17" y="16"/>
                      <a:pt x="14" y="4"/>
                      <a:pt x="15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Freeform 1092"/>
              <p:cNvSpPr>
                <a:spLocks/>
              </p:cNvSpPr>
              <p:nvPr/>
            </p:nvSpPr>
            <p:spPr bwMode="auto">
              <a:xfrm>
                <a:off x="4692" y="2453"/>
                <a:ext cx="23" cy="27"/>
              </a:xfrm>
              <a:custGeom>
                <a:avLst/>
                <a:gdLst>
                  <a:gd name="T0" fmla="*/ 64 w 10"/>
                  <a:gd name="T1" fmla="*/ 12 h 11"/>
                  <a:gd name="T2" fmla="*/ 0 w 10"/>
                  <a:gd name="T3" fmla="*/ 150 h 11"/>
                  <a:gd name="T4" fmla="*/ 122 w 10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5" y="1"/>
                    </a:moveTo>
                    <a:cubicBezTo>
                      <a:pt x="2" y="3"/>
                      <a:pt x="0" y="6"/>
                      <a:pt x="0" y="10"/>
                    </a:cubicBezTo>
                    <a:cubicBezTo>
                      <a:pt x="5" y="11"/>
                      <a:pt x="10" y="5"/>
                      <a:pt x="10" y="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Freeform 1093"/>
              <p:cNvSpPr>
                <a:spLocks/>
              </p:cNvSpPr>
              <p:nvPr/>
            </p:nvSpPr>
            <p:spPr bwMode="auto">
              <a:xfrm>
                <a:off x="5151" y="2361"/>
                <a:ext cx="14" cy="20"/>
              </a:xfrm>
              <a:custGeom>
                <a:avLst/>
                <a:gdLst>
                  <a:gd name="T0" fmla="*/ 77 w 6"/>
                  <a:gd name="T1" fmla="*/ 0 h 8"/>
                  <a:gd name="T2" fmla="*/ 0 w 6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4" y="3"/>
                      <a:pt x="2" y="6"/>
                      <a:pt x="0" y="8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reeform 1094"/>
              <p:cNvSpPr>
                <a:spLocks/>
              </p:cNvSpPr>
              <p:nvPr/>
            </p:nvSpPr>
            <p:spPr bwMode="auto">
              <a:xfrm>
                <a:off x="5172" y="2188"/>
                <a:ext cx="25" cy="27"/>
              </a:xfrm>
              <a:custGeom>
                <a:avLst/>
                <a:gdLst>
                  <a:gd name="T0" fmla="*/ 102 w 11"/>
                  <a:gd name="T1" fmla="*/ 12 h 11"/>
                  <a:gd name="T2" fmla="*/ 11 w 11"/>
                  <a:gd name="T3" fmla="*/ 150 h 11"/>
                  <a:gd name="T4" fmla="*/ 130 w 11"/>
                  <a:gd name="T5" fmla="*/ 103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9" y="1"/>
                    </a:moveTo>
                    <a:cubicBezTo>
                      <a:pt x="4" y="0"/>
                      <a:pt x="0" y="5"/>
                      <a:pt x="1" y="10"/>
                    </a:cubicBezTo>
                    <a:cubicBezTo>
                      <a:pt x="4" y="11"/>
                      <a:pt x="8" y="10"/>
                      <a:pt x="11" y="7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reeform 1095"/>
              <p:cNvSpPr>
                <a:spLocks/>
              </p:cNvSpPr>
              <p:nvPr/>
            </p:nvSpPr>
            <p:spPr bwMode="auto">
              <a:xfrm>
                <a:off x="5204" y="2247"/>
                <a:ext cx="17" cy="18"/>
              </a:xfrm>
              <a:custGeom>
                <a:avLst/>
                <a:gdLst>
                  <a:gd name="T0" fmla="*/ 0 w 7"/>
                  <a:gd name="T1" fmla="*/ 0 h 7"/>
                  <a:gd name="T2" fmla="*/ 100 w 7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4" y="1"/>
                      <a:pt x="5" y="4"/>
                      <a:pt x="7" y="7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1096"/>
              <p:cNvSpPr>
                <a:spLocks/>
              </p:cNvSpPr>
              <p:nvPr/>
            </p:nvSpPr>
            <p:spPr bwMode="auto">
              <a:xfrm>
                <a:off x="5098" y="2126"/>
                <a:ext cx="23" cy="25"/>
              </a:xfrm>
              <a:custGeom>
                <a:avLst/>
                <a:gdLst>
                  <a:gd name="T0" fmla="*/ 122 w 10"/>
                  <a:gd name="T1" fmla="*/ 0 h 10"/>
                  <a:gd name="T2" fmla="*/ 122 w 10"/>
                  <a:gd name="T3" fmla="*/ 145 h 10"/>
                  <a:gd name="T4" fmla="*/ 37 w 10"/>
                  <a:gd name="T5" fmla="*/ 33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10" y="3"/>
                      <a:pt x="10" y="6"/>
                      <a:pt x="10" y="9"/>
                    </a:cubicBezTo>
                    <a:cubicBezTo>
                      <a:pt x="5" y="10"/>
                      <a:pt x="0" y="5"/>
                      <a:pt x="3" y="2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 1097"/>
              <p:cNvSpPr>
                <a:spLocks/>
              </p:cNvSpPr>
              <p:nvPr/>
            </p:nvSpPr>
            <p:spPr bwMode="auto">
              <a:xfrm>
                <a:off x="5119" y="1958"/>
                <a:ext cx="11" cy="22"/>
              </a:xfrm>
              <a:custGeom>
                <a:avLst/>
                <a:gdLst>
                  <a:gd name="T0" fmla="*/ 53 w 5"/>
                  <a:gd name="T1" fmla="*/ 0 h 9"/>
                  <a:gd name="T2" fmla="*/ 0 w 5"/>
                  <a:gd name="T3" fmla="*/ 132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1" y="6"/>
                      <a:pt x="0" y="9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 1098"/>
              <p:cNvSpPr>
                <a:spLocks/>
              </p:cNvSpPr>
              <p:nvPr/>
            </p:nvSpPr>
            <p:spPr bwMode="auto">
              <a:xfrm>
                <a:off x="4945" y="1894"/>
                <a:ext cx="21" cy="10"/>
              </a:xfrm>
              <a:custGeom>
                <a:avLst/>
                <a:gdLst>
                  <a:gd name="T0" fmla="*/ 0 w 9"/>
                  <a:gd name="T1" fmla="*/ 0 h 4"/>
                  <a:gd name="T2" fmla="*/ 114 w 9"/>
                  <a:gd name="T3" fmla="*/ 6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2" y="3"/>
                      <a:pt x="5" y="4"/>
                      <a:pt x="9" y="4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 1099"/>
              <p:cNvSpPr>
                <a:spLocks/>
              </p:cNvSpPr>
              <p:nvPr/>
            </p:nvSpPr>
            <p:spPr bwMode="auto">
              <a:xfrm>
                <a:off x="4968" y="1852"/>
                <a:ext cx="21" cy="12"/>
              </a:xfrm>
              <a:custGeom>
                <a:avLst/>
                <a:gdLst>
                  <a:gd name="T0" fmla="*/ 0 w 9"/>
                  <a:gd name="T1" fmla="*/ 0 h 5"/>
                  <a:gd name="T2" fmla="*/ 114 w 9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cubicBezTo>
                      <a:pt x="3" y="2"/>
                      <a:pt x="5" y="4"/>
                      <a:pt x="9" y="5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 1100"/>
              <p:cNvSpPr>
                <a:spLocks/>
              </p:cNvSpPr>
              <p:nvPr/>
            </p:nvSpPr>
            <p:spPr bwMode="auto">
              <a:xfrm>
                <a:off x="4704" y="1919"/>
                <a:ext cx="25" cy="17"/>
              </a:xfrm>
              <a:custGeom>
                <a:avLst/>
                <a:gdLst>
                  <a:gd name="T0" fmla="*/ 0 w 11"/>
                  <a:gd name="T1" fmla="*/ 0 h 7"/>
                  <a:gd name="T2" fmla="*/ 130 w 11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cubicBezTo>
                      <a:pt x="1" y="5"/>
                      <a:pt x="6" y="7"/>
                      <a:pt x="11" y="7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1101"/>
              <p:cNvSpPr>
                <a:spLocks/>
              </p:cNvSpPr>
              <p:nvPr/>
            </p:nvSpPr>
            <p:spPr bwMode="auto">
              <a:xfrm>
                <a:off x="4418" y="1859"/>
                <a:ext cx="12" cy="13"/>
              </a:xfrm>
              <a:custGeom>
                <a:avLst/>
                <a:gdLst>
                  <a:gd name="T0" fmla="*/ 0 w 5"/>
                  <a:gd name="T1" fmla="*/ 0 h 5"/>
                  <a:gd name="T2" fmla="*/ 70 w 5"/>
                  <a:gd name="T3" fmla="*/ 88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1" y="2"/>
                      <a:pt x="3" y="4"/>
                      <a:pt x="5" y="5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1102"/>
              <p:cNvSpPr>
                <a:spLocks/>
              </p:cNvSpPr>
              <p:nvPr/>
            </p:nvSpPr>
            <p:spPr bwMode="auto">
              <a:xfrm>
                <a:off x="4486" y="1562"/>
                <a:ext cx="27" cy="35"/>
              </a:xfrm>
              <a:custGeom>
                <a:avLst/>
                <a:gdLst>
                  <a:gd name="T0" fmla="*/ 56 w 12"/>
                  <a:gd name="T1" fmla="*/ 220 h 14"/>
                  <a:gd name="T2" fmla="*/ 45 w 12"/>
                  <a:gd name="T3" fmla="*/ 50 h 14"/>
                  <a:gd name="T4" fmla="*/ 137 w 12"/>
                  <a:gd name="T5" fmla="*/ 158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4">
                    <a:moveTo>
                      <a:pt x="5" y="14"/>
                    </a:moveTo>
                    <a:cubicBezTo>
                      <a:pt x="3" y="12"/>
                      <a:pt x="0" y="5"/>
                      <a:pt x="4" y="3"/>
                    </a:cubicBezTo>
                    <a:cubicBezTo>
                      <a:pt x="7" y="0"/>
                      <a:pt x="10" y="8"/>
                      <a:pt x="12" y="10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1103"/>
              <p:cNvSpPr>
                <a:spLocks/>
              </p:cNvSpPr>
              <p:nvPr/>
            </p:nvSpPr>
            <p:spPr bwMode="auto">
              <a:xfrm>
                <a:off x="4031" y="1886"/>
                <a:ext cx="9" cy="18"/>
              </a:xfrm>
              <a:custGeom>
                <a:avLst/>
                <a:gdLst>
                  <a:gd name="T0" fmla="*/ 45 w 4"/>
                  <a:gd name="T1" fmla="*/ 0 h 7"/>
                  <a:gd name="T2" fmla="*/ 11 w 4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1" y="1"/>
                      <a:pt x="0" y="4"/>
                      <a:pt x="1" y="7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Freeform 1104"/>
              <p:cNvSpPr>
                <a:spLocks/>
              </p:cNvSpPr>
              <p:nvPr/>
            </p:nvSpPr>
            <p:spPr bwMode="auto">
              <a:xfrm>
                <a:off x="3500" y="1567"/>
                <a:ext cx="35" cy="23"/>
              </a:xfrm>
              <a:custGeom>
                <a:avLst/>
                <a:gdLst>
                  <a:gd name="T0" fmla="*/ 126 w 15"/>
                  <a:gd name="T1" fmla="*/ 20 h 9"/>
                  <a:gd name="T2" fmla="*/ 0 w 15"/>
                  <a:gd name="T3" fmla="*/ 84 h 9"/>
                  <a:gd name="T4" fmla="*/ 191 w 15"/>
                  <a:gd name="T5" fmla="*/ 9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10" y="1"/>
                    </a:moveTo>
                    <a:cubicBezTo>
                      <a:pt x="6" y="0"/>
                      <a:pt x="2" y="1"/>
                      <a:pt x="0" y="5"/>
                    </a:cubicBezTo>
                    <a:cubicBezTo>
                      <a:pt x="4" y="9"/>
                      <a:pt x="10" y="6"/>
                      <a:pt x="15" y="6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Freeform 1105"/>
              <p:cNvSpPr>
                <a:spLocks/>
              </p:cNvSpPr>
              <p:nvPr/>
            </p:nvSpPr>
            <p:spPr bwMode="auto">
              <a:xfrm>
                <a:off x="4595" y="2791"/>
                <a:ext cx="81" cy="67"/>
              </a:xfrm>
              <a:custGeom>
                <a:avLst/>
                <a:gdLst>
                  <a:gd name="T0" fmla="*/ 12 w 35"/>
                  <a:gd name="T1" fmla="*/ 136 h 27"/>
                  <a:gd name="T2" fmla="*/ 37 w 35"/>
                  <a:gd name="T3" fmla="*/ 12 h 27"/>
                  <a:gd name="T4" fmla="*/ 160 w 35"/>
                  <a:gd name="T5" fmla="*/ 184 h 27"/>
                  <a:gd name="T6" fmla="*/ 208 w 35"/>
                  <a:gd name="T7" fmla="*/ 0 h 27"/>
                  <a:gd name="T8" fmla="*/ 285 w 35"/>
                  <a:gd name="T9" fmla="*/ 154 h 27"/>
                  <a:gd name="T10" fmla="*/ 424 w 35"/>
                  <a:gd name="T11" fmla="*/ 0 h 27"/>
                  <a:gd name="T12" fmla="*/ 347 w 35"/>
                  <a:gd name="T13" fmla="*/ 41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27">
                    <a:moveTo>
                      <a:pt x="1" y="9"/>
                    </a:moveTo>
                    <a:cubicBezTo>
                      <a:pt x="0" y="6"/>
                      <a:pt x="1" y="3"/>
                      <a:pt x="3" y="1"/>
                    </a:cubicBezTo>
                    <a:cubicBezTo>
                      <a:pt x="9" y="1"/>
                      <a:pt x="12" y="7"/>
                      <a:pt x="13" y="12"/>
                    </a:cubicBezTo>
                    <a:cubicBezTo>
                      <a:pt x="12" y="8"/>
                      <a:pt x="14" y="3"/>
                      <a:pt x="17" y="0"/>
                    </a:cubicBezTo>
                    <a:cubicBezTo>
                      <a:pt x="21" y="2"/>
                      <a:pt x="22" y="6"/>
                      <a:pt x="23" y="10"/>
                    </a:cubicBezTo>
                    <a:cubicBezTo>
                      <a:pt x="25" y="5"/>
                      <a:pt x="28" y="1"/>
                      <a:pt x="34" y="0"/>
                    </a:cubicBezTo>
                    <a:cubicBezTo>
                      <a:pt x="35" y="9"/>
                      <a:pt x="32" y="19"/>
                      <a:pt x="28" y="27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1106"/>
              <p:cNvSpPr>
                <a:spLocks/>
              </p:cNvSpPr>
              <p:nvPr/>
            </p:nvSpPr>
            <p:spPr bwMode="auto">
              <a:xfrm>
                <a:off x="4488" y="2885"/>
                <a:ext cx="37" cy="47"/>
              </a:xfrm>
              <a:custGeom>
                <a:avLst/>
                <a:gdLst>
                  <a:gd name="T0" fmla="*/ 0 w 16"/>
                  <a:gd name="T1" fmla="*/ 166 h 19"/>
                  <a:gd name="T2" fmla="*/ 49 w 16"/>
                  <a:gd name="T3" fmla="*/ 28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1"/>
                    </a:moveTo>
                    <a:cubicBezTo>
                      <a:pt x="10" y="0"/>
                      <a:pt x="16" y="13"/>
                      <a:pt x="4" y="19"/>
                    </a:cubicBezTo>
                  </a:path>
                </a:pathLst>
              </a:custGeom>
              <a:noFill/>
              <a:ln w="14288" cap="flat">
                <a:solidFill>
                  <a:srgbClr val="EDECF1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Freeform 1107"/>
              <p:cNvSpPr>
                <a:spLocks/>
              </p:cNvSpPr>
              <p:nvPr/>
            </p:nvSpPr>
            <p:spPr bwMode="auto">
              <a:xfrm>
                <a:off x="3744" y="3242"/>
                <a:ext cx="37" cy="46"/>
              </a:xfrm>
              <a:custGeom>
                <a:avLst/>
                <a:gdLst>
                  <a:gd name="T0" fmla="*/ 171 w 16"/>
                  <a:gd name="T1" fmla="*/ 70 h 19"/>
                  <a:gd name="T2" fmla="*/ 12 w 16"/>
                  <a:gd name="T3" fmla="*/ 99 h 19"/>
                  <a:gd name="T4" fmla="*/ 12 w 16"/>
                  <a:gd name="T5" fmla="*/ 19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9">
                    <a:moveTo>
                      <a:pt x="14" y="5"/>
                    </a:moveTo>
                    <a:cubicBezTo>
                      <a:pt x="10" y="1"/>
                      <a:pt x="0" y="0"/>
                      <a:pt x="1" y="7"/>
                    </a:cubicBezTo>
                    <a:cubicBezTo>
                      <a:pt x="16" y="9"/>
                      <a:pt x="7" y="19"/>
                      <a:pt x="1" y="14"/>
                    </a:cubicBezTo>
                  </a:path>
                </a:pathLst>
              </a:custGeom>
              <a:noFill/>
              <a:ln w="7938" cap="flat">
                <a:solidFill>
                  <a:srgbClr val="B1838C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Freeform 1108"/>
              <p:cNvSpPr>
                <a:spLocks/>
              </p:cNvSpPr>
              <p:nvPr/>
            </p:nvSpPr>
            <p:spPr bwMode="auto">
              <a:xfrm>
                <a:off x="3792" y="3227"/>
                <a:ext cx="30" cy="44"/>
              </a:xfrm>
              <a:custGeom>
                <a:avLst/>
                <a:gdLst>
                  <a:gd name="T0" fmla="*/ 85 w 13"/>
                  <a:gd name="T1" fmla="*/ 59 h 18"/>
                  <a:gd name="T2" fmla="*/ 0 w 13"/>
                  <a:gd name="T3" fmla="*/ 90 h 18"/>
                  <a:gd name="T4" fmla="*/ 134 w 13"/>
                  <a:gd name="T5" fmla="*/ 144 h 18"/>
                  <a:gd name="T6" fmla="*/ 28 w 13"/>
                  <a:gd name="T7" fmla="*/ 264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7" y="4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11"/>
                      <a:pt x="8" y="9"/>
                      <a:pt x="11" y="10"/>
                    </a:cubicBezTo>
                    <a:cubicBezTo>
                      <a:pt x="13" y="14"/>
                      <a:pt x="6" y="18"/>
                      <a:pt x="2" y="18"/>
                    </a:cubicBezTo>
                  </a:path>
                </a:pathLst>
              </a:custGeom>
              <a:noFill/>
              <a:ln w="7938" cap="flat">
                <a:solidFill>
                  <a:srgbClr val="B1838C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 1109"/>
              <p:cNvSpPr>
                <a:spLocks/>
              </p:cNvSpPr>
              <p:nvPr/>
            </p:nvSpPr>
            <p:spPr bwMode="auto">
              <a:xfrm>
                <a:off x="3463" y="3185"/>
                <a:ext cx="30" cy="29"/>
              </a:xfrm>
              <a:custGeom>
                <a:avLst/>
                <a:gdLst>
                  <a:gd name="T0" fmla="*/ 159 w 13"/>
                  <a:gd name="T1" fmla="*/ 29 h 12"/>
                  <a:gd name="T2" fmla="*/ 37 w 13"/>
                  <a:gd name="T3" fmla="*/ 58 h 12"/>
                  <a:gd name="T4" fmla="*/ 122 w 13"/>
                  <a:gd name="T5" fmla="*/ 111 h 12"/>
                  <a:gd name="T6" fmla="*/ 0 w 13"/>
                  <a:gd name="T7" fmla="*/ 99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2"/>
                    </a:moveTo>
                    <a:cubicBezTo>
                      <a:pt x="9" y="1"/>
                      <a:pt x="4" y="0"/>
                      <a:pt x="3" y="4"/>
                    </a:cubicBezTo>
                    <a:cubicBezTo>
                      <a:pt x="5" y="5"/>
                      <a:pt x="13" y="4"/>
                      <a:pt x="10" y="8"/>
                    </a:cubicBezTo>
                    <a:cubicBezTo>
                      <a:pt x="9" y="12"/>
                      <a:pt x="2" y="9"/>
                      <a:pt x="0" y="7"/>
                    </a:cubicBezTo>
                  </a:path>
                </a:pathLst>
              </a:custGeom>
              <a:noFill/>
              <a:ln w="7938" cap="flat">
                <a:solidFill>
                  <a:srgbClr val="B1838C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1110"/>
              <p:cNvSpPr>
                <a:spLocks/>
              </p:cNvSpPr>
              <p:nvPr/>
            </p:nvSpPr>
            <p:spPr bwMode="auto">
              <a:xfrm>
                <a:off x="3530" y="3209"/>
                <a:ext cx="37" cy="60"/>
              </a:xfrm>
              <a:custGeom>
                <a:avLst/>
                <a:gdLst>
                  <a:gd name="T0" fmla="*/ 199 w 16"/>
                  <a:gd name="T1" fmla="*/ 83 h 24"/>
                  <a:gd name="T2" fmla="*/ 74 w 16"/>
                  <a:gd name="T3" fmla="*/ 83 h 24"/>
                  <a:gd name="T4" fmla="*/ 160 w 16"/>
                  <a:gd name="T5" fmla="*/ 188 h 24"/>
                  <a:gd name="T6" fmla="*/ 187 w 16"/>
                  <a:gd name="T7" fmla="*/ 36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6" y="5"/>
                    </a:moveTo>
                    <a:cubicBezTo>
                      <a:pt x="13" y="3"/>
                      <a:pt x="7" y="0"/>
                      <a:pt x="6" y="5"/>
                    </a:cubicBezTo>
                    <a:cubicBezTo>
                      <a:pt x="4" y="9"/>
                      <a:pt x="11" y="10"/>
                      <a:pt x="13" y="12"/>
                    </a:cubicBezTo>
                    <a:cubicBezTo>
                      <a:pt x="0" y="12"/>
                      <a:pt x="5" y="24"/>
                      <a:pt x="15" y="23"/>
                    </a:cubicBezTo>
                  </a:path>
                </a:pathLst>
              </a:custGeom>
              <a:noFill/>
              <a:ln w="7938" cap="flat">
                <a:solidFill>
                  <a:srgbClr val="B1838C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 1111"/>
              <p:cNvSpPr>
                <a:spLocks/>
              </p:cNvSpPr>
              <p:nvPr/>
            </p:nvSpPr>
            <p:spPr bwMode="auto">
              <a:xfrm>
                <a:off x="3584" y="3217"/>
                <a:ext cx="25" cy="15"/>
              </a:xfrm>
              <a:custGeom>
                <a:avLst/>
                <a:gdLst>
                  <a:gd name="T0" fmla="*/ 130 w 11"/>
                  <a:gd name="T1" fmla="*/ 63 h 6"/>
                  <a:gd name="T2" fmla="*/ 11 w 11"/>
                  <a:gd name="T3" fmla="*/ 95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cubicBezTo>
                      <a:pt x="9" y="1"/>
                      <a:pt x="0" y="0"/>
                      <a:pt x="1" y="6"/>
                    </a:cubicBezTo>
                  </a:path>
                </a:pathLst>
              </a:custGeom>
              <a:noFill/>
              <a:ln w="7938" cap="flat">
                <a:solidFill>
                  <a:srgbClr val="B1838C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 contourW="12700">
                <a:bevelT w="203200" h="222250"/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1113"/>
            <p:cNvSpPr>
              <a:spLocks/>
            </p:cNvSpPr>
            <p:nvPr/>
          </p:nvSpPr>
          <p:spPr bwMode="auto">
            <a:xfrm>
              <a:off x="3632" y="3232"/>
              <a:ext cx="30" cy="19"/>
            </a:xfrm>
            <a:custGeom>
              <a:avLst/>
              <a:gdLst>
                <a:gd name="T0" fmla="*/ 134 w 13"/>
                <a:gd name="T1" fmla="*/ 69 h 8"/>
                <a:gd name="T2" fmla="*/ 0 w 13"/>
                <a:gd name="T3" fmla="*/ 57 h 8"/>
                <a:gd name="T4" fmla="*/ 159 w 1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8">
                  <a:moveTo>
                    <a:pt x="11" y="5"/>
                  </a:moveTo>
                  <a:cubicBezTo>
                    <a:pt x="9" y="1"/>
                    <a:pt x="2" y="0"/>
                    <a:pt x="0" y="4"/>
                  </a:cubicBezTo>
                  <a:cubicBezTo>
                    <a:pt x="2" y="7"/>
                    <a:pt x="9" y="7"/>
                    <a:pt x="13" y="8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14"/>
            <p:cNvSpPr>
              <a:spLocks/>
            </p:cNvSpPr>
            <p:nvPr/>
          </p:nvSpPr>
          <p:spPr bwMode="auto">
            <a:xfrm>
              <a:off x="3662" y="3242"/>
              <a:ext cx="30" cy="51"/>
            </a:xfrm>
            <a:custGeom>
              <a:avLst/>
              <a:gdLst>
                <a:gd name="T0" fmla="*/ 150 w 13"/>
                <a:gd name="T1" fmla="*/ 29 h 21"/>
                <a:gd name="T2" fmla="*/ 12 w 13"/>
                <a:gd name="T3" fmla="*/ 41 h 21"/>
                <a:gd name="T4" fmla="*/ 122 w 13"/>
                <a:gd name="T5" fmla="*/ 129 h 21"/>
                <a:gd name="T6" fmla="*/ 0 w 13"/>
                <a:gd name="T7" fmla="*/ 202 h 21"/>
                <a:gd name="T8" fmla="*/ 159 w 13"/>
                <a:gd name="T9" fmla="*/ 260 h 21"/>
                <a:gd name="T10" fmla="*/ 65 w 13"/>
                <a:gd name="T11" fmla="*/ 30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12" y="2"/>
                  </a:moveTo>
                  <a:cubicBezTo>
                    <a:pt x="9" y="1"/>
                    <a:pt x="3" y="0"/>
                    <a:pt x="1" y="3"/>
                  </a:cubicBezTo>
                  <a:cubicBezTo>
                    <a:pt x="3" y="6"/>
                    <a:pt x="8" y="6"/>
                    <a:pt x="10" y="9"/>
                  </a:cubicBezTo>
                  <a:cubicBezTo>
                    <a:pt x="7" y="10"/>
                    <a:pt x="2" y="11"/>
                    <a:pt x="0" y="14"/>
                  </a:cubicBezTo>
                  <a:cubicBezTo>
                    <a:pt x="4" y="16"/>
                    <a:pt x="9" y="14"/>
                    <a:pt x="13" y="18"/>
                  </a:cubicBezTo>
                  <a:cubicBezTo>
                    <a:pt x="11" y="20"/>
                    <a:pt x="8" y="21"/>
                    <a:pt x="5" y="21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15"/>
            <p:cNvSpPr>
              <a:spLocks/>
            </p:cNvSpPr>
            <p:nvPr/>
          </p:nvSpPr>
          <p:spPr bwMode="auto">
            <a:xfrm>
              <a:off x="3315" y="2940"/>
              <a:ext cx="20" cy="29"/>
            </a:xfrm>
            <a:custGeom>
              <a:avLst/>
              <a:gdLst>
                <a:gd name="T0" fmla="*/ 9 w 9"/>
                <a:gd name="T1" fmla="*/ 41 h 12"/>
                <a:gd name="T2" fmla="*/ 36 w 9"/>
                <a:gd name="T3" fmla="*/ 169 h 12"/>
                <a:gd name="T4" fmla="*/ 53 w 9"/>
                <a:gd name="T5" fmla="*/ 12 h 12"/>
                <a:gd name="T6" fmla="*/ 89 w 9"/>
                <a:gd name="T7" fmla="*/ 12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1" y="3"/>
                  </a:moveTo>
                  <a:cubicBezTo>
                    <a:pt x="0" y="6"/>
                    <a:pt x="0" y="10"/>
                    <a:pt x="3" y="12"/>
                  </a:cubicBezTo>
                  <a:cubicBezTo>
                    <a:pt x="5" y="10"/>
                    <a:pt x="3" y="2"/>
                    <a:pt x="5" y="1"/>
                  </a:cubicBezTo>
                  <a:cubicBezTo>
                    <a:pt x="9" y="0"/>
                    <a:pt x="9" y="7"/>
                    <a:pt x="8" y="9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16"/>
            <p:cNvSpPr>
              <a:spLocks/>
            </p:cNvSpPr>
            <p:nvPr/>
          </p:nvSpPr>
          <p:spPr bwMode="auto">
            <a:xfrm>
              <a:off x="3275" y="2989"/>
              <a:ext cx="58" cy="47"/>
            </a:xfrm>
            <a:custGeom>
              <a:avLst/>
              <a:gdLst>
                <a:gd name="T0" fmla="*/ 0 w 25"/>
                <a:gd name="T1" fmla="*/ 275 h 19"/>
                <a:gd name="T2" fmla="*/ 65 w 25"/>
                <a:gd name="T3" fmla="*/ 121 h 19"/>
                <a:gd name="T4" fmla="*/ 123 w 25"/>
                <a:gd name="T5" fmla="*/ 275 h 19"/>
                <a:gd name="T6" fmla="*/ 172 w 25"/>
                <a:gd name="T7" fmla="*/ 104 h 19"/>
                <a:gd name="T8" fmla="*/ 248 w 25"/>
                <a:gd name="T9" fmla="*/ 245 h 19"/>
                <a:gd name="T10" fmla="*/ 285 w 25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0" y="18"/>
                  </a:moveTo>
                  <a:cubicBezTo>
                    <a:pt x="3" y="15"/>
                    <a:pt x="2" y="10"/>
                    <a:pt x="5" y="8"/>
                  </a:cubicBezTo>
                  <a:cubicBezTo>
                    <a:pt x="6" y="10"/>
                    <a:pt x="7" y="19"/>
                    <a:pt x="10" y="18"/>
                  </a:cubicBezTo>
                  <a:cubicBezTo>
                    <a:pt x="13" y="18"/>
                    <a:pt x="13" y="9"/>
                    <a:pt x="14" y="7"/>
                  </a:cubicBezTo>
                  <a:cubicBezTo>
                    <a:pt x="15" y="8"/>
                    <a:pt x="17" y="16"/>
                    <a:pt x="20" y="16"/>
                  </a:cubicBezTo>
                  <a:cubicBezTo>
                    <a:pt x="25" y="16"/>
                    <a:pt x="23" y="3"/>
                    <a:pt x="23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17"/>
            <p:cNvSpPr>
              <a:spLocks/>
            </p:cNvSpPr>
            <p:nvPr/>
          </p:nvSpPr>
          <p:spPr bwMode="auto">
            <a:xfrm>
              <a:off x="3305" y="3054"/>
              <a:ext cx="21" cy="27"/>
            </a:xfrm>
            <a:custGeom>
              <a:avLst/>
              <a:gdLst>
                <a:gd name="T0" fmla="*/ 114 w 9"/>
                <a:gd name="T1" fmla="*/ 91 h 11"/>
                <a:gd name="T2" fmla="*/ 12 w 9"/>
                <a:gd name="T3" fmla="*/ 0 h 11"/>
                <a:gd name="T4" fmla="*/ 65 w 9"/>
                <a:gd name="T5" fmla="*/ 162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6" y="4"/>
                    <a:pt x="5" y="0"/>
                    <a:pt x="1" y="0"/>
                  </a:cubicBezTo>
                  <a:cubicBezTo>
                    <a:pt x="0" y="4"/>
                    <a:pt x="2" y="8"/>
                    <a:pt x="5" y="11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18"/>
            <p:cNvSpPr>
              <a:spLocks/>
            </p:cNvSpPr>
            <p:nvPr/>
          </p:nvSpPr>
          <p:spPr bwMode="auto">
            <a:xfrm>
              <a:off x="3354" y="3088"/>
              <a:ext cx="25" cy="17"/>
            </a:xfrm>
            <a:custGeom>
              <a:avLst/>
              <a:gdLst>
                <a:gd name="T0" fmla="*/ 130 w 11"/>
                <a:gd name="T1" fmla="*/ 29 h 7"/>
                <a:gd name="T2" fmla="*/ 0 w 11"/>
                <a:gd name="T3" fmla="*/ 12 h 7"/>
                <a:gd name="T4" fmla="*/ 57 w 11"/>
                <a:gd name="T5" fmla="*/ 10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cubicBezTo>
                    <a:pt x="7" y="3"/>
                    <a:pt x="4" y="0"/>
                    <a:pt x="0" y="1"/>
                  </a:cubicBezTo>
                  <a:cubicBezTo>
                    <a:pt x="1" y="4"/>
                    <a:pt x="3" y="6"/>
                    <a:pt x="5" y="7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19"/>
            <p:cNvSpPr>
              <a:spLocks/>
            </p:cNvSpPr>
            <p:nvPr/>
          </p:nvSpPr>
          <p:spPr bwMode="auto">
            <a:xfrm>
              <a:off x="3363" y="3103"/>
              <a:ext cx="40" cy="30"/>
            </a:xfrm>
            <a:custGeom>
              <a:avLst/>
              <a:gdLst>
                <a:gd name="T0" fmla="*/ 221 w 17"/>
                <a:gd name="T1" fmla="*/ 63 h 12"/>
                <a:gd name="T2" fmla="*/ 106 w 17"/>
                <a:gd name="T3" fmla="*/ 0 h 12"/>
                <a:gd name="T4" fmla="*/ 155 w 17"/>
                <a:gd name="T5" fmla="*/ 175 h 12"/>
                <a:gd name="T6" fmla="*/ 0 w 17"/>
                <a:gd name="T7" fmla="*/ 9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2">
                  <a:moveTo>
                    <a:pt x="17" y="4"/>
                  </a:moveTo>
                  <a:cubicBezTo>
                    <a:pt x="14" y="3"/>
                    <a:pt x="11" y="0"/>
                    <a:pt x="8" y="0"/>
                  </a:cubicBezTo>
                  <a:cubicBezTo>
                    <a:pt x="7" y="3"/>
                    <a:pt x="15" y="10"/>
                    <a:pt x="12" y="11"/>
                  </a:cubicBezTo>
                  <a:cubicBezTo>
                    <a:pt x="10" y="12"/>
                    <a:pt x="0" y="8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120"/>
            <p:cNvSpPr>
              <a:spLocks/>
            </p:cNvSpPr>
            <p:nvPr/>
          </p:nvSpPr>
          <p:spPr bwMode="auto">
            <a:xfrm>
              <a:off x="3449" y="2707"/>
              <a:ext cx="16" cy="23"/>
            </a:xfrm>
            <a:custGeom>
              <a:avLst/>
              <a:gdLst>
                <a:gd name="T0" fmla="*/ 0 w 7"/>
                <a:gd name="T1" fmla="*/ 151 h 9"/>
                <a:gd name="T2" fmla="*/ 85 w 7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1" y="4"/>
                    <a:pt x="4" y="2"/>
                    <a:pt x="7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121"/>
            <p:cNvSpPr>
              <a:spLocks/>
            </p:cNvSpPr>
            <p:nvPr/>
          </p:nvSpPr>
          <p:spPr bwMode="auto">
            <a:xfrm>
              <a:off x="3516" y="2660"/>
              <a:ext cx="12" cy="8"/>
            </a:xfrm>
            <a:custGeom>
              <a:avLst/>
              <a:gdLst>
                <a:gd name="T0" fmla="*/ 0 w 5"/>
                <a:gd name="T1" fmla="*/ 56 h 3"/>
                <a:gd name="T2" fmla="*/ 7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2" y="2"/>
                    <a:pt x="3" y="1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22"/>
            <p:cNvSpPr>
              <a:spLocks/>
            </p:cNvSpPr>
            <p:nvPr/>
          </p:nvSpPr>
          <p:spPr bwMode="auto">
            <a:xfrm>
              <a:off x="3607" y="2603"/>
              <a:ext cx="11" cy="8"/>
            </a:xfrm>
            <a:custGeom>
              <a:avLst/>
              <a:gdLst>
                <a:gd name="T0" fmla="*/ 0 w 5"/>
                <a:gd name="T1" fmla="*/ 56 h 3"/>
                <a:gd name="T2" fmla="*/ 53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1" y="1"/>
                    <a:pt x="3" y="0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23"/>
            <p:cNvSpPr>
              <a:spLocks/>
            </p:cNvSpPr>
            <p:nvPr/>
          </p:nvSpPr>
          <p:spPr bwMode="auto">
            <a:xfrm>
              <a:off x="3326" y="2861"/>
              <a:ext cx="28" cy="32"/>
            </a:xfrm>
            <a:custGeom>
              <a:avLst/>
              <a:gdLst>
                <a:gd name="T0" fmla="*/ 152 w 12"/>
                <a:gd name="T1" fmla="*/ 12 h 13"/>
                <a:gd name="T2" fmla="*/ 86 w 12"/>
                <a:gd name="T3" fmla="*/ 182 h 13"/>
                <a:gd name="T4" fmla="*/ 103 w 1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3">
                  <a:moveTo>
                    <a:pt x="12" y="1"/>
                  </a:moveTo>
                  <a:cubicBezTo>
                    <a:pt x="12" y="3"/>
                    <a:pt x="10" y="11"/>
                    <a:pt x="7" y="12"/>
                  </a:cubicBezTo>
                  <a:cubicBezTo>
                    <a:pt x="0" y="13"/>
                    <a:pt x="8" y="2"/>
                    <a:pt x="8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24"/>
            <p:cNvSpPr>
              <a:spLocks/>
            </p:cNvSpPr>
            <p:nvPr/>
          </p:nvSpPr>
          <p:spPr bwMode="auto">
            <a:xfrm>
              <a:off x="3363" y="2791"/>
              <a:ext cx="42" cy="38"/>
            </a:xfrm>
            <a:custGeom>
              <a:avLst/>
              <a:gdLst>
                <a:gd name="T0" fmla="*/ 229 w 18"/>
                <a:gd name="T1" fmla="*/ 0 h 15"/>
                <a:gd name="T2" fmla="*/ 103 w 18"/>
                <a:gd name="T3" fmla="*/ 213 h 15"/>
                <a:gd name="T4" fmla="*/ 126 w 18"/>
                <a:gd name="T5" fmla="*/ 11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5">
                  <a:moveTo>
                    <a:pt x="18" y="0"/>
                  </a:moveTo>
                  <a:cubicBezTo>
                    <a:pt x="15" y="3"/>
                    <a:pt x="12" y="12"/>
                    <a:pt x="8" y="13"/>
                  </a:cubicBezTo>
                  <a:cubicBezTo>
                    <a:pt x="0" y="15"/>
                    <a:pt x="7" y="9"/>
                    <a:pt x="10" y="7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25"/>
            <p:cNvSpPr>
              <a:spLocks/>
            </p:cNvSpPr>
            <p:nvPr/>
          </p:nvSpPr>
          <p:spPr bwMode="auto">
            <a:xfrm>
              <a:off x="3312" y="2900"/>
              <a:ext cx="26" cy="32"/>
            </a:xfrm>
            <a:custGeom>
              <a:avLst/>
              <a:gdLst>
                <a:gd name="T0" fmla="*/ 144 w 11"/>
                <a:gd name="T1" fmla="*/ 0 h 13"/>
                <a:gd name="T2" fmla="*/ 78 w 11"/>
                <a:gd name="T3" fmla="*/ 182 h 13"/>
                <a:gd name="T4" fmla="*/ 50 w 1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10" y="3"/>
                    <a:pt x="11" y="12"/>
                    <a:pt x="6" y="12"/>
                  </a:cubicBezTo>
                  <a:cubicBezTo>
                    <a:pt x="0" y="13"/>
                    <a:pt x="4" y="2"/>
                    <a:pt x="4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26"/>
            <p:cNvSpPr>
              <a:spLocks/>
            </p:cNvSpPr>
            <p:nvPr/>
          </p:nvSpPr>
          <p:spPr bwMode="auto">
            <a:xfrm>
              <a:off x="3857" y="3212"/>
              <a:ext cx="28" cy="22"/>
            </a:xfrm>
            <a:custGeom>
              <a:avLst/>
              <a:gdLst>
                <a:gd name="T0" fmla="*/ 126 w 12"/>
                <a:gd name="T1" fmla="*/ 0 h 9"/>
                <a:gd name="T2" fmla="*/ 49 w 12"/>
                <a:gd name="T3" fmla="*/ 120 h 9"/>
                <a:gd name="T4" fmla="*/ 152 w 12"/>
                <a:gd name="T5" fmla="*/ 10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7" y="0"/>
                    <a:pt x="0" y="4"/>
                    <a:pt x="4" y="8"/>
                  </a:cubicBezTo>
                  <a:cubicBezTo>
                    <a:pt x="6" y="9"/>
                    <a:pt x="11" y="7"/>
                    <a:pt x="12" y="7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27"/>
            <p:cNvSpPr>
              <a:spLocks/>
            </p:cNvSpPr>
            <p:nvPr/>
          </p:nvSpPr>
          <p:spPr bwMode="auto">
            <a:xfrm>
              <a:off x="3873" y="3266"/>
              <a:ext cx="14" cy="5"/>
            </a:xfrm>
            <a:custGeom>
              <a:avLst/>
              <a:gdLst>
                <a:gd name="T0" fmla="*/ 77 w 6"/>
                <a:gd name="T1" fmla="*/ 20 h 2"/>
                <a:gd name="T2" fmla="*/ 0 w 6"/>
                <a:gd name="T3" fmla="*/ 3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3" y="0"/>
                    <a:pt x="1" y="0"/>
                    <a:pt x="0" y="2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28"/>
            <p:cNvSpPr>
              <a:spLocks/>
            </p:cNvSpPr>
            <p:nvPr/>
          </p:nvSpPr>
          <p:spPr bwMode="auto">
            <a:xfrm>
              <a:off x="3822" y="3242"/>
              <a:ext cx="28" cy="59"/>
            </a:xfrm>
            <a:custGeom>
              <a:avLst/>
              <a:gdLst>
                <a:gd name="T0" fmla="*/ 142 w 12"/>
                <a:gd name="T1" fmla="*/ 30 h 24"/>
                <a:gd name="T2" fmla="*/ 152 w 12"/>
                <a:gd name="T3" fmla="*/ 150 h 24"/>
                <a:gd name="T4" fmla="*/ 152 w 12"/>
                <a:gd name="T5" fmla="*/ 32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4">
                  <a:moveTo>
                    <a:pt x="11" y="2"/>
                  </a:moveTo>
                  <a:cubicBezTo>
                    <a:pt x="0" y="0"/>
                    <a:pt x="5" y="12"/>
                    <a:pt x="12" y="10"/>
                  </a:cubicBezTo>
                  <a:cubicBezTo>
                    <a:pt x="5" y="13"/>
                    <a:pt x="1" y="24"/>
                    <a:pt x="12" y="22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129"/>
            <p:cNvSpPr>
              <a:spLocks/>
            </p:cNvSpPr>
            <p:nvPr/>
          </p:nvSpPr>
          <p:spPr bwMode="auto">
            <a:xfrm>
              <a:off x="3797" y="3271"/>
              <a:ext cx="37" cy="42"/>
            </a:xfrm>
            <a:custGeom>
              <a:avLst/>
              <a:gdLst>
                <a:gd name="T0" fmla="*/ 150 w 16"/>
                <a:gd name="T1" fmla="*/ 74 h 17"/>
                <a:gd name="T2" fmla="*/ 0 w 16"/>
                <a:gd name="T3" fmla="*/ 121 h 17"/>
                <a:gd name="T4" fmla="*/ 150 w 16"/>
                <a:gd name="T5" fmla="*/ 166 h 17"/>
                <a:gd name="T6" fmla="*/ 12 w 16"/>
                <a:gd name="T7" fmla="*/ 24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7">
                  <a:moveTo>
                    <a:pt x="12" y="5"/>
                  </a:moveTo>
                  <a:cubicBezTo>
                    <a:pt x="10" y="0"/>
                    <a:pt x="1" y="4"/>
                    <a:pt x="0" y="8"/>
                  </a:cubicBezTo>
                  <a:cubicBezTo>
                    <a:pt x="3" y="11"/>
                    <a:pt x="10" y="8"/>
                    <a:pt x="12" y="11"/>
                  </a:cubicBezTo>
                  <a:cubicBezTo>
                    <a:pt x="16" y="17"/>
                    <a:pt x="4" y="17"/>
                    <a:pt x="1" y="16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130"/>
            <p:cNvSpPr>
              <a:spLocks/>
            </p:cNvSpPr>
            <p:nvPr/>
          </p:nvSpPr>
          <p:spPr bwMode="auto">
            <a:xfrm>
              <a:off x="3692" y="3256"/>
              <a:ext cx="14" cy="1"/>
            </a:xfrm>
            <a:custGeom>
              <a:avLst/>
              <a:gdLst>
                <a:gd name="T0" fmla="*/ 77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31"/>
            <p:cNvSpPr>
              <a:spLocks/>
            </p:cNvSpPr>
            <p:nvPr/>
          </p:nvSpPr>
          <p:spPr bwMode="auto">
            <a:xfrm>
              <a:off x="3697" y="3239"/>
              <a:ext cx="14" cy="3"/>
            </a:xfrm>
            <a:custGeom>
              <a:avLst/>
              <a:gdLst>
                <a:gd name="T0" fmla="*/ 77 w 6"/>
                <a:gd name="T1" fmla="*/ 27 h 1"/>
                <a:gd name="T2" fmla="*/ 0 w 6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132"/>
            <p:cNvSpPr>
              <a:spLocks/>
            </p:cNvSpPr>
            <p:nvPr/>
          </p:nvSpPr>
          <p:spPr bwMode="auto">
            <a:xfrm>
              <a:off x="3711" y="2594"/>
              <a:ext cx="21" cy="2"/>
            </a:xfrm>
            <a:custGeom>
              <a:avLst/>
              <a:gdLst>
                <a:gd name="T0" fmla="*/ 114 w 9"/>
                <a:gd name="T1" fmla="*/ 0 h 1"/>
                <a:gd name="T2" fmla="*/ 0 w 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1"/>
                    <a:pt x="3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B1838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33"/>
            <p:cNvSpPr>
              <a:spLocks/>
            </p:cNvSpPr>
            <p:nvPr/>
          </p:nvSpPr>
          <p:spPr bwMode="auto">
            <a:xfrm>
              <a:off x="4474" y="2754"/>
              <a:ext cx="12" cy="8"/>
            </a:xfrm>
            <a:custGeom>
              <a:avLst/>
              <a:gdLst>
                <a:gd name="T0" fmla="*/ 0 w 5"/>
                <a:gd name="T1" fmla="*/ 56 h 3"/>
                <a:gd name="T2" fmla="*/ 7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2" y="3"/>
                    <a:pt x="3" y="1"/>
                    <a:pt x="5" y="0"/>
                  </a:cubicBezTo>
                </a:path>
              </a:pathLst>
            </a:custGeom>
            <a:noFill/>
            <a:ln w="7938" cap="rnd">
              <a:solidFill>
                <a:srgbClr val="6DAA69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134"/>
            <p:cNvSpPr>
              <a:spLocks/>
            </p:cNvSpPr>
            <p:nvPr/>
          </p:nvSpPr>
          <p:spPr bwMode="auto">
            <a:xfrm>
              <a:off x="3945" y="2307"/>
              <a:ext cx="23" cy="32"/>
            </a:xfrm>
            <a:custGeom>
              <a:avLst/>
              <a:gdLst>
                <a:gd name="T0" fmla="*/ 122 w 10"/>
                <a:gd name="T1" fmla="*/ 12 h 13"/>
                <a:gd name="T2" fmla="*/ 28 w 10"/>
                <a:gd name="T3" fmla="*/ 30 h 13"/>
                <a:gd name="T4" fmla="*/ 122 w 10"/>
                <a:gd name="T5" fmla="*/ 162 h 13"/>
                <a:gd name="T6" fmla="*/ 0 w 10"/>
                <a:gd name="T7" fmla="*/ 12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7" y="1"/>
                    <a:pt x="4" y="0"/>
                    <a:pt x="2" y="2"/>
                  </a:cubicBezTo>
                  <a:cubicBezTo>
                    <a:pt x="3" y="6"/>
                    <a:pt x="10" y="5"/>
                    <a:pt x="10" y="11"/>
                  </a:cubicBezTo>
                  <a:cubicBezTo>
                    <a:pt x="6" y="13"/>
                    <a:pt x="4" y="8"/>
                    <a:pt x="0" y="8"/>
                  </a:cubicBezTo>
                </a:path>
              </a:pathLst>
            </a:custGeom>
            <a:noFill/>
            <a:ln w="7938" cap="flat">
              <a:solidFill>
                <a:srgbClr val="DF797D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03200" h="22225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4144843" y="4044144"/>
            <a:ext cx="762795" cy="7945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 Box 6386"/>
          <p:cNvSpPr txBox="1">
            <a:spLocks noChangeArrowheads="1"/>
          </p:cNvSpPr>
          <p:nvPr/>
        </p:nvSpPr>
        <p:spPr bwMode="auto">
          <a:xfrm>
            <a:off x="2576120" y="4941005"/>
            <a:ext cx="2326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70C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70C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70C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70C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70C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  </a:t>
            </a:r>
            <a:r>
              <a:rPr kumimoji="0" lang="ga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/>
                <a:ea typeface="+mn-ea"/>
                <a:cs typeface="+mn-cs"/>
              </a:rPr>
              <a:t>substantia nigra</a:t>
            </a:r>
          </a:p>
        </p:txBody>
      </p:sp>
      <p:sp>
        <p:nvSpPr>
          <p:cNvPr id="3" name="Oval 2"/>
          <p:cNvSpPr/>
          <p:nvPr/>
        </p:nvSpPr>
        <p:spPr>
          <a:xfrm>
            <a:off x="4840010" y="3672860"/>
            <a:ext cx="529732" cy="43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32" name="Diagram 431"/>
          <p:cNvGraphicFramePr/>
          <p:nvPr>
            <p:extLst>
              <p:ext uri="{D42A27DB-BD31-4B8C-83A1-F6EECF244321}">
                <p14:modId xmlns:p14="http://schemas.microsoft.com/office/powerpoint/2010/main" val="3096141152"/>
              </p:ext>
            </p:extLst>
          </p:nvPr>
        </p:nvGraphicFramePr>
        <p:xfrm>
          <a:off x="-93537" y="251117"/>
          <a:ext cx="107403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53195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05" y="1828805"/>
            <a:ext cx="3644258" cy="38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50938"/>
            <a:ext cx="8899405" cy="7059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ga-IE" sz="3600" b="1">
                <a:solidFill>
                  <a:srgbClr val="4CCDCD"/>
                </a:solidFill>
                <a:latin typeface="Avenir Next"/>
              </a:rPr>
              <a:t>     </a:t>
            </a:r>
            <a:r>
              <a:rPr lang="ga-IE" sz="4000" b="1">
                <a:solidFill>
                  <a:srgbClr val="4CCDCD"/>
                </a:solidFill>
                <a:latin typeface="Avenir Next"/>
              </a:rPr>
              <a:t>Spreagadh Inchinne Domhain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D5E00F2-3E59-498A-B181-5254C2FB9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1846"/>
              </p:ext>
            </p:extLst>
          </p:nvPr>
        </p:nvGraphicFramePr>
        <p:xfrm>
          <a:off x="143380" y="29497"/>
          <a:ext cx="9565472" cy="666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841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tx1">
                <a:lumMod val="75000"/>
                <a:lumOff val="2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6609" y="1639756"/>
          <a:ext cx="9235531" cy="464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6999"/>
            <a:ext cx="9906000" cy="7059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ga-IE" sz="3600" b="1">
                <a:latin typeface="Avenir Next"/>
              </a:rPr>
              <a:t>    </a:t>
            </a:r>
            <a:r>
              <a:rPr lang="ga-IE" sz="4000" b="1">
                <a:solidFill>
                  <a:schemeClr val="tx1"/>
                </a:solidFill>
                <a:latin typeface="Avenir Next"/>
              </a:rPr>
              <a:t>Gníomhaíocht:</a:t>
            </a:r>
            <a:r>
              <a:rPr lang="ga-IE" sz="4000" b="1">
                <a:latin typeface="Avenir Next"/>
              </a:rPr>
              <a:t> Feiste leighis a dhearadh</a:t>
            </a:r>
          </a:p>
        </p:txBody>
      </p:sp>
    </p:spTree>
    <p:extLst>
      <p:ext uri="{BB962C8B-B14F-4D97-AF65-F5344CB8AC3E}">
        <p14:creationId xmlns:p14="http://schemas.microsoft.com/office/powerpoint/2010/main" val="39791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35556"/>
            <a:ext cx="9906000" cy="7059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ga-IE">
                <a:latin typeface="Avenir Next"/>
              </a:rPr>
              <a:t>                               </a:t>
            </a:r>
            <a:r>
              <a:rPr lang="ga-IE" sz="4000" b="1">
                <a:latin typeface="Avenir Next"/>
              </a:rPr>
              <a:t>1. An Plean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21394"/>
              </p:ext>
            </p:extLst>
          </p:nvPr>
        </p:nvGraphicFramePr>
        <p:xfrm>
          <a:off x="678374" y="1142523"/>
          <a:ext cx="8915400" cy="505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BU00949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181420" y="2820082"/>
            <a:ext cx="2335039" cy="2664679"/>
          </a:xfrm>
          <a:prstGeom prst="rect">
            <a:avLst/>
          </a:prstGeom>
          <a:effectLst>
            <a:outerShdw blurRad="50800" dist="38100" dir="2700000" sx="109000" sy="109000" algn="tl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3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9538" y="201078"/>
            <a:ext cx="9626923" cy="70485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ga-IE" sz="4000" b="1" dirty="0">
                <a:solidFill>
                  <a:schemeClr val="bg1"/>
                </a:solidFill>
                <a:latin typeface="Avenir Next"/>
              </a:rPr>
              <a:t>2. Tógáil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94990" y="1144192"/>
          <a:ext cx="9073587" cy="516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4227" y="4584899"/>
            <a:ext cx="1760106" cy="15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/>
          <p:cNvSpPr>
            <a:spLocks noGrp="1"/>
          </p:cNvSpPr>
          <p:nvPr>
            <p:ph type="subTitle" idx="1"/>
          </p:nvPr>
        </p:nvSpPr>
        <p:spPr>
          <a:xfrm>
            <a:off x="5256829" y="4479894"/>
            <a:ext cx="4486522" cy="1756071"/>
          </a:xfrm>
          <a:prstGeom prst="rect">
            <a:avLst/>
          </a:prstGeom>
        </p:spPr>
        <p:txBody>
          <a:bodyPr/>
          <a:lstStyle/>
          <a:p>
            <a:endParaRPr lang="en-US" sz="1600" b="1" dirty="0">
              <a:solidFill>
                <a:srgbClr val="303069"/>
              </a:solidFill>
              <a:latin typeface="Avenir Next"/>
            </a:endParaRPr>
          </a:p>
          <a:p>
            <a:endParaRPr lang="en-US" sz="1600" b="1" dirty="0">
              <a:solidFill>
                <a:srgbClr val="303069"/>
              </a:solidFill>
              <a:latin typeface="Avenir Next"/>
            </a:endParaRPr>
          </a:p>
          <a:p>
            <a:pPr>
              <a:spcBef>
                <a:spcPts val="0"/>
              </a:spcBef>
            </a:pPr>
            <a:r>
              <a:rPr lang="ga-IE" sz="1600" b="1">
                <a:solidFill>
                  <a:srgbClr val="303069"/>
                </a:solidFill>
                <a:latin typeface="Avenir Next"/>
              </a:rPr>
              <a:t>Clár na Múinteoirí Cónaitheachta</a:t>
            </a:r>
          </a:p>
          <a:p>
            <a:pPr algn="ctr"/>
            <a:r>
              <a:rPr lang="ga-IE" sz="160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Carmel Rourke agus Ann McGreevy</a:t>
            </a:r>
          </a:p>
          <a:p>
            <a:endParaRPr lang="en-IE" sz="1600" dirty="0">
              <a:solidFill>
                <a:srgbClr val="303069"/>
              </a:solidFill>
              <a:latin typeface="Avenir Next"/>
              <a:cs typeface="Helvetica" panose="020B0604020202020204" pitchFamily="34" charset="0"/>
            </a:endParaRPr>
          </a:p>
          <a:p>
            <a:pPr algn="ctr"/>
            <a:endParaRPr lang="en-IE" dirty="0">
              <a:solidFill>
                <a:srgbClr val="303069"/>
              </a:solidFill>
              <a:latin typeface="Avenir Next"/>
              <a:cs typeface="Helvetica" panose="020B0604020202020204" pitchFamily="34" charset="0"/>
            </a:endParaRPr>
          </a:p>
          <a:p>
            <a:pPr algn="ctr"/>
            <a:endParaRPr lang="en-IE" dirty="0">
              <a:solidFill>
                <a:schemeClr val="bg1"/>
              </a:solidFill>
              <a:latin typeface="Avenir Next"/>
              <a:cs typeface="Helvetica" panose="020B0604020202020204" pitchFamily="34" charset="0"/>
            </a:endParaRPr>
          </a:p>
        </p:txBody>
      </p:sp>
      <p:pic>
        <p:nvPicPr>
          <p:cNvPr id="7" name="Picture 6" descr="brain graphic 001 copy_edit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1" y="1251691"/>
            <a:ext cx="5017108" cy="4304376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F1D8E11-F22C-4506-B9AA-19C2F64C0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35" y="2499358"/>
            <a:ext cx="2279909" cy="9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3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>
                <a:lumMod val="5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84150"/>
            <a:ext cx="9906000" cy="70485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ga-IE" sz="4000" b="1">
                <a:latin typeface="Avenir Next"/>
              </a:rPr>
              <a:t>3. Tástáil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971800"/>
              </p:ext>
            </p:extLst>
          </p:nvPr>
        </p:nvGraphicFramePr>
        <p:xfrm>
          <a:off x="-846716" y="800934"/>
          <a:ext cx="11854018" cy="605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t="20494" r="20648" b="11111"/>
          <a:stretch/>
        </p:blipFill>
        <p:spPr>
          <a:xfrm>
            <a:off x="3891735" y="2666702"/>
            <a:ext cx="2186534" cy="22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9618E-188B-C34A-A79B-0965B8A8C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A6E9618E-188B-C34A-A79B-0965B8A8C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6E9618E-188B-C34A-A79B-0965B8A8C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A6E9618E-188B-C34A-A79B-0965B8A8C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2BCB80-83E2-3642-9867-9C39341E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FD2BCB80-83E2-3642-9867-9C39341E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FD2BCB80-83E2-3642-9867-9C39341E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FD2BCB80-83E2-3642-9867-9C39341E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4D88C5-3658-1D4F-9C2F-FEA941EE3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B64D88C5-3658-1D4F-9C2F-FEA941EE3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B64D88C5-3658-1D4F-9C2F-FEA941EE3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B64D88C5-3658-1D4F-9C2F-FEA941EE3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FF8AEB-4665-1B48-AAF3-BC50EA3CE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DCFF8AEB-4665-1B48-AAF3-BC50EA3CE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DCFF8AEB-4665-1B48-AAF3-BC50EA3CE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CFF8AEB-4665-1B48-AAF3-BC50EA3CE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76BE73-0112-3F4B-A785-FFAD74EF5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6B76BE73-0112-3F4B-A785-FFAD74EF5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6B76BE73-0112-3F4B-A785-FFAD74EF5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6B76BE73-0112-3F4B-A785-FFAD74EF5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0070"/>
              </p:ext>
            </p:extLst>
          </p:nvPr>
        </p:nvGraphicFramePr>
        <p:xfrm>
          <a:off x="926810" y="1544658"/>
          <a:ext cx="7975146" cy="425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75" y="419156"/>
            <a:ext cx="9630575" cy="7059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ga-IE" sz="4000" b="1">
                <a:latin typeface="Avenir Next"/>
              </a:rPr>
              <a:t>4.  Measún</a:t>
            </a:r>
            <a:r>
              <a:rPr lang="en-IE" sz="4000" b="1">
                <a:latin typeface="Avenir Next"/>
              </a:rPr>
              <a:t>ú</a:t>
            </a:r>
            <a:endParaRPr lang="ga-IE" sz="4000" b="1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18102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3001" y="3624757"/>
            <a:ext cx="8640000" cy="2520000"/>
          </a:xfrm>
          <a:prstGeom prst="roundRect">
            <a:avLst/>
          </a:prstGeom>
          <a:solidFill>
            <a:srgbClr val="303069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outerShdw blurRad="40000" dist="23000" dir="5400000" sx="102000" sy="102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GB" dirty="0">
              <a:solidFill>
                <a:prstClr val="white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IE" sz="2200" dirty="0">
              <a:solidFill>
                <a:prstClr val="white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ga-IE" sz="2200">
                <a:solidFill>
                  <a:prstClr val="white"/>
                </a:solidFill>
                <a:latin typeface="Avenir Next"/>
                <a:cs typeface="Helvetica Light"/>
              </a:rPr>
              <a:t>Buíochas ó chroí leis na taighdeoirí go léir a thug léachtaí agus a thug a gcuid ama go fial le linn an chúrsa.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200" spc="-50" dirty="0">
              <a:solidFill>
                <a:prstClr val="white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ga-IE" sz="2200">
                <a:solidFill>
                  <a:prstClr val="white"/>
                </a:solidFill>
                <a:latin typeface="Avenir Next"/>
                <a:cs typeface="Helvetica Light"/>
              </a:rPr>
              <a:t>Buíochas freisin leis na múinteoirí uile a bhí rannpháirteach agus a roinn smaointe agus acmhainní go flaithiúil.</a:t>
            </a:r>
          </a:p>
          <a:p>
            <a:pPr>
              <a:lnSpc>
                <a:spcPct val="120000"/>
              </a:lnSpc>
            </a:pPr>
            <a:endParaRPr lang="en-GB" spc="-50" dirty="0">
              <a:solidFill>
                <a:prstClr val="white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spc="-50" dirty="0">
              <a:solidFill>
                <a:prstClr val="white"/>
              </a:solidFill>
              <a:latin typeface="Avenir Next"/>
              <a:cs typeface="Helvetica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3001" y="449168"/>
            <a:ext cx="8640000" cy="2520000"/>
          </a:xfrm>
          <a:prstGeom prst="roundRect">
            <a:avLst/>
          </a:prstGeom>
          <a:solidFill>
            <a:srgbClr val="98BF4B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outerShdw blurRad="40000" dist="23000" dir="5400000" sx="104000" sy="104000" rotWithShape="0">
              <a:srgbClr val="000000">
                <a:alpha val="36000"/>
              </a:srgb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/>
            <a:r>
              <a:rPr lang="ga-IE" sz="2200" b="1">
                <a:solidFill>
                  <a:prstClr val="white"/>
                </a:solidFill>
                <a:latin typeface="Avenir Next"/>
                <a:cs typeface="Arial" panose="020B0604020202020204" pitchFamily="34" charset="0"/>
              </a:rPr>
              <a:t>Tagairtí:</a:t>
            </a:r>
          </a:p>
          <a:p>
            <a:pPr marL="425450" indent="-3429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www.flickr.com</a:t>
            </a:r>
          </a:p>
          <a:p>
            <a:pPr marL="425450" indent="-3429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www.pixabay.com</a:t>
            </a:r>
          </a:p>
          <a:p>
            <a:pPr marL="425450" indent="-3429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smart.servier.com</a:t>
            </a:r>
          </a:p>
          <a:p>
            <a:pPr marL="425450" indent="-3429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commons.wikimedia.org</a:t>
            </a:r>
          </a:p>
          <a:p>
            <a:pPr marL="425450" indent="-3429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Gray’s Anatomy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626" y="3160246"/>
            <a:ext cx="282481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ga-IE" sz="2200" b="1">
                <a:solidFill>
                  <a:prstClr val="white"/>
                </a:solidFill>
                <a:latin typeface="Avenir Next"/>
                <a:cs typeface="Helvetica Light"/>
              </a:rPr>
              <a:t>Buíochas:</a:t>
            </a:r>
          </a:p>
        </p:txBody>
      </p:sp>
    </p:spTree>
    <p:extLst>
      <p:ext uri="{BB962C8B-B14F-4D97-AF65-F5344CB8AC3E}">
        <p14:creationId xmlns:p14="http://schemas.microsoft.com/office/powerpoint/2010/main" val="64534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50" y="5661253"/>
            <a:ext cx="1912555" cy="57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37" y="5661253"/>
            <a:ext cx="2792448" cy="577419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8560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  <a:latin typeface="Arial Unicode MS" pitchFamily="34" charset="-128"/>
              <a:ea typeface="MS PGothic" pitchFamily="34" charset="-128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95942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  <a:latin typeface="Arial Unicode MS" pitchFamily="34" charset="-128"/>
              <a:ea typeface="MS PGothic" pitchFamily="34" charset="-128"/>
            </a:endParaRPr>
          </a:p>
        </p:txBody>
      </p:sp>
      <p:pic>
        <p:nvPicPr>
          <p:cNvPr id="2051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37" y="5660611"/>
            <a:ext cx="1370117" cy="57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0312" y="900043"/>
            <a:ext cx="9393086" cy="331541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ga-IE" sz="200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D'eascair an foilseachán seo as taighde a rinneadh le tacaíocht airgeadais Fhondúireacht Eolaíochta Éireann (SFI) agus comh-mhaoinítear é faoi Chiste Forbartha Réigiúnaí na hEorpa faoi Dheontas Uimhir 13/RC/2073.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ga-IE" sz="200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Mhaoinigh Creatchlár a Seacht an Aontais Eorpaigh an clár seo faoi Líonraí Oiliúna Tosaigh Marie Curie (FP7-PEOPLE-2012-ITN) agus faoi Chomhaontú Deontais Uimhir 317304 (AngioMatTrain). Mhaoinigh Clár Horizon 2020 an Aontais Eorpaigh (H2020-MSCA-ITN-2015) an clár seo faoi Líonraí Oiliúna Nuálaíche Marie Skłodowska-Curie agus faoi Chomhaontuithe Deontais 676408 (BrainMatTrain) agus 676338 (Tendon Therapy Train). </a:t>
            </a:r>
          </a:p>
        </p:txBody>
      </p:sp>
      <p:pic>
        <p:nvPicPr>
          <p:cNvPr id="1028" name="Picture 6" descr="eu-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" y="4933512"/>
            <a:ext cx="92906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AngioMatTrain-log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7" y="4933512"/>
            <a:ext cx="2620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BrainMatTrain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78" y="4933512"/>
            <a:ext cx="135893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5106789" y="4933512"/>
            <a:ext cx="468275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" y="1987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82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0187"/>
            <a:ext cx="9906000" cy="7059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br>
              <a:rPr lang="ga-IE" sz="2800">
                <a:latin typeface="Postino Std"/>
              </a:rPr>
            </a:br>
            <a:r>
              <a:rPr lang="ga-IE"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Avenir Next"/>
              </a:rPr>
              <a:t>Cad ba mhian linn a bheith ar eolas againn?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45120867"/>
              </p:ext>
            </p:extLst>
          </p:nvPr>
        </p:nvGraphicFramePr>
        <p:xfrm>
          <a:off x="1952095" y="1246376"/>
          <a:ext cx="6232593" cy="484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73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60E1508-7565-E24A-A951-1385D333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F60E1508-7565-E24A-A951-1385D3339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141AB6-A778-7B48-A1A3-560B1873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95141AB6-A778-7B48-A1A3-560B18735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4D10881-52C3-4347-87C2-03DEF5D9D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44D10881-52C3-4347-87C2-03DEF5D9D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9D2EDB-A9B1-AE44-A38C-2490D8263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graphicEl>
                                              <a:dgm id="{7A9D2EDB-A9B1-AE44-A38C-2490D8263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317BD3-8FFF-B748-BD0B-C162BFCA1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BA317BD3-8FFF-B748-BD0B-C162BFCA1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1420" y="450629"/>
            <a:ext cx="90431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ga-IE" sz="2800">
                <a:solidFill>
                  <a:srgbClr val="76B6F2">
                    <a:lumMod val="50000"/>
                  </a:srgbClr>
                </a:solidFill>
                <a:latin typeface="Postino Std"/>
              </a:rPr>
              <a:t>      </a:t>
            </a:r>
            <a:r>
              <a:rPr lang="ga-IE" sz="4000" b="1">
                <a:solidFill>
                  <a:prstClr val="white"/>
                </a:solidFill>
                <a:latin typeface="Avenir Next"/>
              </a:rPr>
              <a:t>Galar Parkinson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98056" y="3936281"/>
            <a:ext cx="4036812" cy="1023893"/>
          </a:xfrm>
          <a:prstGeom prst="roundRect">
            <a:avLst/>
          </a:prstGeom>
          <a:solidFill>
            <a:srgbClr val="1A1A37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b="1">
                <a:solidFill>
                  <a:prstClr val="white"/>
                </a:solidFill>
                <a:latin typeface="Avenir Next"/>
              </a:rPr>
              <a:t>Éist leis agus é ag déanamh cur síos ar a shaol agus galar Parkinson air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" y="2008831"/>
            <a:ext cx="5500404" cy="270069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57128" y="1758188"/>
            <a:ext cx="4036812" cy="1002575"/>
            <a:chOff x="2594084" y="1671071"/>
            <a:chExt cx="4036812" cy="1002575"/>
          </a:xfrm>
          <a:scene3d>
            <a:camera prst="orthographicFront"/>
            <a:lightRig rig="flood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2594084" y="1671071"/>
              <a:ext cx="4036812" cy="1002575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accent1">
                  <a:hueOff val="0"/>
                  <a:satOff val="0"/>
                  <a:lumOff val="0"/>
                  <a:alpha val="0"/>
                </a:schemeClr>
              </a:solidFill>
            </a:ln>
            <a:sp3d prstMaterial="dkEdge">
              <a:bevelT w="152400" h="1524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643026" y="1720013"/>
              <a:ext cx="3938928" cy="904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a-IE" sz="2000" b="1">
                  <a:solidFill>
                    <a:prstClr val="white"/>
                  </a:solidFill>
                  <a:latin typeface="Avenir Next"/>
                </a:rPr>
                <a:t>Is aisteoir cáiliúil é Michael J. Fox a bhfuil galar Parkinson air anois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70687" y="2857893"/>
            <a:ext cx="4036885" cy="1002575"/>
            <a:chOff x="2583341" y="2809700"/>
            <a:chExt cx="4036885" cy="1002575"/>
          </a:xfrm>
          <a:scene3d>
            <a:camera prst="orthographicFront"/>
            <a:lightRig rig="flood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2583341" y="2809700"/>
              <a:ext cx="4036885" cy="1002575"/>
            </a:xfrm>
            <a:prstGeom prst="roundRect">
              <a:avLst/>
            </a:prstGeom>
            <a:solidFill>
              <a:srgbClr val="FEC827"/>
            </a:solidFill>
            <a:ln>
              <a:solidFill>
                <a:schemeClr val="accent1">
                  <a:hueOff val="0"/>
                  <a:satOff val="0"/>
                  <a:lumOff val="0"/>
                  <a:alpha val="0"/>
                </a:schemeClr>
              </a:solidFill>
            </a:ln>
            <a:sp3d prstMaterial="dkEdge">
              <a:bevelT w="152400" h="1524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6"/>
            <p:cNvSpPr/>
            <p:nvPr/>
          </p:nvSpPr>
          <p:spPr>
            <a:xfrm>
              <a:off x="2632283" y="2858642"/>
              <a:ext cx="3939001" cy="904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a-IE" sz="2000" b="1" dirty="0">
                  <a:solidFill>
                    <a:prstClr val="white"/>
                  </a:solidFill>
                  <a:latin typeface="Avenir Next"/>
                </a:rPr>
                <a:t>Féach ar fhíseán de</a:t>
              </a:r>
              <a:r>
                <a:rPr lang="en-GB" sz="2000" b="1" dirty="0">
                  <a:solidFill>
                    <a:prstClr val="white"/>
                  </a:solidFill>
                  <a:latin typeface="Avenir Next"/>
                </a:rPr>
                <a:t>                  </a:t>
              </a:r>
              <a:r>
                <a:rPr lang="ga-IE" sz="2000" b="1" dirty="0">
                  <a:solidFill>
                    <a:prstClr val="white"/>
                  </a:solidFill>
                  <a:latin typeface="Avenir Next"/>
                </a:rPr>
                <a:t>Michael J. Fox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1421" y="5202621"/>
            <a:ext cx="904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800" b="1">
                <a:solidFill>
                  <a:prstClr val="white"/>
                </a:solidFill>
                <a:latin typeface="Avenir Next"/>
              </a:rPr>
              <a:t>Tá teacht air an bhfíseán ag:</a:t>
            </a:r>
          </a:p>
          <a:p>
            <a:pPr algn="ctr"/>
            <a:r>
              <a:rPr lang="ga-IE" sz="2800" b="1" u="sng">
                <a:solidFill>
                  <a:prstClr val="white"/>
                </a:solidFill>
                <a:latin typeface="Avenir Next"/>
              </a:rPr>
              <a:t>https://www.youtube.com/watch?v=ECkPVTZlfP8</a:t>
            </a:r>
          </a:p>
        </p:txBody>
      </p:sp>
    </p:spTree>
    <p:extLst>
      <p:ext uri="{BB962C8B-B14F-4D97-AF65-F5344CB8AC3E}">
        <p14:creationId xmlns:p14="http://schemas.microsoft.com/office/powerpoint/2010/main" val="52586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236" y="584729"/>
            <a:ext cx="9625370" cy="7059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ga-IE" sz="4000" b="1" dirty="0">
                <a:latin typeface="Avenir Next"/>
              </a:rPr>
              <a:t>Néarón - Néarchill</a:t>
            </a:r>
          </a:p>
        </p:txBody>
      </p:sp>
      <p:grpSp>
        <p:nvGrpSpPr>
          <p:cNvPr id="2397" name="Group 6388"/>
          <p:cNvGrpSpPr>
            <a:grpSpLocks/>
          </p:cNvGrpSpPr>
          <p:nvPr/>
        </p:nvGrpSpPr>
        <p:grpSpPr bwMode="auto">
          <a:xfrm rot="-3474425">
            <a:off x="2499328" y="245087"/>
            <a:ext cx="4007545" cy="7347782"/>
            <a:chOff x="1528" y="-274"/>
            <a:chExt cx="2644" cy="4869"/>
          </a:xfrm>
        </p:grpSpPr>
        <p:sp>
          <p:nvSpPr>
            <p:cNvPr id="2398" name="Freeform 6389"/>
            <p:cNvSpPr>
              <a:spLocks noEditPoints="1"/>
            </p:cNvSpPr>
            <p:nvPr/>
          </p:nvSpPr>
          <p:spPr bwMode="auto">
            <a:xfrm>
              <a:off x="1528" y="-274"/>
              <a:ext cx="2644" cy="2454"/>
            </a:xfrm>
            <a:custGeom>
              <a:avLst/>
              <a:gdLst>
                <a:gd name="T0" fmla="*/ 2067 w 2854"/>
                <a:gd name="T1" fmla="*/ 1119 h 2651"/>
                <a:gd name="T2" fmla="*/ 1464 w 2854"/>
                <a:gd name="T3" fmla="*/ 278 h 2651"/>
                <a:gd name="T4" fmla="*/ 1464 w 2854"/>
                <a:gd name="T5" fmla="*/ 278 h 2651"/>
                <a:gd name="T6" fmla="*/ 2199 w 2854"/>
                <a:gd name="T7" fmla="*/ 1597 h 2651"/>
                <a:gd name="T8" fmla="*/ 2156 w 2854"/>
                <a:gd name="T9" fmla="*/ 1774 h 2651"/>
                <a:gd name="T10" fmla="*/ 1782 w 2854"/>
                <a:gd name="T11" fmla="*/ 1516 h 2651"/>
                <a:gd name="T12" fmla="*/ 2106 w 2854"/>
                <a:gd name="T13" fmla="*/ 1576 h 2651"/>
                <a:gd name="T14" fmla="*/ 2068 w 2854"/>
                <a:gd name="T15" fmla="*/ 1563 h 2651"/>
                <a:gd name="T16" fmla="*/ 1983 w 2854"/>
                <a:gd name="T17" fmla="*/ 1381 h 2651"/>
                <a:gd name="T18" fmla="*/ 1954 w 2854"/>
                <a:gd name="T19" fmla="*/ 1350 h 2651"/>
                <a:gd name="T20" fmla="*/ 1637 w 2854"/>
                <a:gd name="T21" fmla="*/ 1423 h 2651"/>
                <a:gd name="T22" fmla="*/ 1612 w 2854"/>
                <a:gd name="T23" fmla="*/ 1136 h 2651"/>
                <a:gd name="T24" fmla="*/ 1863 w 2854"/>
                <a:gd name="T25" fmla="*/ 1055 h 2651"/>
                <a:gd name="T26" fmla="*/ 1936 w 2854"/>
                <a:gd name="T27" fmla="*/ 1035 h 2651"/>
                <a:gd name="T28" fmla="*/ 1981 w 2854"/>
                <a:gd name="T29" fmla="*/ 882 h 2651"/>
                <a:gd name="T30" fmla="*/ 1621 w 2854"/>
                <a:gd name="T31" fmla="*/ 999 h 2651"/>
                <a:gd name="T32" fmla="*/ 1433 w 2854"/>
                <a:gd name="T33" fmla="*/ 1027 h 2651"/>
                <a:gd name="T34" fmla="*/ 1626 w 2854"/>
                <a:gd name="T35" fmla="*/ 683 h 2651"/>
                <a:gd name="T36" fmla="*/ 1580 w 2854"/>
                <a:gd name="T37" fmla="*/ 754 h 2651"/>
                <a:gd name="T38" fmla="*/ 1499 w 2854"/>
                <a:gd name="T39" fmla="*/ 703 h 2651"/>
                <a:gd name="T40" fmla="*/ 1505 w 2854"/>
                <a:gd name="T41" fmla="*/ 752 h 2651"/>
                <a:gd name="T42" fmla="*/ 1336 w 2854"/>
                <a:gd name="T43" fmla="*/ 899 h 2651"/>
                <a:gd name="T44" fmla="*/ 1302 w 2854"/>
                <a:gd name="T45" fmla="*/ 634 h 2651"/>
                <a:gd name="T46" fmla="*/ 1433 w 2854"/>
                <a:gd name="T47" fmla="*/ 310 h 2651"/>
                <a:gd name="T48" fmla="*/ 1351 w 2854"/>
                <a:gd name="T49" fmla="*/ 472 h 2651"/>
                <a:gd name="T50" fmla="*/ 1240 w 2854"/>
                <a:gd name="T51" fmla="*/ 348 h 2651"/>
                <a:gd name="T52" fmla="*/ 1208 w 2854"/>
                <a:gd name="T53" fmla="*/ 330 h 2651"/>
                <a:gd name="T54" fmla="*/ 938 w 2854"/>
                <a:gd name="T55" fmla="*/ 402 h 2651"/>
                <a:gd name="T56" fmla="*/ 1062 w 2854"/>
                <a:gd name="T57" fmla="*/ 517 h 2651"/>
                <a:gd name="T58" fmla="*/ 1229 w 2854"/>
                <a:gd name="T59" fmla="*/ 792 h 2651"/>
                <a:gd name="T60" fmla="*/ 825 w 2854"/>
                <a:gd name="T61" fmla="*/ 1099 h 2651"/>
                <a:gd name="T62" fmla="*/ 894 w 2854"/>
                <a:gd name="T63" fmla="*/ 800 h 2651"/>
                <a:gd name="T64" fmla="*/ 859 w 2854"/>
                <a:gd name="T65" fmla="*/ 899 h 2651"/>
                <a:gd name="T66" fmla="*/ 497 w 2854"/>
                <a:gd name="T67" fmla="*/ 820 h 2651"/>
                <a:gd name="T68" fmla="*/ 454 w 2854"/>
                <a:gd name="T69" fmla="*/ 841 h 2651"/>
                <a:gd name="T70" fmla="*/ 422 w 2854"/>
                <a:gd name="T71" fmla="*/ 940 h 2651"/>
                <a:gd name="T72" fmla="*/ 553 w 2854"/>
                <a:gd name="T73" fmla="*/ 982 h 2651"/>
                <a:gd name="T74" fmla="*/ 951 w 2854"/>
                <a:gd name="T75" fmla="*/ 1224 h 2651"/>
                <a:gd name="T76" fmla="*/ 658 w 2854"/>
                <a:gd name="T77" fmla="*/ 1205 h 2651"/>
                <a:gd name="T78" fmla="*/ 716 w 2854"/>
                <a:gd name="T79" fmla="*/ 1216 h 2651"/>
                <a:gd name="T80" fmla="*/ 623 w 2854"/>
                <a:gd name="T81" fmla="*/ 1252 h 2651"/>
                <a:gd name="T82" fmla="*/ 621 w 2854"/>
                <a:gd name="T83" fmla="*/ 1286 h 2651"/>
                <a:gd name="T84" fmla="*/ 871 w 2854"/>
                <a:gd name="T85" fmla="*/ 1479 h 2651"/>
                <a:gd name="T86" fmla="*/ 353 w 2854"/>
                <a:gd name="T87" fmla="*/ 1451 h 2651"/>
                <a:gd name="T88" fmla="*/ 696 w 2854"/>
                <a:gd name="T89" fmla="*/ 1509 h 2651"/>
                <a:gd name="T90" fmla="*/ 228 w 2854"/>
                <a:gd name="T91" fmla="*/ 1956 h 2651"/>
                <a:gd name="T92" fmla="*/ 230 w 2854"/>
                <a:gd name="T93" fmla="*/ 1990 h 2651"/>
                <a:gd name="T94" fmla="*/ 692 w 2854"/>
                <a:gd name="T95" fmla="*/ 1799 h 2651"/>
                <a:gd name="T96" fmla="*/ 812 w 2854"/>
                <a:gd name="T97" fmla="*/ 2041 h 2651"/>
                <a:gd name="T98" fmla="*/ 713 w 2854"/>
                <a:gd name="T99" fmla="*/ 1663 h 2651"/>
                <a:gd name="T100" fmla="*/ 1187 w 2854"/>
                <a:gd name="T101" fmla="*/ 1846 h 2651"/>
                <a:gd name="T102" fmla="*/ 1268 w 2854"/>
                <a:gd name="T103" fmla="*/ 2074 h 2651"/>
                <a:gd name="T104" fmla="*/ 1487 w 2854"/>
                <a:gd name="T105" fmla="*/ 1609 h 2651"/>
                <a:gd name="T106" fmla="*/ 1746 w 2854"/>
                <a:gd name="T107" fmla="*/ 1569 h 2651"/>
                <a:gd name="T108" fmla="*/ 2062 w 2854"/>
                <a:gd name="T109" fmla="*/ 1717 h 2651"/>
                <a:gd name="T110" fmla="*/ 2221 w 2854"/>
                <a:gd name="T111" fmla="*/ 1960 h 2651"/>
                <a:gd name="T112" fmla="*/ 2156 w 2854"/>
                <a:gd name="T113" fmla="*/ 1774 h 26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54" h="2651">
                  <a:moveTo>
                    <a:pt x="2589" y="1388"/>
                  </a:moveTo>
                  <a:cubicBezTo>
                    <a:pt x="2593" y="1395"/>
                    <a:pt x="2596" y="1403"/>
                    <a:pt x="2599" y="1411"/>
                  </a:cubicBezTo>
                  <a:cubicBezTo>
                    <a:pt x="2599" y="1411"/>
                    <a:pt x="2598" y="1401"/>
                    <a:pt x="2589" y="1388"/>
                  </a:cubicBezTo>
                  <a:close/>
                  <a:moveTo>
                    <a:pt x="1842" y="350"/>
                  </a:moveTo>
                  <a:cubicBezTo>
                    <a:pt x="1842" y="351"/>
                    <a:pt x="1843" y="351"/>
                    <a:pt x="1843" y="351"/>
                  </a:cubicBezTo>
                  <a:cubicBezTo>
                    <a:pt x="1843" y="351"/>
                    <a:pt x="1843" y="351"/>
                    <a:pt x="1842" y="350"/>
                  </a:cubicBezTo>
                  <a:close/>
                  <a:moveTo>
                    <a:pt x="2764" y="2010"/>
                  </a:moveTo>
                  <a:cubicBezTo>
                    <a:pt x="2765" y="2011"/>
                    <a:pt x="2766" y="2012"/>
                    <a:pt x="2767" y="2014"/>
                  </a:cubicBezTo>
                  <a:cubicBezTo>
                    <a:pt x="2767" y="2014"/>
                    <a:pt x="2766" y="2012"/>
                    <a:pt x="2764" y="2010"/>
                  </a:cubicBezTo>
                  <a:close/>
                  <a:moveTo>
                    <a:pt x="2711" y="2236"/>
                  </a:moveTo>
                  <a:cubicBezTo>
                    <a:pt x="2634" y="1769"/>
                    <a:pt x="2458" y="2484"/>
                    <a:pt x="2398" y="2238"/>
                  </a:cubicBezTo>
                  <a:cubicBezTo>
                    <a:pt x="2355" y="2063"/>
                    <a:pt x="2293" y="1966"/>
                    <a:pt x="2241" y="1912"/>
                  </a:cubicBezTo>
                  <a:cubicBezTo>
                    <a:pt x="2317" y="1904"/>
                    <a:pt x="2339" y="1885"/>
                    <a:pt x="2395" y="1967"/>
                  </a:cubicBezTo>
                  <a:cubicBezTo>
                    <a:pt x="2466" y="2072"/>
                    <a:pt x="2565" y="2011"/>
                    <a:pt x="2648" y="1987"/>
                  </a:cubicBezTo>
                  <a:cubicBezTo>
                    <a:pt x="2717" y="1967"/>
                    <a:pt x="2754" y="1999"/>
                    <a:pt x="2764" y="2010"/>
                  </a:cubicBezTo>
                  <a:cubicBezTo>
                    <a:pt x="2691" y="1923"/>
                    <a:pt x="2645" y="1965"/>
                    <a:pt x="2600" y="1972"/>
                  </a:cubicBezTo>
                  <a:cubicBezTo>
                    <a:pt x="2553" y="1980"/>
                    <a:pt x="2531" y="1967"/>
                    <a:pt x="2531" y="1967"/>
                  </a:cubicBezTo>
                  <a:cubicBezTo>
                    <a:pt x="2371" y="1927"/>
                    <a:pt x="2465" y="1841"/>
                    <a:pt x="2493" y="1741"/>
                  </a:cubicBezTo>
                  <a:cubicBezTo>
                    <a:pt x="2555" y="1520"/>
                    <a:pt x="2699" y="1505"/>
                    <a:pt x="2699" y="1505"/>
                  </a:cubicBezTo>
                  <a:cubicBezTo>
                    <a:pt x="2561" y="1481"/>
                    <a:pt x="2501" y="1629"/>
                    <a:pt x="2457" y="1701"/>
                  </a:cubicBezTo>
                  <a:cubicBezTo>
                    <a:pt x="2413" y="1773"/>
                    <a:pt x="2403" y="1851"/>
                    <a:pt x="2299" y="1815"/>
                  </a:cubicBezTo>
                  <a:cubicBezTo>
                    <a:pt x="2153" y="1765"/>
                    <a:pt x="2165" y="1805"/>
                    <a:pt x="2059" y="1793"/>
                  </a:cubicBezTo>
                  <a:cubicBezTo>
                    <a:pt x="1953" y="1781"/>
                    <a:pt x="2053" y="1701"/>
                    <a:pt x="1989" y="1603"/>
                  </a:cubicBezTo>
                  <a:cubicBezTo>
                    <a:pt x="1925" y="1505"/>
                    <a:pt x="1985" y="1469"/>
                    <a:pt x="2027" y="1431"/>
                  </a:cubicBezTo>
                  <a:cubicBezTo>
                    <a:pt x="2069" y="1393"/>
                    <a:pt x="2075" y="1369"/>
                    <a:pt x="2075" y="1369"/>
                  </a:cubicBezTo>
                  <a:cubicBezTo>
                    <a:pt x="2191" y="1221"/>
                    <a:pt x="2251" y="1343"/>
                    <a:pt x="2343" y="1331"/>
                  </a:cubicBezTo>
                  <a:cubicBezTo>
                    <a:pt x="2511" y="1309"/>
                    <a:pt x="2569" y="1357"/>
                    <a:pt x="2589" y="1388"/>
                  </a:cubicBezTo>
                  <a:cubicBezTo>
                    <a:pt x="2559" y="1326"/>
                    <a:pt x="2512" y="1303"/>
                    <a:pt x="2435" y="1305"/>
                  </a:cubicBezTo>
                  <a:cubicBezTo>
                    <a:pt x="2349" y="1307"/>
                    <a:pt x="2295" y="1279"/>
                    <a:pt x="2369" y="1251"/>
                  </a:cubicBezTo>
                  <a:cubicBezTo>
                    <a:pt x="2443" y="1223"/>
                    <a:pt x="2491" y="1113"/>
                    <a:pt x="2491" y="1113"/>
                  </a:cubicBezTo>
                  <a:cubicBezTo>
                    <a:pt x="2451" y="1197"/>
                    <a:pt x="2341" y="1263"/>
                    <a:pt x="2220" y="1239"/>
                  </a:cubicBezTo>
                  <a:cubicBezTo>
                    <a:pt x="2100" y="1216"/>
                    <a:pt x="2072" y="1197"/>
                    <a:pt x="2039" y="1260"/>
                  </a:cubicBezTo>
                  <a:cubicBezTo>
                    <a:pt x="2006" y="1322"/>
                    <a:pt x="1925" y="1372"/>
                    <a:pt x="1871" y="1366"/>
                  </a:cubicBezTo>
                  <a:cubicBezTo>
                    <a:pt x="1818" y="1360"/>
                    <a:pt x="1803" y="1294"/>
                    <a:pt x="1803" y="1294"/>
                  </a:cubicBezTo>
                  <a:cubicBezTo>
                    <a:pt x="1771" y="1210"/>
                    <a:pt x="1787" y="1186"/>
                    <a:pt x="1939" y="1116"/>
                  </a:cubicBezTo>
                  <a:cubicBezTo>
                    <a:pt x="2091" y="1045"/>
                    <a:pt x="1959" y="889"/>
                    <a:pt x="2044" y="861"/>
                  </a:cubicBezTo>
                  <a:cubicBezTo>
                    <a:pt x="2128" y="832"/>
                    <a:pt x="2120" y="790"/>
                    <a:pt x="2120" y="790"/>
                  </a:cubicBezTo>
                  <a:cubicBezTo>
                    <a:pt x="2108" y="865"/>
                    <a:pt x="1972" y="803"/>
                    <a:pt x="1986" y="951"/>
                  </a:cubicBezTo>
                  <a:cubicBezTo>
                    <a:pt x="2000" y="1100"/>
                    <a:pt x="1931" y="1087"/>
                    <a:pt x="1931" y="1087"/>
                  </a:cubicBezTo>
                  <a:cubicBezTo>
                    <a:pt x="1981" y="1022"/>
                    <a:pt x="1925" y="951"/>
                    <a:pt x="1886" y="886"/>
                  </a:cubicBezTo>
                  <a:cubicBezTo>
                    <a:pt x="1846" y="820"/>
                    <a:pt x="1902" y="764"/>
                    <a:pt x="1902" y="764"/>
                  </a:cubicBezTo>
                  <a:cubicBezTo>
                    <a:pt x="1902" y="764"/>
                    <a:pt x="1793" y="777"/>
                    <a:pt x="1893" y="947"/>
                  </a:cubicBezTo>
                  <a:cubicBezTo>
                    <a:pt x="1993" y="1116"/>
                    <a:pt x="1824" y="1090"/>
                    <a:pt x="1780" y="1181"/>
                  </a:cubicBezTo>
                  <a:cubicBezTo>
                    <a:pt x="1737" y="1272"/>
                    <a:pt x="1746" y="1220"/>
                    <a:pt x="1681" y="1133"/>
                  </a:cubicBezTo>
                  <a:cubicBezTo>
                    <a:pt x="1615" y="1047"/>
                    <a:pt x="1681" y="1051"/>
                    <a:pt x="1685" y="947"/>
                  </a:cubicBezTo>
                  <a:cubicBezTo>
                    <a:pt x="1688" y="878"/>
                    <a:pt x="1666" y="835"/>
                    <a:pt x="1638" y="799"/>
                  </a:cubicBezTo>
                  <a:cubicBezTo>
                    <a:pt x="1632" y="741"/>
                    <a:pt x="1629" y="627"/>
                    <a:pt x="1719" y="651"/>
                  </a:cubicBezTo>
                  <a:cubicBezTo>
                    <a:pt x="1839" y="683"/>
                    <a:pt x="1795" y="459"/>
                    <a:pt x="1803" y="391"/>
                  </a:cubicBezTo>
                  <a:cubicBezTo>
                    <a:pt x="1810" y="332"/>
                    <a:pt x="1835" y="346"/>
                    <a:pt x="1842" y="350"/>
                  </a:cubicBezTo>
                  <a:cubicBezTo>
                    <a:pt x="1704" y="242"/>
                    <a:pt x="1827" y="651"/>
                    <a:pt x="1699" y="595"/>
                  </a:cubicBezTo>
                  <a:cubicBezTo>
                    <a:pt x="1598" y="551"/>
                    <a:pt x="1604" y="703"/>
                    <a:pt x="1612" y="767"/>
                  </a:cubicBezTo>
                  <a:cubicBezTo>
                    <a:pt x="1552" y="701"/>
                    <a:pt x="1489" y="640"/>
                    <a:pt x="1559" y="439"/>
                  </a:cubicBezTo>
                  <a:cubicBezTo>
                    <a:pt x="1677" y="104"/>
                    <a:pt x="1615" y="0"/>
                    <a:pt x="1615" y="0"/>
                  </a:cubicBezTo>
                  <a:cubicBezTo>
                    <a:pt x="1615" y="0"/>
                    <a:pt x="1650" y="152"/>
                    <a:pt x="1520" y="417"/>
                  </a:cubicBezTo>
                  <a:cubicBezTo>
                    <a:pt x="1488" y="483"/>
                    <a:pt x="1481" y="545"/>
                    <a:pt x="1487" y="604"/>
                  </a:cubicBezTo>
                  <a:cubicBezTo>
                    <a:pt x="1359" y="471"/>
                    <a:pt x="1352" y="741"/>
                    <a:pt x="1179" y="507"/>
                  </a:cubicBezTo>
                  <a:cubicBezTo>
                    <a:pt x="1056" y="341"/>
                    <a:pt x="1035" y="543"/>
                    <a:pt x="1035" y="543"/>
                  </a:cubicBezTo>
                  <a:cubicBezTo>
                    <a:pt x="1095" y="335"/>
                    <a:pt x="1203" y="719"/>
                    <a:pt x="1335" y="651"/>
                  </a:cubicBezTo>
                  <a:cubicBezTo>
                    <a:pt x="1404" y="616"/>
                    <a:pt x="1462" y="647"/>
                    <a:pt x="1502" y="685"/>
                  </a:cubicBezTo>
                  <a:cubicBezTo>
                    <a:pt x="1541" y="826"/>
                    <a:pt x="1626" y="938"/>
                    <a:pt x="1546" y="999"/>
                  </a:cubicBezTo>
                  <a:cubicBezTo>
                    <a:pt x="1420" y="1094"/>
                    <a:pt x="1377" y="1398"/>
                    <a:pt x="1212" y="1359"/>
                  </a:cubicBezTo>
                  <a:cubicBezTo>
                    <a:pt x="1154" y="1346"/>
                    <a:pt x="1116" y="1385"/>
                    <a:pt x="1038" y="1385"/>
                  </a:cubicBezTo>
                  <a:cubicBezTo>
                    <a:pt x="960" y="1385"/>
                    <a:pt x="960" y="1264"/>
                    <a:pt x="1034" y="1203"/>
                  </a:cubicBezTo>
                  <a:cubicBezTo>
                    <a:pt x="1107" y="1142"/>
                    <a:pt x="1264" y="1160"/>
                    <a:pt x="1125" y="1008"/>
                  </a:cubicBezTo>
                  <a:cubicBezTo>
                    <a:pt x="986" y="856"/>
                    <a:pt x="1047" y="799"/>
                    <a:pt x="1047" y="799"/>
                  </a:cubicBezTo>
                  <a:cubicBezTo>
                    <a:pt x="925" y="877"/>
                    <a:pt x="1238" y="1086"/>
                    <a:pt x="1081" y="1133"/>
                  </a:cubicBezTo>
                  <a:cubicBezTo>
                    <a:pt x="925" y="1181"/>
                    <a:pt x="951" y="1372"/>
                    <a:pt x="951" y="1372"/>
                  </a:cubicBezTo>
                  <a:cubicBezTo>
                    <a:pt x="691" y="1338"/>
                    <a:pt x="934" y="1077"/>
                    <a:pt x="625" y="1034"/>
                  </a:cubicBezTo>
                  <a:cubicBezTo>
                    <a:pt x="317" y="990"/>
                    <a:pt x="374" y="856"/>
                    <a:pt x="374" y="856"/>
                  </a:cubicBezTo>
                  <a:cubicBezTo>
                    <a:pt x="324" y="910"/>
                    <a:pt x="405" y="1063"/>
                    <a:pt x="571" y="1060"/>
                  </a:cubicBezTo>
                  <a:cubicBezTo>
                    <a:pt x="738" y="1057"/>
                    <a:pt x="768" y="1186"/>
                    <a:pt x="768" y="1186"/>
                  </a:cubicBezTo>
                  <a:cubicBezTo>
                    <a:pt x="720" y="1101"/>
                    <a:pt x="696" y="1294"/>
                    <a:pt x="531" y="1186"/>
                  </a:cubicBezTo>
                  <a:cubicBezTo>
                    <a:pt x="424" y="1117"/>
                    <a:pt x="433" y="1252"/>
                    <a:pt x="433" y="1252"/>
                  </a:cubicBezTo>
                  <a:cubicBezTo>
                    <a:pt x="453" y="1087"/>
                    <a:pt x="635" y="1342"/>
                    <a:pt x="695" y="1238"/>
                  </a:cubicBezTo>
                  <a:cubicBezTo>
                    <a:pt x="754" y="1133"/>
                    <a:pt x="769" y="1448"/>
                    <a:pt x="992" y="1451"/>
                  </a:cubicBezTo>
                  <a:cubicBezTo>
                    <a:pt x="1145" y="1453"/>
                    <a:pt x="1221" y="1419"/>
                    <a:pt x="1195" y="1543"/>
                  </a:cubicBezTo>
                  <a:cubicBezTo>
                    <a:pt x="1168" y="1668"/>
                    <a:pt x="1089" y="1629"/>
                    <a:pt x="1023" y="1523"/>
                  </a:cubicBezTo>
                  <a:cubicBezTo>
                    <a:pt x="958" y="1417"/>
                    <a:pt x="816" y="1562"/>
                    <a:pt x="827" y="1520"/>
                  </a:cubicBezTo>
                  <a:cubicBezTo>
                    <a:pt x="838" y="1478"/>
                    <a:pt x="805" y="1464"/>
                    <a:pt x="805" y="1464"/>
                  </a:cubicBezTo>
                  <a:cubicBezTo>
                    <a:pt x="822" y="1521"/>
                    <a:pt x="741" y="1595"/>
                    <a:pt x="900" y="1534"/>
                  </a:cubicBezTo>
                  <a:cubicBezTo>
                    <a:pt x="1059" y="1473"/>
                    <a:pt x="1074" y="1739"/>
                    <a:pt x="1016" y="1637"/>
                  </a:cubicBezTo>
                  <a:cubicBezTo>
                    <a:pt x="958" y="1535"/>
                    <a:pt x="826" y="1741"/>
                    <a:pt x="783" y="1578"/>
                  </a:cubicBezTo>
                  <a:cubicBezTo>
                    <a:pt x="753" y="1468"/>
                    <a:pt x="678" y="1610"/>
                    <a:pt x="678" y="1610"/>
                  </a:cubicBezTo>
                  <a:cubicBezTo>
                    <a:pt x="678" y="1610"/>
                    <a:pt x="741" y="1493"/>
                    <a:pt x="780" y="1622"/>
                  </a:cubicBezTo>
                  <a:cubicBezTo>
                    <a:pt x="819" y="1751"/>
                    <a:pt x="967" y="1573"/>
                    <a:pt x="1006" y="1663"/>
                  </a:cubicBezTo>
                  <a:cubicBezTo>
                    <a:pt x="1045" y="1753"/>
                    <a:pt x="1233" y="1588"/>
                    <a:pt x="1096" y="1865"/>
                  </a:cubicBezTo>
                  <a:cubicBezTo>
                    <a:pt x="1004" y="2053"/>
                    <a:pt x="800" y="1586"/>
                    <a:pt x="642" y="1822"/>
                  </a:cubicBezTo>
                  <a:cubicBezTo>
                    <a:pt x="572" y="1925"/>
                    <a:pt x="444" y="1829"/>
                    <a:pt x="444" y="1829"/>
                  </a:cubicBezTo>
                  <a:cubicBezTo>
                    <a:pt x="486" y="1885"/>
                    <a:pt x="534" y="1953"/>
                    <a:pt x="676" y="1846"/>
                  </a:cubicBezTo>
                  <a:cubicBezTo>
                    <a:pt x="817" y="1739"/>
                    <a:pt x="797" y="1865"/>
                    <a:pt x="875" y="1902"/>
                  </a:cubicBezTo>
                  <a:cubicBezTo>
                    <a:pt x="953" y="1938"/>
                    <a:pt x="1065" y="1994"/>
                    <a:pt x="836" y="2019"/>
                  </a:cubicBezTo>
                  <a:cubicBezTo>
                    <a:pt x="607" y="2043"/>
                    <a:pt x="729" y="2415"/>
                    <a:pt x="286" y="2466"/>
                  </a:cubicBezTo>
                  <a:cubicBezTo>
                    <a:pt x="0" y="2499"/>
                    <a:pt x="72" y="2595"/>
                    <a:pt x="72" y="2595"/>
                  </a:cubicBezTo>
                  <a:cubicBezTo>
                    <a:pt x="72" y="2595"/>
                    <a:pt x="33" y="2503"/>
                    <a:pt x="289" y="2510"/>
                  </a:cubicBezTo>
                  <a:cubicBezTo>
                    <a:pt x="544" y="2517"/>
                    <a:pt x="639" y="2320"/>
                    <a:pt x="724" y="2194"/>
                  </a:cubicBezTo>
                  <a:cubicBezTo>
                    <a:pt x="809" y="2067"/>
                    <a:pt x="744" y="2242"/>
                    <a:pt x="870" y="2267"/>
                  </a:cubicBezTo>
                  <a:cubicBezTo>
                    <a:pt x="997" y="2291"/>
                    <a:pt x="931" y="2342"/>
                    <a:pt x="921" y="2459"/>
                  </a:cubicBezTo>
                  <a:cubicBezTo>
                    <a:pt x="911" y="2576"/>
                    <a:pt x="1021" y="2573"/>
                    <a:pt x="1021" y="2573"/>
                  </a:cubicBezTo>
                  <a:cubicBezTo>
                    <a:pt x="846" y="2488"/>
                    <a:pt x="1067" y="2298"/>
                    <a:pt x="958" y="2264"/>
                  </a:cubicBezTo>
                  <a:cubicBezTo>
                    <a:pt x="848" y="2230"/>
                    <a:pt x="826" y="2111"/>
                    <a:pt x="897" y="2096"/>
                  </a:cubicBezTo>
                  <a:cubicBezTo>
                    <a:pt x="967" y="2082"/>
                    <a:pt x="1011" y="2019"/>
                    <a:pt x="1157" y="1965"/>
                  </a:cubicBezTo>
                  <a:cubicBezTo>
                    <a:pt x="1303" y="1912"/>
                    <a:pt x="1454" y="2245"/>
                    <a:pt x="1493" y="2327"/>
                  </a:cubicBezTo>
                  <a:cubicBezTo>
                    <a:pt x="1532" y="2410"/>
                    <a:pt x="1522" y="2602"/>
                    <a:pt x="1522" y="2602"/>
                  </a:cubicBezTo>
                  <a:cubicBezTo>
                    <a:pt x="1549" y="2651"/>
                    <a:pt x="1595" y="2614"/>
                    <a:pt x="1595" y="2614"/>
                  </a:cubicBezTo>
                  <a:cubicBezTo>
                    <a:pt x="1585" y="2539"/>
                    <a:pt x="1622" y="2235"/>
                    <a:pt x="1680" y="2201"/>
                  </a:cubicBezTo>
                  <a:cubicBezTo>
                    <a:pt x="1738" y="2167"/>
                    <a:pt x="1797" y="2109"/>
                    <a:pt x="1870" y="2028"/>
                  </a:cubicBezTo>
                  <a:cubicBezTo>
                    <a:pt x="1934" y="1958"/>
                    <a:pt x="2009" y="1918"/>
                    <a:pt x="2119" y="1913"/>
                  </a:cubicBezTo>
                  <a:cubicBezTo>
                    <a:pt x="2147" y="1931"/>
                    <a:pt x="2172" y="1960"/>
                    <a:pt x="2197" y="1978"/>
                  </a:cubicBezTo>
                  <a:cubicBezTo>
                    <a:pt x="2277" y="2035"/>
                    <a:pt x="2350" y="2441"/>
                    <a:pt x="2466" y="2395"/>
                  </a:cubicBezTo>
                  <a:cubicBezTo>
                    <a:pt x="2530" y="2370"/>
                    <a:pt x="2560" y="2219"/>
                    <a:pt x="2594" y="2165"/>
                  </a:cubicBezTo>
                  <a:cubicBezTo>
                    <a:pt x="2661" y="2055"/>
                    <a:pt x="2679" y="2212"/>
                    <a:pt x="2694" y="2271"/>
                  </a:cubicBezTo>
                  <a:cubicBezTo>
                    <a:pt x="2704" y="2311"/>
                    <a:pt x="2731" y="2481"/>
                    <a:pt x="2792" y="2471"/>
                  </a:cubicBezTo>
                  <a:cubicBezTo>
                    <a:pt x="2823" y="2467"/>
                    <a:pt x="2853" y="2396"/>
                    <a:pt x="2854" y="2369"/>
                  </a:cubicBezTo>
                  <a:cubicBezTo>
                    <a:pt x="2854" y="2369"/>
                    <a:pt x="2774" y="2614"/>
                    <a:pt x="2711" y="2236"/>
                  </a:cubicBezTo>
                  <a:close/>
                </a:path>
              </a:pathLst>
            </a:custGeom>
            <a:solidFill>
              <a:srgbClr val="F4ED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399" name="Freeform 6390"/>
            <p:cNvSpPr>
              <a:spLocks/>
            </p:cNvSpPr>
            <p:nvPr/>
          </p:nvSpPr>
          <p:spPr bwMode="auto">
            <a:xfrm>
              <a:off x="2572" y="767"/>
              <a:ext cx="400" cy="1119"/>
            </a:xfrm>
            <a:custGeom>
              <a:avLst/>
              <a:gdLst>
                <a:gd name="T0" fmla="*/ 343 w 432"/>
                <a:gd name="T1" fmla="*/ 953 h 1209"/>
                <a:gd name="T2" fmla="*/ 329 w 432"/>
                <a:gd name="T3" fmla="*/ 959 h 1209"/>
                <a:gd name="T4" fmla="*/ 197 w 432"/>
                <a:gd name="T5" fmla="*/ 694 h 1209"/>
                <a:gd name="T6" fmla="*/ 69 w 432"/>
                <a:gd name="T7" fmla="*/ 479 h 1209"/>
                <a:gd name="T8" fmla="*/ 102 w 432"/>
                <a:gd name="T9" fmla="*/ 370 h 1209"/>
                <a:gd name="T10" fmla="*/ 147 w 432"/>
                <a:gd name="T11" fmla="*/ 216 h 1209"/>
                <a:gd name="T12" fmla="*/ 343 w 432"/>
                <a:gd name="T13" fmla="*/ 5 h 1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1209">
                  <a:moveTo>
                    <a:pt x="432" y="1202"/>
                  </a:moveTo>
                  <a:cubicBezTo>
                    <a:pt x="426" y="1202"/>
                    <a:pt x="419" y="1204"/>
                    <a:pt x="414" y="1209"/>
                  </a:cubicBezTo>
                  <a:cubicBezTo>
                    <a:pt x="414" y="1209"/>
                    <a:pt x="376" y="950"/>
                    <a:pt x="248" y="875"/>
                  </a:cubicBezTo>
                  <a:cubicBezTo>
                    <a:pt x="120" y="800"/>
                    <a:pt x="0" y="780"/>
                    <a:pt x="86" y="605"/>
                  </a:cubicBezTo>
                  <a:cubicBezTo>
                    <a:pt x="115" y="544"/>
                    <a:pt x="98" y="516"/>
                    <a:pt x="128" y="467"/>
                  </a:cubicBezTo>
                  <a:cubicBezTo>
                    <a:pt x="158" y="419"/>
                    <a:pt x="82" y="321"/>
                    <a:pt x="186" y="272"/>
                  </a:cubicBezTo>
                  <a:cubicBezTo>
                    <a:pt x="350" y="194"/>
                    <a:pt x="359" y="0"/>
                    <a:pt x="432" y="5"/>
                  </a:cubicBezTo>
                </a:path>
              </a:pathLst>
            </a:custGeom>
            <a:solidFill>
              <a:srgbClr val="EFBA5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0" name="Freeform 6391"/>
            <p:cNvSpPr>
              <a:spLocks/>
            </p:cNvSpPr>
            <p:nvPr/>
          </p:nvSpPr>
          <p:spPr bwMode="auto">
            <a:xfrm>
              <a:off x="2713" y="1330"/>
              <a:ext cx="247" cy="430"/>
            </a:xfrm>
            <a:custGeom>
              <a:avLst/>
              <a:gdLst>
                <a:gd name="T0" fmla="*/ 172 w 267"/>
                <a:gd name="T1" fmla="*/ 17 h 465"/>
                <a:gd name="T2" fmla="*/ 162 w 267"/>
                <a:gd name="T3" fmla="*/ 54 h 465"/>
                <a:gd name="T4" fmla="*/ 118 w 267"/>
                <a:gd name="T5" fmla="*/ 44 h 465"/>
                <a:gd name="T6" fmla="*/ 84 w 267"/>
                <a:gd name="T7" fmla="*/ 82 h 465"/>
                <a:gd name="T8" fmla="*/ 41 w 267"/>
                <a:gd name="T9" fmla="*/ 93 h 465"/>
                <a:gd name="T10" fmla="*/ 37 w 267"/>
                <a:gd name="T11" fmla="*/ 116 h 465"/>
                <a:gd name="T12" fmla="*/ 9 w 267"/>
                <a:gd name="T13" fmla="*/ 137 h 465"/>
                <a:gd name="T14" fmla="*/ 64 w 267"/>
                <a:gd name="T15" fmla="*/ 163 h 465"/>
                <a:gd name="T16" fmla="*/ 122 w 267"/>
                <a:gd name="T17" fmla="*/ 210 h 465"/>
                <a:gd name="T18" fmla="*/ 143 w 267"/>
                <a:gd name="T19" fmla="*/ 243 h 465"/>
                <a:gd name="T20" fmla="*/ 166 w 267"/>
                <a:gd name="T21" fmla="*/ 264 h 465"/>
                <a:gd name="T22" fmla="*/ 181 w 267"/>
                <a:gd name="T23" fmla="*/ 317 h 465"/>
                <a:gd name="T24" fmla="*/ 206 w 267"/>
                <a:gd name="T25" fmla="*/ 338 h 465"/>
                <a:gd name="T26" fmla="*/ 196 w 267"/>
                <a:gd name="T27" fmla="*/ 279 h 465"/>
                <a:gd name="T28" fmla="*/ 191 w 267"/>
                <a:gd name="T29" fmla="*/ 218 h 465"/>
                <a:gd name="T30" fmla="*/ 204 w 267"/>
                <a:gd name="T31" fmla="*/ 106 h 465"/>
                <a:gd name="T32" fmla="*/ 168 w 267"/>
                <a:gd name="T33" fmla="*/ 9 h 465"/>
                <a:gd name="T34" fmla="*/ 170 w 267"/>
                <a:gd name="T35" fmla="*/ 21 h 4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7" h="465">
                  <a:moveTo>
                    <a:pt x="217" y="21"/>
                  </a:moveTo>
                  <a:cubicBezTo>
                    <a:pt x="223" y="39"/>
                    <a:pt x="228" y="60"/>
                    <a:pt x="204" y="68"/>
                  </a:cubicBezTo>
                  <a:cubicBezTo>
                    <a:pt x="183" y="74"/>
                    <a:pt x="171" y="52"/>
                    <a:pt x="149" y="56"/>
                  </a:cubicBezTo>
                  <a:cubicBezTo>
                    <a:pt x="148" y="80"/>
                    <a:pt x="136" y="107"/>
                    <a:pt x="106" y="104"/>
                  </a:cubicBezTo>
                  <a:cubicBezTo>
                    <a:pt x="82" y="102"/>
                    <a:pt x="54" y="72"/>
                    <a:pt x="52" y="118"/>
                  </a:cubicBezTo>
                  <a:cubicBezTo>
                    <a:pt x="52" y="133"/>
                    <a:pt x="56" y="134"/>
                    <a:pt x="46" y="146"/>
                  </a:cubicBezTo>
                  <a:cubicBezTo>
                    <a:pt x="36" y="157"/>
                    <a:pt x="17" y="158"/>
                    <a:pt x="12" y="173"/>
                  </a:cubicBezTo>
                  <a:cubicBezTo>
                    <a:pt x="0" y="210"/>
                    <a:pt x="61" y="199"/>
                    <a:pt x="81" y="205"/>
                  </a:cubicBezTo>
                  <a:cubicBezTo>
                    <a:pt x="112" y="213"/>
                    <a:pt x="143" y="235"/>
                    <a:pt x="155" y="265"/>
                  </a:cubicBezTo>
                  <a:cubicBezTo>
                    <a:pt x="163" y="284"/>
                    <a:pt x="166" y="293"/>
                    <a:pt x="182" y="307"/>
                  </a:cubicBezTo>
                  <a:cubicBezTo>
                    <a:pt x="193" y="316"/>
                    <a:pt x="202" y="322"/>
                    <a:pt x="209" y="334"/>
                  </a:cubicBezTo>
                  <a:cubicBezTo>
                    <a:pt x="219" y="354"/>
                    <a:pt x="223" y="379"/>
                    <a:pt x="229" y="401"/>
                  </a:cubicBezTo>
                  <a:cubicBezTo>
                    <a:pt x="233" y="414"/>
                    <a:pt x="250" y="465"/>
                    <a:pt x="261" y="427"/>
                  </a:cubicBezTo>
                  <a:cubicBezTo>
                    <a:pt x="267" y="410"/>
                    <a:pt x="251" y="372"/>
                    <a:pt x="248" y="354"/>
                  </a:cubicBezTo>
                  <a:cubicBezTo>
                    <a:pt x="242" y="328"/>
                    <a:pt x="241" y="303"/>
                    <a:pt x="241" y="276"/>
                  </a:cubicBezTo>
                  <a:cubicBezTo>
                    <a:pt x="239" y="228"/>
                    <a:pt x="253" y="182"/>
                    <a:pt x="258" y="134"/>
                  </a:cubicBezTo>
                  <a:cubicBezTo>
                    <a:pt x="260" y="104"/>
                    <a:pt x="266" y="0"/>
                    <a:pt x="213" y="12"/>
                  </a:cubicBezTo>
                  <a:cubicBezTo>
                    <a:pt x="209" y="18"/>
                    <a:pt x="211" y="22"/>
                    <a:pt x="215" y="27"/>
                  </a:cubicBezTo>
                </a:path>
              </a:pathLst>
            </a:custGeom>
            <a:solidFill>
              <a:srgbClr val="E2A8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1" name="Freeform 6392"/>
            <p:cNvSpPr>
              <a:spLocks/>
            </p:cNvSpPr>
            <p:nvPr/>
          </p:nvSpPr>
          <p:spPr bwMode="auto">
            <a:xfrm>
              <a:off x="2787" y="1407"/>
              <a:ext cx="155" cy="197"/>
            </a:xfrm>
            <a:custGeom>
              <a:avLst/>
              <a:gdLst>
                <a:gd name="T0" fmla="*/ 111 w 167"/>
                <a:gd name="T1" fmla="*/ 7 h 212"/>
                <a:gd name="T2" fmla="*/ 101 w 167"/>
                <a:gd name="T3" fmla="*/ 5 h 212"/>
                <a:gd name="T4" fmla="*/ 85 w 167"/>
                <a:gd name="T5" fmla="*/ 10 h 212"/>
                <a:gd name="T6" fmla="*/ 56 w 167"/>
                <a:gd name="T7" fmla="*/ 2 h 212"/>
                <a:gd name="T8" fmla="*/ 30 w 167"/>
                <a:gd name="T9" fmla="*/ 31 h 212"/>
                <a:gd name="T10" fmla="*/ 19 w 167"/>
                <a:gd name="T11" fmla="*/ 79 h 212"/>
                <a:gd name="T12" fmla="*/ 46 w 167"/>
                <a:gd name="T13" fmla="*/ 90 h 212"/>
                <a:gd name="T14" fmla="*/ 72 w 167"/>
                <a:gd name="T15" fmla="*/ 106 h 212"/>
                <a:gd name="T16" fmla="*/ 83 w 167"/>
                <a:gd name="T17" fmla="*/ 128 h 212"/>
                <a:gd name="T18" fmla="*/ 97 w 167"/>
                <a:gd name="T19" fmla="*/ 141 h 212"/>
                <a:gd name="T20" fmla="*/ 102 w 167"/>
                <a:gd name="T21" fmla="*/ 160 h 212"/>
                <a:gd name="T22" fmla="*/ 117 w 167"/>
                <a:gd name="T23" fmla="*/ 151 h 212"/>
                <a:gd name="T24" fmla="*/ 114 w 167"/>
                <a:gd name="T25" fmla="*/ 115 h 212"/>
                <a:gd name="T26" fmla="*/ 113 w 167"/>
                <a:gd name="T27" fmla="*/ 81 h 212"/>
                <a:gd name="T28" fmla="*/ 113 w 167"/>
                <a:gd name="T29" fmla="*/ 7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7" h="212">
                  <a:moveTo>
                    <a:pt x="139" y="8"/>
                  </a:moveTo>
                  <a:cubicBezTo>
                    <a:pt x="135" y="6"/>
                    <a:pt x="131" y="4"/>
                    <a:pt x="126" y="5"/>
                  </a:cubicBezTo>
                  <a:cubicBezTo>
                    <a:pt x="118" y="6"/>
                    <a:pt x="115" y="13"/>
                    <a:pt x="107" y="13"/>
                  </a:cubicBezTo>
                  <a:cubicBezTo>
                    <a:pt x="94" y="13"/>
                    <a:pt x="86" y="0"/>
                    <a:pt x="70" y="2"/>
                  </a:cubicBezTo>
                  <a:cubicBezTo>
                    <a:pt x="49" y="6"/>
                    <a:pt x="46" y="24"/>
                    <a:pt x="38" y="39"/>
                  </a:cubicBezTo>
                  <a:cubicBezTo>
                    <a:pt x="30" y="55"/>
                    <a:pt x="0" y="86"/>
                    <a:pt x="24" y="99"/>
                  </a:cubicBezTo>
                  <a:cubicBezTo>
                    <a:pt x="34" y="105"/>
                    <a:pt x="47" y="107"/>
                    <a:pt x="58" y="112"/>
                  </a:cubicBezTo>
                  <a:cubicBezTo>
                    <a:pt x="70" y="118"/>
                    <a:pt x="81" y="122"/>
                    <a:pt x="90" y="132"/>
                  </a:cubicBezTo>
                  <a:cubicBezTo>
                    <a:pt x="97" y="140"/>
                    <a:pt x="98" y="149"/>
                    <a:pt x="103" y="159"/>
                  </a:cubicBezTo>
                  <a:cubicBezTo>
                    <a:pt x="108" y="168"/>
                    <a:pt x="115" y="169"/>
                    <a:pt x="121" y="176"/>
                  </a:cubicBezTo>
                  <a:cubicBezTo>
                    <a:pt x="127" y="182"/>
                    <a:pt x="123" y="192"/>
                    <a:pt x="128" y="199"/>
                  </a:cubicBezTo>
                  <a:cubicBezTo>
                    <a:pt x="136" y="212"/>
                    <a:pt x="145" y="198"/>
                    <a:pt x="147" y="188"/>
                  </a:cubicBezTo>
                  <a:cubicBezTo>
                    <a:pt x="150" y="172"/>
                    <a:pt x="144" y="158"/>
                    <a:pt x="142" y="143"/>
                  </a:cubicBezTo>
                  <a:cubicBezTo>
                    <a:pt x="139" y="130"/>
                    <a:pt x="139" y="115"/>
                    <a:pt x="141" y="101"/>
                  </a:cubicBezTo>
                  <a:cubicBezTo>
                    <a:pt x="145" y="72"/>
                    <a:pt x="167" y="30"/>
                    <a:pt x="141" y="9"/>
                  </a:cubicBezTo>
                </a:path>
              </a:pathLst>
            </a:custGeom>
            <a:solidFill>
              <a:srgbClr val="D38A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2" name="Freeform 6393"/>
            <p:cNvSpPr>
              <a:spLocks/>
            </p:cNvSpPr>
            <p:nvPr/>
          </p:nvSpPr>
          <p:spPr bwMode="auto">
            <a:xfrm>
              <a:off x="2972" y="771"/>
              <a:ext cx="489" cy="1115"/>
            </a:xfrm>
            <a:custGeom>
              <a:avLst/>
              <a:gdLst>
                <a:gd name="T0" fmla="*/ 0 w 527"/>
                <a:gd name="T1" fmla="*/ 0 h 1204"/>
                <a:gd name="T2" fmla="*/ 96 w 527"/>
                <a:gd name="T3" fmla="*/ 113 h 1204"/>
                <a:gd name="T4" fmla="*/ 178 w 527"/>
                <a:gd name="T5" fmla="*/ 180 h 1204"/>
                <a:gd name="T6" fmla="*/ 289 w 527"/>
                <a:gd name="T7" fmla="*/ 327 h 1204"/>
                <a:gd name="T8" fmla="*/ 315 w 527"/>
                <a:gd name="T9" fmla="*/ 601 h 1204"/>
                <a:gd name="T10" fmla="*/ 207 w 527"/>
                <a:gd name="T11" fmla="*/ 667 h 1204"/>
                <a:gd name="T12" fmla="*/ 71 w 527"/>
                <a:gd name="T13" fmla="*/ 799 h 1204"/>
                <a:gd name="T14" fmla="*/ 18 w 527"/>
                <a:gd name="T15" fmla="*/ 957 h 1204"/>
                <a:gd name="T16" fmla="*/ 0 w 527"/>
                <a:gd name="T17" fmla="*/ 951 h 1204"/>
                <a:gd name="T18" fmla="*/ 0 w 527"/>
                <a:gd name="T19" fmla="*/ 0 h 1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7" h="1204">
                  <a:moveTo>
                    <a:pt x="0" y="0"/>
                  </a:moveTo>
                  <a:cubicBezTo>
                    <a:pt x="84" y="6"/>
                    <a:pt x="69" y="87"/>
                    <a:pt x="120" y="142"/>
                  </a:cubicBezTo>
                  <a:cubicBezTo>
                    <a:pt x="141" y="164"/>
                    <a:pt x="180" y="172"/>
                    <a:pt x="223" y="227"/>
                  </a:cubicBezTo>
                  <a:cubicBezTo>
                    <a:pt x="267" y="281"/>
                    <a:pt x="383" y="248"/>
                    <a:pt x="361" y="411"/>
                  </a:cubicBezTo>
                  <a:cubicBezTo>
                    <a:pt x="339" y="573"/>
                    <a:pt x="527" y="670"/>
                    <a:pt x="394" y="757"/>
                  </a:cubicBezTo>
                  <a:cubicBezTo>
                    <a:pt x="348" y="787"/>
                    <a:pt x="284" y="789"/>
                    <a:pt x="259" y="839"/>
                  </a:cubicBezTo>
                  <a:cubicBezTo>
                    <a:pt x="227" y="904"/>
                    <a:pt x="161" y="935"/>
                    <a:pt x="88" y="1006"/>
                  </a:cubicBezTo>
                  <a:cubicBezTo>
                    <a:pt x="14" y="1076"/>
                    <a:pt x="22" y="1204"/>
                    <a:pt x="22" y="1204"/>
                  </a:cubicBezTo>
                  <a:cubicBezTo>
                    <a:pt x="22" y="1204"/>
                    <a:pt x="11" y="1198"/>
                    <a:pt x="0" y="119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DB7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3" name="Freeform 6394"/>
            <p:cNvSpPr>
              <a:spLocks/>
            </p:cNvSpPr>
            <p:nvPr/>
          </p:nvSpPr>
          <p:spPr bwMode="auto">
            <a:xfrm>
              <a:off x="3004" y="1389"/>
              <a:ext cx="143" cy="300"/>
            </a:xfrm>
            <a:custGeom>
              <a:avLst/>
              <a:gdLst>
                <a:gd name="T0" fmla="*/ 67 w 155"/>
                <a:gd name="T1" fmla="*/ 5 h 324"/>
                <a:gd name="T2" fmla="*/ 21 w 155"/>
                <a:gd name="T3" fmla="*/ 7 h 324"/>
                <a:gd name="T4" fmla="*/ 8 w 155"/>
                <a:gd name="T5" fmla="*/ 60 h 324"/>
                <a:gd name="T6" fmla="*/ 22 w 155"/>
                <a:gd name="T7" fmla="*/ 122 h 324"/>
                <a:gd name="T8" fmla="*/ 17 w 155"/>
                <a:gd name="T9" fmla="*/ 180 h 324"/>
                <a:gd name="T10" fmla="*/ 6 w 155"/>
                <a:gd name="T11" fmla="*/ 226 h 324"/>
                <a:gd name="T12" fmla="*/ 16 w 155"/>
                <a:gd name="T13" fmla="*/ 254 h 324"/>
                <a:gd name="T14" fmla="*/ 39 w 155"/>
                <a:gd name="T15" fmla="*/ 219 h 324"/>
                <a:gd name="T16" fmla="*/ 108 w 155"/>
                <a:gd name="T17" fmla="*/ 186 h 324"/>
                <a:gd name="T18" fmla="*/ 113 w 155"/>
                <a:gd name="T19" fmla="*/ 127 h 324"/>
                <a:gd name="T20" fmla="*/ 100 w 155"/>
                <a:gd name="T21" fmla="*/ 100 h 324"/>
                <a:gd name="T22" fmla="*/ 93 w 155"/>
                <a:gd name="T23" fmla="*/ 59 h 324"/>
                <a:gd name="T24" fmla="*/ 77 w 155"/>
                <a:gd name="T25" fmla="*/ 31 h 324"/>
                <a:gd name="T26" fmla="*/ 69 w 155"/>
                <a:gd name="T27" fmla="*/ 10 h 3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324">
                  <a:moveTo>
                    <a:pt x="86" y="5"/>
                  </a:moveTo>
                  <a:cubicBezTo>
                    <a:pt x="71" y="0"/>
                    <a:pt x="38" y="0"/>
                    <a:pt x="27" y="10"/>
                  </a:cubicBezTo>
                  <a:cubicBezTo>
                    <a:pt x="10" y="26"/>
                    <a:pt x="10" y="55"/>
                    <a:pt x="11" y="76"/>
                  </a:cubicBezTo>
                  <a:cubicBezTo>
                    <a:pt x="12" y="104"/>
                    <a:pt x="24" y="127"/>
                    <a:pt x="28" y="154"/>
                  </a:cubicBezTo>
                  <a:cubicBezTo>
                    <a:pt x="31" y="178"/>
                    <a:pt x="28" y="203"/>
                    <a:pt x="21" y="226"/>
                  </a:cubicBezTo>
                  <a:cubicBezTo>
                    <a:pt x="15" y="245"/>
                    <a:pt x="8" y="264"/>
                    <a:pt x="6" y="284"/>
                  </a:cubicBezTo>
                  <a:cubicBezTo>
                    <a:pt x="4" y="297"/>
                    <a:pt x="0" y="324"/>
                    <a:pt x="19" y="320"/>
                  </a:cubicBezTo>
                  <a:cubicBezTo>
                    <a:pt x="38" y="316"/>
                    <a:pt x="39" y="288"/>
                    <a:pt x="49" y="277"/>
                  </a:cubicBezTo>
                  <a:cubicBezTo>
                    <a:pt x="73" y="249"/>
                    <a:pt x="115" y="262"/>
                    <a:pt x="138" y="234"/>
                  </a:cubicBezTo>
                  <a:cubicBezTo>
                    <a:pt x="155" y="214"/>
                    <a:pt x="152" y="183"/>
                    <a:pt x="144" y="160"/>
                  </a:cubicBezTo>
                  <a:cubicBezTo>
                    <a:pt x="140" y="147"/>
                    <a:pt x="132" y="138"/>
                    <a:pt x="127" y="126"/>
                  </a:cubicBezTo>
                  <a:cubicBezTo>
                    <a:pt x="120" y="110"/>
                    <a:pt x="123" y="91"/>
                    <a:pt x="118" y="75"/>
                  </a:cubicBezTo>
                  <a:cubicBezTo>
                    <a:pt x="114" y="62"/>
                    <a:pt x="105" y="52"/>
                    <a:pt x="99" y="40"/>
                  </a:cubicBezTo>
                  <a:cubicBezTo>
                    <a:pt x="95" y="31"/>
                    <a:pt x="93" y="21"/>
                    <a:pt x="88" y="13"/>
                  </a:cubicBezTo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4" name="Freeform 6395"/>
            <p:cNvSpPr>
              <a:spLocks/>
            </p:cNvSpPr>
            <p:nvPr/>
          </p:nvSpPr>
          <p:spPr bwMode="auto">
            <a:xfrm>
              <a:off x="3092" y="963"/>
              <a:ext cx="200" cy="285"/>
            </a:xfrm>
            <a:custGeom>
              <a:avLst/>
              <a:gdLst>
                <a:gd name="T0" fmla="*/ 11 w 216"/>
                <a:gd name="T1" fmla="*/ 88 h 308"/>
                <a:gd name="T2" fmla="*/ 26 w 216"/>
                <a:gd name="T3" fmla="*/ 40 h 308"/>
                <a:gd name="T4" fmla="*/ 35 w 216"/>
                <a:gd name="T5" fmla="*/ 4 h 308"/>
                <a:gd name="T6" fmla="*/ 66 w 216"/>
                <a:gd name="T7" fmla="*/ 24 h 308"/>
                <a:gd name="T8" fmla="*/ 101 w 216"/>
                <a:gd name="T9" fmla="*/ 48 h 308"/>
                <a:gd name="T10" fmla="*/ 156 w 216"/>
                <a:gd name="T11" fmla="*/ 92 h 308"/>
                <a:gd name="T12" fmla="*/ 144 w 216"/>
                <a:gd name="T13" fmla="*/ 146 h 308"/>
                <a:gd name="T14" fmla="*/ 121 w 216"/>
                <a:gd name="T15" fmla="*/ 212 h 308"/>
                <a:gd name="T16" fmla="*/ 72 w 216"/>
                <a:gd name="T17" fmla="*/ 240 h 308"/>
                <a:gd name="T18" fmla="*/ 41 w 216"/>
                <a:gd name="T19" fmla="*/ 186 h 308"/>
                <a:gd name="T20" fmla="*/ 7 w 216"/>
                <a:gd name="T21" fmla="*/ 86 h 3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" h="308">
                  <a:moveTo>
                    <a:pt x="14" y="111"/>
                  </a:moveTo>
                  <a:cubicBezTo>
                    <a:pt x="20" y="91"/>
                    <a:pt x="27" y="71"/>
                    <a:pt x="32" y="51"/>
                  </a:cubicBezTo>
                  <a:cubicBezTo>
                    <a:pt x="35" y="37"/>
                    <a:pt x="35" y="16"/>
                    <a:pt x="44" y="4"/>
                  </a:cubicBezTo>
                  <a:cubicBezTo>
                    <a:pt x="61" y="0"/>
                    <a:pt x="73" y="20"/>
                    <a:pt x="83" y="30"/>
                  </a:cubicBezTo>
                  <a:cubicBezTo>
                    <a:pt x="96" y="43"/>
                    <a:pt x="110" y="52"/>
                    <a:pt x="127" y="60"/>
                  </a:cubicBezTo>
                  <a:cubicBezTo>
                    <a:pt x="155" y="74"/>
                    <a:pt x="181" y="88"/>
                    <a:pt x="197" y="116"/>
                  </a:cubicBezTo>
                  <a:cubicBezTo>
                    <a:pt x="216" y="149"/>
                    <a:pt x="205" y="164"/>
                    <a:pt x="180" y="185"/>
                  </a:cubicBezTo>
                  <a:cubicBezTo>
                    <a:pt x="160" y="201"/>
                    <a:pt x="168" y="243"/>
                    <a:pt x="152" y="268"/>
                  </a:cubicBezTo>
                  <a:cubicBezTo>
                    <a:pt x="140" y="285"/>
                    <a:pt x="114" y="308"/>
                    <a:pt x="91" y="303"/>
                  </a:cubicBezTo>
                  <a:cubicBezTo>
                    <a:pt x="58" y="296"/>
                    <a:pt x="60" y="260"/>
                    <a:pt x="52" y="235"/>
                  </a:cubicBezTo>
                  <a:cubicBezTo>
                    <a:pt x="40" y="194"/>
                    <a:pt x="0" y="154"/>
                    <a:pt x="10" y="109"/>
                  </a:cubicBezTo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5" name="Freeform 6396"/>
            <p:cNvSpPr>
              <a:spLocks/>
            </p:cNvSpPr>
            <p:nvPr/>
          </p:nvSpPr>
          <p:spPr bwMode="auto">
            <a:xfrm>
              <a:off x="3124" y="1002"/>
              <a:ext cx="131" cy="209"/>
            </a:xfrm>
            <a:custGeom>
              <a:avLst/>
              <a:gdLst>
                <a:gd name="T0" fmla="*/ 26 w 141"/>
                <a:gd name="T1" fmla="*/ 5 h 226"/>
                <a:gd name="T2" fmla="*/ 38 w 141"/>
                <a:gd name="T3" fmla="*/ 66 h 226"/>
                <a:gd name="T4" fmla="*/ 62 w 141"/>
                <a:gd name="T5" fmla="*/ 148 h 226"/>
                <a:gd name="T6" fmla="*/ 74 w 141"/>
                <a:gd name="T7" fmla="*/ 164 h 226"/>
                <a:gd name="T8" fmla="*/ 91 w 141"/>
                <a:gd name="T9" fmla="*/ 115 h 226"/>
                <a:gd name="T10" fmla="*/ 107 w 141"/>
                <a:gd name="T11" fmla="*/ 71 h 226"/>
                <a:gd name="T12" fmla="*/ 84 w 141"/>
                <a:gd name="T13" fmla="*/ 51 h 226"/>
                <a:gd name="T14" fmla="*/ 63 w 141"/>
                <a:gd name="T15" fmla="*/ 46 h 226"/>
                <a:gd name="T16" fmla="*/ 50 w 141"/>
                <a:gd name="T17" fmla="*/ 28 h 226"/>
                <a:gd name="T18" fmla="*/ 26 w 141"/>
                <a:gd name="T19" fmla="*/ 6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226">
                  <a:moveTo>
                    <a:pt x="32" y="5"/>
                  </a:moveTo>
                  <a:cubicBezTo>
                    <a:pt x="0" y="27"/>
                    <a:pt x="34" y="60"/>
                    <a:pt x="47" y="83"/>
                  </a:cubicBezTo>
                  <a:cubicBezTo>
                    <a:pt x="67" y="117"/>
                    <a:pt x="83" y="147"/>
                    <a:pt x="78" y="187"/>
                  </a:cubicBezTo>
                  <a:cubicBezTo>
                    <a:pt x="76" y="200"/>
                    <a:pt x="77" y="226"/>
                    <a:pt x="93" y="207"/>
                  </a:cubicBezTo>
                  <a:cubicBezTo>
                    <a:pt x="106" y="191"/>
                    <a:pt x="100" y="162"/>
                    <a:pt x="113" y="145"/>
                  </a:cubicBezTo>
                  <a:cubicBezTo>
                    <a:pt x="126" y="127"/>
                    <a:pt x="141" y="114"/>
                    <a:pt x="133" y="90"/>
                  </a:cubicBezTo>
                  <a:cubicBezTo>
                    <a:pt x="128" y="75"/>
                    <a:pt x="120" y="67"/>
                    <a:pt x="104" y="64"/>
                  </a:cubicBezTo>
                  <a:cubicBezTo>
                    <a:pt x="93" y="62"/>
                    <a:pt x="90" y="67"/>
                    <a:pt x="79" y="58"/>
                  </a:cubicBezTo>
                  <a:cubicBezTo>
                    <a:pt x="73" y="53"/>
                    <a:pt x="67" y="43"/>
                    <a:pt x="62" y="35"/>
                  </a:cubicBezTo>
                  <a:cubicBezTo>
                    <a:pt x="56" y="26"/>
                    <a:pt x="48" y="0"/>
                    <a:pt x="32" y="9"/>
                  </a:cubicBezTo>
                </a:path>
              </a:pathLst>
            </a:custGeom>
            <a:solidFill>
              <a:srgbClr val="CFAF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6" name="Freeform 6397"/>
            <p:cNvSpPr>
              <a:spLocks/>
            </p:cNvSpPr>
            <p:nvPr/>
          </p:nvSpPr>
          <p:spPr bwMode="auto">
            <a:xfrm>
              <a:off x="2986" y="1152"/>
              <a:ext cx="402" cy="471"/>
            </a:xfrm>
            <a:custGeom>
              <a:avLst/>
              <a:gdLst>
                <a:gd name="T0" fmla="*/ 248 w 434"/>
                <a:gd name="T1" fmla="*/ 43 h 509"/>
                <a:gd name="T2" fmla="*/ 278 w 434"/>
                <a:gd name="T3" fmla="*/ 3 h 509"/>
                <a:gd name="T4" fmla="*/ 271 w 434"/>
                <a:gd name="T5" fmla="*/ 81 h 509"/>
                <a:gd name="T6" fmla="*/ 269 w 434"/>
                <a:gd name="T7" fmla="*/ 144 h 509"/>
                <a:gd name="T8" fmla="*/ 308 w 434"/>
                <a:gd name="T9" fmla="*/ 102 h 509"/>
                <a:gd name="T10" fmla="*/ 307 w 434"/>
                <a:gd name="T11" fmla="*/ 183 h 509"/>
                <a:gd name="T12" fmla="*/ 299 w 434"/>
                <a:gd name="T13" fmla="*/ 236 h 509"/>
                <a:gd name="T14" fmla="*/ 281 w 434"/>
                <a:gd name="T15" fmla="*/ 316 h 509"/>
                <a:gd name="T16" fmla="*/ 251 w 434"/>
                <a:gd name="T17" fmla="*/ 350 h 509"/>
                <a:gd name="T18" fmla="*/ 239 w 434"/>
                <a:gd name="T19" fmla="*/ 317 h 509"/>
                <a:gd name="T20" fmla="*/ 232 w 434"/>
                <a:gd name="T21" fmla="*/ 273 h 509"/>
                <a:gd name="T22" fmla="*/ 190 w 434"/>
                <a:gd name="T23" fmla="*/ 335 h 509"/>
                <a:gd name="T24" fmla="*/ 113 w 434"/>
                <a:gd name="T25" fmla="*/ 373 h 509"/>
                <a:gd name="T26" fmla="*/ 62 w 434"/>
                <a:gd name="T27" fmla="*/ 372 h 509"/>
                <a:gd name="T28" fmla="*/ 53 w 434"/>
                <a:gd name="T29" fmla="*/ 348 h 509"/>
                <a:gd name="T30" fmla="*/ 23 w 434"/>
                <a:gd name="T31" fmla="*/ 330 h 509"/>
                <a:gd name="T32" fmla="*/ 48 w 434"/>
                <a:gd name="T33" fmla="*/ 276 h 509"/>
                <a:gd name="T34" fmla="*/ 18 w 434"/>
                <a:gd name="T35" fmla="*/ 258 h 509"/>
                <a:gd name="T36" fmla="*/ 139 w 434"/>
                <a:gd name="T37" fmla="*/ 128 h 509"/>
                <a:gd name="T38" fmla="*/ 147 w 434"/>
                <a:gd name="T39" fmla="*/ 124 h 509"/>
                <a:gd name="T40" fmla="*/ 148 w 434"/>
                <a:gd name="T41" fmla="*/ 127 h 509"/>
                <a:gd name="T42" fmla="*/ 195 w 434"/>
                <a:gd name="T43" fmla="*/ 72 h 509"/>
                <a:gd name="T44" fmla="*/ 223 w 434"/>
                <a:gd name="T45" fmla="*/ 30 h 509"/>
                <a:gd name="T46" fmla="*/ 248 w 434"/>
                <a:gd name="T47" fmla="*/ 43 h 5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4" h="509">
                  <a:moveTo>
                    <a:pt x="312" y="55"/>
                  </a:moveTo>
                  <a:cubicBezTo>
                    <a:pt x="322" y="28"/>
                    <a:pt x="333" y="0"/>
                    <a:pt x="350" y="3"/>
                  </a:cubicBezTo>
                  <a:cubicBezTo>
                    <a:pt x="350" y="3"/>
                    <a:pt x="383" y="27"/>
                    <a:pt x="341" y="102"/>
                  </a:cubicBezTo>
                  <a:cubicBezTo>
                    <a:pt x="298" y="177"/>
                    <a:pt x="376" y="118"/>
                    <a:pt x="338" y="183"/>
                  </a:cubicBezTo>
                  <a:cubicBezTo>
                    <a:pt x="387" y="205"/>
                    <a:pt x="354" y="113"/>
                    <a:pt x="389" y="129"/>
                  </a:cubicBezTo>
                  <a:cubicBezTo>
                    <a:pt x="389" y="129"/>
                    <a:pt x="434" y="181"/>
                    <a:pt x="385" y="231"/>
                  </a:cubicBezTo>
                  <a:cubicBezTo>
                    <a:pt x="335" y="282"/>
                    <a:pt x="406" y="250"/>
                    <a:pt x="377" y="298"/>
                  </a:cubicBezTo>
                  <a:cubicBezTo>
                    <a:pt x="347" y="346"/>
                    <a:pt x="404" y="341"/>
                    <a:pt x="353" y="399"/>
                  </a:cubicBezTo>
                  <a:cubicBezTo>
                    <a:pt x="336" y="419"/>
                    <a:pt x="316" y="441"/>
                    <a:pt x="316" y="441"/>
                  </a:cubicBezTo>
                  <a:cubicBezTo>
                    <a:pt x="316" y="441"/>
                    <a:pt x="316" y="423"/>
                    <a:pt x="301" y="401"/>
                  </a:cubicBezTo>
                  <a:cubicBezTo>
                    <a:pt x="291" y="385"/>
                    <a:pt x="290" y="370"/>
                    <a:pt x="291" y="345"/>
                  </a:cubicBezTo>
                  <a:cubicBezTo>
                    <a:pt x="280" y="323"/>
                    <a:pt x="239" y="423"/>
                    <a:pt x="239" y="423"/>
                  </a:cubicBezTo>
                  <a:cubicBezTo>
                    <a:pt x="185" y="509"/>
                    <a:pt x="177" y="434"/>
                    <a:pt x="143" y="470"/>
                  </a:cubicBezTo>
                  <a:cubicBezTo>
                    <a:pt x="110" y="506"/>
                    <a:pt x="78" y="469"/>
                    <a:pt x="78" y="469"/>
                  </a:cubicBezTo>
                  <a:cubicBezTo>
                    <a:pt x="68" y="459"/>
                    <a:pt x="65" y="444"/>
                    <a:pt x="67" y="439"/>
                  </a:cubicBezTo>
                  <a:cubicBezTo>
                    <a:pt x="31" y="440"/>
                    <a:pt x="29" y="417"/>
                    <a:pt x="29" y="417"/>
                  </a:cubicBezTo>
                  <a:cubicBezTo>
                    <a:pt x="11" y="388"/>
                    <a:pt x="30" y="366"/>
                    <a:pt x="60" y="348"/>
                  </a:cubicBezTo>
                  <a:cubicBezTo>
                    <a:pt x="16" y="351"/>
                    <a:pt x="23" y="325"/>
                    <a:pt x="23" y="325"/>
                  </a:cubicBezTo>
                  <a:cubicBezTo>
                    <a:pt x="0" y="287"/>
                    <a:pt x="140" y="223"/>
                    <a:pt x="175" y="161"/>
                  </a:cubicBezTo>
                  <a:cubicBezTo>
                    <a:pt x="180" y="153"/>
                    <a:pt x="183" y="150"/>
                    <a:pt x="186" y="157"/>
                  </a:cubicBezTo>
                  <a:cubicBezTo>
                    <a:pt x="187" y="159"/>
                    <a:pt x="187" y="160"/>
                    <a:pt x="187" y="160"/>
                  </a:cubicBezTo>
                  <a:cubicBezTo>
                    <a:pt x="187" y="160"/>
                    <a:pt x="196" y="209"/>
                    <a:pt x="245" y="91"/>
                  </a:cubicBezTo>
                  <a:cubicBezTo>
                    <a:pt x="252" y="75"/>
                    <a:pt x="258" y="35"/>
                    <a:pt x="281" y="38"/>
                  </a:cubicBezTo>
                  <a:cubicBezTo>
                    <a:pt x="281" y="38"/>
                    <a:pt x="317" y="34"/>
                    <a:pt x="312" y="55"/>
                  </a:cubicBezTo>
                  <a:close/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7" name="Freeform 6398"/>
            <p:cNvSpPr>
              <a:spLocks/>
            </p:cNvSpPr>
            <p:nvPr/>
          </p:nvSpPr>
          <p:spPr bwMode="auto">
            <a:xfrm>
              <a:off x="2985" y="1143"/>
              <a:ext cx="402" cy="470"/>
            </a:xfrm>
            <a:custGeom>
              <a:avLst/>
              <a:gdLst>
                <a:gd name="T0" fmla="*/ 248 w 434"/>
                <a:gd name="T1" fmla="*/ 43 h 508"/>
                <a:gd name="T2" fmla="*/ 279 w 434"/>
                <a:gd name="T3" fmla="*/ 3 h 508"/>
                <a:gd name="T4" fmla="*/ 271 w 434"/>
                <a:gd name="T5" fmla="*/ 80 h 508"/>
                <a:gd name="T6" fmla="*/ 269 w 434"/>
                <a:gd name="T7" fmla="*/ 143 h 508"/>
                <a:gd name="T8" fmla="*/ 308 w 434"/>
                <a:gd name="T9" fmla="*/ 101 h 508"/>
                <a:gd name="T10" fmla="*/ 307 w 434"/>
                <a:gd name="T11" fmla="*/ 183 h 508"/>
                <a:gd name="T12" fmla="*/ 299 w 434"/>
                <a:gd name="T13" fmla="*/ 236 h 508"/>
                <a:gd name="T14" fmla="*/ 281 w 434"/>
                <a:gd name="T15" fmla="*/ 315 h 508"/>
                <a:gd name="T16" fmla="*/ 251 w 434"/>
                <a:gd name="T17" fmla="*/ 349 h 508"/>
                <a:gd name="T18" fmla="*/ 240 w 434"/>
                <a:gd name="T19" fmla="*/ 316 h 508"/>
                <a:gd name="T20" fmla="*/ 232 w 434"/>
                <a:gd name="T21" fmla="*/ 273 h 508"/>
                <a:gd name="T22" fmla="*/ 191 w 434"/>
                <a:gd name="T23" fmla="*/ 335 h 508"/>
                <a:gd name="T24" fmla="*/ 114 w 434"/>
                <a:gd name="T25" fmla="*/ 372 h 508"/>
                <a:gd name="T26" fmla="*/ 62 w 434"/>
                <a:gd name="T27" fmla="*/ 372 h 508"/>
                <a:gd name="T28" fmla="*/ 53 w 434"/>
                <a:gd name="T29" fmla="*/ 348 h 508"/>
                <a:gd name="T30" fmla="*/ 23 w 434"/>
                <a:gd name="T31" fmla="*/ 330 h 508"/>
                <a:gd name="T32" fmla="*/ 49 w 434"/>
                <a:gd name="T33" fmla="*/ 276 h 508"/>
                <a:gd name="T34" fmla="*/ 19 w 434"/>
                <a:gd name="T35" fmla="*/ 257 h 508"/>
                <a:gd name="T36" fmla="*/ 140 w 434"/>
                <a:gd name="T37" fmla="*/ 128 h 508"/>
                <a:gd name="T38" fmla="*/ 147 w 434"/>
                <a:gd name="T39" fmla="*/ 124 h 508"/>
                <a:gd name="T40" fmla="*/ 149 w 434"/>
                <a:gd name="T41" fmla="*/ 127 h 508"/>
                <a:gd name="T42" fmla="*/ 195 w 434"/>
                <a:gd name="T43" fmla="*/ 72 h 508"/>
                <a:gd name="T44" fmla="*/ 223 w 434"/>
                <a:gd name="T45" fmla="*/ 30 h 508"/>
                <a:gd name="T46" fmla="*/ 248 w 434"/>
                <a:gd name="T47" fmla="*/ 43 h 5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4" h="508">
                  <a:moveTo>
                    <a:pt x="312" y="55"/>
                  </a:moveTo>
                  <a:cubicBezTo>
                    <a:pt x="323" y="28"/>
                    <a:pt x="334" y="0"/>
                    <a:pt x="351" y="3"/>
                  </a:cubicBezTo>
                  <a:cubicBezTo>
                    <a:pt x="351" y="3"/>
                    <a:pt x="384" y="27"/>
                    <a:pt x="341" y="102"/>
                  </a:cubicBezTo>
                  <a:cubicBezTo>
                    <a:pt x="298" y="176"/>
                    <a:pt x="376" y="118"/>
                    <a:pt x="338" y="182"/>
                  </a:cubicBezTo>
                  <a:cubicBezTo>
                    <a:pt x="387" y="204"/>
                    <a:pt x="354" y="113"/>
                    <a:pt x="389" y="128"/>
                  </a:cubicBezTo>
                  <a:cubicBezTo>
                    <a:pt x="389" y="128"/>
                    <a:pt x="434" y="180"/>
                    <a:pt x="385" y="231"/>
                  </a:cubicBezTo>
                  <a:cubicBezTo>
                    <a:pt x="336" y="282"/>
                    <a:pt x="406" y="250"/>
                    <a:pt x="377" y="298"/>
                  </a:cubicBezTo>
                  <a:cubicBezTo>
                    <a:pt x="348" y="346"/>
                    <a:pt x="404" y="341"/>
                    <a:pt x="353" y="399"/>
                  </a:cubicBezTo>
                  <a:cubicBezTo>
                    <a:pt x="337" y="418"/>
                    <a:pt x="316" y="440"/>
                    <a:pt x="316" y="440"/>
                  </a:cubicBezTo>
                  <a:cubicBezTo>
                    <a:pt x="316" y="440"/>
                    <a:pt x="316" y="423"/>
                    <a:pt x="302" y="400"/>
                  </a:cubicBezTo>
                  <a:cubicBezTo>
                    <a:pt x="292" y="385"/>
                    <a:pt x="290" y="370"/>
                    <a:pt x="292" y="345"/>
                  </a:cubicBezTo>
                  <a:cubicBezTo>
                    <a:pt x="280" y="323"/>
                    <a:pt x="240" y="423"/>
                    <a:pt x="240" y="423"/>
                  </a:cubicBezTo>
                  <a:cubicBezTo>
                    <a:pt x="185" y="508"/>
                    <a:pt x="177" y="434"/>
                    <a:pt x="144" y="470"/>
                  </a:cubicBezTo>
                  <a:cubicBezTo>
                    <a:pt x="110" y="506"/>
                    <a:pt x="78" y="469"/>
                    <a:pt x="78" y="469"/>
                  </a:cubicBezTo>
                  <a:cubicBezTo>
                    <a:pt x="68" y="459"/>
                    <a:pt x="65" y="444"/>
                    <a:pt x="67" y="439"/>
                  </a:cubicBezTo>
                  <a:cubicBezTo>
                    <a:pt x="32" y="440"/>
                    <a:pt x="29" y="417"/>
                    <a:pt x="29" y="417"/>
                  </a:cubicBezTo>
                  <a:cubicBezTo>
                    <a:pt x="11" y="388"/>
                    <a:pt x="30" y="366"/>
                    <a:pt x="61" y="348"/>
                  </a:cubicBezTo>
                  <a:cubicBezTo>
                    <a:pt x="16" y="351"/>
                    <a:pt x="24" y="324"/>
                    <a:pt x="24" y="324"/>
                  </a:cubicBezTo>
                  <a:cubicBezTo>
                    <a:pt x="0" y="287"/>
                    <a:pt x="140" y="223"/>
                    <a:pt x="176" y="161"/>
                  </a:cubicBezTo>
                  <a:cubicBezTo>
                    <a:pt x="181" y="152"/>
                    <a:pt x="183" y="149"/>
                    <a:pt x="186" y="157"/>
                  </a:cubicBezTo>
                  <a:cubicBezTo>
                    <a:pt x="187" y="158"/>
                    <a:pt x="188" y="160"/>
                    <a:pt x="188" y="160"/>
                  </a:cubicBezTo>
                  <a:cubicBezTo>
                    <a:pt x="188" y="160"/>
                    <a:pt x="196" y="208"/>
                    <a:pt x="245" y="91"/>
                  </a:cubicBezTo>
                  <a:cubicBezTo>
                    <a:pt x="252" y="75"/>
                    <a:pt x="259" y="35"/>
                    <a:pt x="281" y="38"/>
                  </a:cubicBezTo>
                  <a:cubicBezTo>
                    <a:pt x="281" y="38"/>
                    <a:pt x="318" y="34"/>
                    <a:pt x="312" y="55"/>
                  </a:cubicBezTo>
                  <a:close/>
                </a:path>
              </a:pathLst>
            </a:custGeom>
            <a:solidFill>
              <a:srgbClr val="E2AC4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8" name="Freeform 6399"/>
            <p:cNvSpPr>
              <a:spLocks/>
            </p:cNvSpPr>
            <p:nvPr/>
          </p:nvSpPr>
          <p:spPr bwMode="auto">
            <a:xfrm>
              <a:off x="2796" y="992"/>
              <a:ext cx="176" cy="382"/>
            </a:xfrm>
            <a:custGeom>
              <a:avLst/>
              <a:gdLst>
                <a:gd name="T0" fmla="*/ 151 w 190"/>
                <a:gd name="T1" fmla="*/ 327 h 413"/>
                <a:gd name="T2" fmla="*/ 0 w 190"/>
                <a:gd name="T3" fmla="*/ 164 h 413"/>
                <a:gd name="T4" fmla="*/ 87 w 190"/>
                <a:gd name="T5" fmla="*/ 18 h 413"/>
                <a:gd name="T6" fmla="*/ 108 w 190"/>
                <a:gd name="T7" fmla="*/ 9 h 413"/>
                <a:gd name="T8" fmla="*/ 151 w 190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413">
                  <a:moveTo>
                    <a:pt x="190" y="413"/>
                  </a:moveTo>
                  <a:cubicBezTo>
                    <a:pt x="84" y="404"/>
                    <a:pt x="0" y="315"/>
                    <a:pt x="0" y="206"/>
                  </a:cubicBezTo>
                  <a:cubicBezTo>
                    <a:pt x="0" y="128"/>
                    <a:pt x="44" y="59"/>
                    <a:pt x="109" y="24"/>
                  </a:cubicBezTo>
                  <a:cubicBezTo>
                    <a:pt x="110" y="24"/>
                    <a:pt x="133" y="24"/>
                    <a:pt x="136" y="12"/>
                  </a:cubicBezTo>
                  <a:cubicBezTo>
                    <a:pt x="153" y="6"/>
                    <a:pt x="171" y="2"/>
                    <a:pt x="190" y="0"/>
                  </a:cubicBezTo>
                </a:path>
              </a:pathLst>
            </a:custGeom>
            <a:solidFill>
              <a:srgbClr val="C995B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09" name="Freeform 6400"/>
            <p:cNvSpPr>
              <a:spLocks/>
            </p:cNvSpPr>
            <p:nvPr/>
          </p:nvSpPr>
          <p:spPr bwMode="auto">
            <a:xfrm>
              <a:off x="2972" y="992"/>
              <a:ext cx="208" cy="382"/>
            </a:xfrm>
            <a:custGeom>
              <a:avLst/>
              <a:gdLst>
                <a:gd name="T0" fmla="*/ 0 w 224"/>
                <a:gd name="T1" fmla="*/ 0 h 413"/>
                <a:gd name="T2" fmla="*/ 14 w 224"/>
                <a:gd name="T3" fmla="*/ 0 h 413"/>
                <a:gd name="T4" fmla="*/ 26 w 224"/>
                <a:gd name="T5" fmla="*/ 0 h 413"/>
                <a:gd name="T6" fmla="*/ 50 w 224"/>
                <a:gd name="T7" fmla="*/ 4 h 413"/>
                <a:gd name="T8" fmla="*/ 154 w 224"/>
                <a:gd name="T9" fmla="*/ 79 h 413"/>
                <a:gd name="T10" fmla="*/ 163 w 224"/>
                <a:gd name="T11" fmla="*/ 94 h 413"/>
                <a:gd name="T12" fmla="*/ 176 w 224"/>
                <a:gd name="T13" fmla="*/ 129 h 413"/>
                <a:gd name="T14" fmla="*/ 178 w 224"/>
                <a:gd name="T15" fmla="*/ 151 h 413"/>
                <a:gd name="T16" fmla="*/ 179 w 224"/>
                <a:gd name="T17" fmla="*/ 164 h 413"/>
                <a:gd name="T18" fmla="*/ 178 w 224"/>
                <a:gd name="T19" fmla="*/ 177 h 413"/>
                <a:gd name="T20" fmla="*/ 176 w 224"/>
                <a:gd name="T21" fmla="*/ 195 h 413"/>
                <a:gd name="T22" fmla="*/ 166 w 224"/>
                <a:gd name="T23" fmla="*/ 226 h 413"/>
                <a:gd name="T24" fmla="*/ 156 w 224"/>
                <a:gd name="T25" fmla="*/ 247 h 413"/>
                <a:gd name="T26" fmla="*/ 139 w 224"/>
                <a:gd name="T27" fmla="*/ 269 h 413"/>
                <a:gd name="T28" fmla="*/ 124 w 224"/>
                <a:gd name="T29" fmla="*/ 286 h 413"/>
                <a:gd name="T30" fmla="*/ 14 w 224"/>
                <a:gd name="T31" fmla="*/ 327 h 413"/>
                <a:gd name="T32" fmla="*/ 0 w 224"/>
                <a:gd name="T33" fmla="*/ 327 h 4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4" h="413">
                  <a:moveTo>
                    <a:pt x="0" y="0"/>
                  </a:moveTo>
                  <a:cubicBezTo>
                    <a:pt x="6" y="0"/>
                    <a:pt x="11" y="0"/>
                    <a:pt x="17" y="0"/>
                  </a:cubicBezTo>
                  <a:cubicBezTo>
                    <a:pt x="22" y="0"/>
                    <a:pt x="27" y="0"/>
                    <a:pt x="32" y="0"/>
                  </a:cubicBezTo>
                  <a:cubicBezTo>
                    <a:pt x="35" y="4"/>
                    <a:pt x="49" y="12"/>
                    <a:pt x="62" y="4"/>
                  </a:cubicBezTo>
                  <a:cubicBezTo>
                    <a:pt x="117" y="17"/>
                    <a:pt x="165" y="52"/>
                    <a:pt x="193" y="99"/>
                  </a:cubicBezTo>
                  <a:cubicBezTo>
                    <a:pt x="194" y="105"/>
                    <a:pt x="199" y="116"/>
                    <a:pt x="204" y="119"/>
                  </a:cubicBezTo>
                  <a:cubicBezTo>
                    <a:pt x="211" y="133"/>
                    <a:pt x="216" y="148"/>
                    <a:pt x="219" y="163"/>
                  </a:cubicBezTo>
                  <a:cubicBezTo>
                    <a:pt x="212" y="176"/>
                    <a:pt x="221" y="188"/>
                    <a:pt x="223" y="190"/>
                  </a:cubicBezTo>
                  <a:cubicBezTo>
                    <a:pt x="224" y="195"/>
                    <a:pt x="224" y="201"/>
                    <a:pt x="224" y="206"/>
                  </a:cubicBezTo>
                  <a:cubicBezTo>
                    <a:pt x="224" y="212"/>
                    <a:pt x="224" y="217"/>
                    <a:pt x="223" y="223"/>
                  </a:cubicBezTo>
                  <a:cubicBezTo>
                    <a:pt x="216" y="232"/>
                    <a:pt x="218" y="243"/>
                    <a:pt x="220" y="247"/>
                  </a:cubicBezTo>
                  <a:cubicBezTo>
                    <a:pt x="217" y="260"/>
                    <a:pt x="213" y="272"/>
                    <a:pt x="208" y="285"/>
                  </a:cubicBezTo>
                  <a:cubicBezTo>
                    <a:pt x="198" y="293"/>
                    <a:pt x="194" y="310"/>
                    <a:pt x="195" y="312"/>
                  </a:cubicBezTo>
                  <a:cubicBezTo>
                    <a:pt x="189" y="322"/>
                    <a:pt x="182" y="332"/>
                    <a:pt x="174" y="341"/>
                  </a:cubicBezTo>
                  <a:cubicBezTo>
                    <a:pt x="163" y="345"/>
                    <a:pt x="156" y="356"/>
                    <a:pt x="154" y="361"/>
                  </a:cubicBezTo>
                  <a:cubicBezTo>
                    <a:pt x="117" y="394"/>
                    <a:pt x="69" y="413"/>
                    <a:pt x="17" y="413"/>
                  </a:cubicBezTo>
                  <a:cubicBezTo>
                    <a:pt x="11" y="413"/>
                    <a:pt x="6" y="413"/>
                    <a:pt x="0" y="413"/>
                  </a:cubicBezTo>
                </a:path>
              </a:pathLst>
            </a:custGeom>
            <a:solidFill>
              <a:srgbClr val="DDBCD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0" name="Oval 6401"/>
            <p:cNvSpPr>
              <a:spLocks noChangeArrowheads="1"/>
            </p:cNvSpPr>
            <p:nvPr/>
          </p:nvSpPr>
          <p:spPr bwMode="auto">
            <a:xfrm>
              <a:off x="2851" y="1024"/>
              <a:ext cx="319" cy="319"/>
            </a:xfrm>
            <a:prstGeom prst="ellipse">
              <a:avLst/>
            </a:prstGeom>
            <a:solidFill>
              <a:srgbClr val="B070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1" name="Freeform 6402"/>
            <p:cNvSpPr>
              <a:spLocks/>
            </p:cNvSpPr>
            <p:nvPr/>
          </p:nvSpPr>
          <p:spPr bwMode="auto">
            <a:xfrm>
              <a:off x="2972" y="1516"/>
              <a:ext cx="89" cy="170"/>
            </a:xfrm>
            <a:custGeom>
              <a:avLst/>
              <a:gdLst>
                <a:gd name="T0" fmla="*/ 1 w 96"/>
                <a:gd name="T1" fmla="*/ 145 h 184"/>
                <a:gd name="T2" fmla="*/ 0 w 96"/>
                <a:gd name="T3" fmla="*/ 0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6" h="184">
                  <a:moveTo>
                    <a:pt x="1" y="184"/>
                  </a:moveTo>
                  <a:cubicBezTo>
                    <a:pt x="11" y="183"/>
                    <a:pt x="96" y="174"/>
                    <a:pt x="0" y="0"/>
                  </a:cubicBezTo>
                </a:path>
              </a:pathLst>
            </a:custGeom>
            <a:solidFill>
              <a:srgbClr val="795C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2" name="Freeform 6403"/>
            <p:cNvSpPr>
              <a:spLocks/>
            </p:cNvSpPr>
            <p:nvPr/>
          </p:nvSpPr>
          <p:spPr bwMode="auto">
            <a:xfrm>
              <a:off x="2896" y="1485"/>
              <a:ext cx="77" cy="201"/>
            </a:xfrm>
            <a:custGeom>
              <a:avLst/>
              <a:gdLst>
                <a:gd name="T0" fmla="*/ 66 w 83"/>
                <a:gd name="T1" fmla="*/ 27 h 217"/>
                <a:gd name="T2" fmla="*/ 18 w 83"/>
                <a:gd name="T3" fmla="*/ 38 h 217"/>
                <a:gd name="T4" fmla="*/ 45 w 83"/>
                <a:gd name="T5" fmla="*/ 114 h 217"/>
                <a:gd name="T6" fmla="*/ 66 w 83"/>
                <a:gd name="T7" fmla="*/ 172 h 217"/>
                <a:gd name="T8" fmla="*/ 66 w 83"/>
                <a:gd name="T9" fmla="*/ 172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217">
                  <a:moveTo>
                    <a:pt x="82" y="33"/>
                  </a:moveTo>
                  <a:cubicBezTo>
                    <a:pt x="82" y="33"/>
                    <a:pt x="46" y="0"/>
                    <a:pt x="23" y="48"/>
                  </a:cubicBezTo>
                  <a:cubicBezTo>
                    <a:pt x="0" y="96"/>
                    <a:pt x="59" y="103"/>
                    <a:pt x="57" y="144"/>
                  </a:cubicBezTo>
                  <a:cubicBezTo>
                    <a:pt x="55" y="185"/>
                    <a:pt x="64" y="207"/>
                    <a:pt x="82" y="217"/>
                  </a:cubicBezTo>
                  <a:cubicBezTo>
                    <a:pt x="82" y="217"/>
                    <a:pt x="83" y="217"/>
                    <a:pt x="83" y="217"/>
                  </a:cubicBezTo>
                </a:path>
              </a:pathLst>
            </a:custGeom>
            <a:solidFill>
              <a:srgbClr val="6B47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3" name="Freeform 6404"/>
            <p:cNvSpPr>
              <a:spLocks/>
            </p:cNvSpPr>
            <p:nvPr/>
          </p:nvSpPr>
          <p:spPr bwMode="auto">
            <a:xfrm>
              <a:off x="2966" y="806"/>
              <a:ext cx="167" cy="227"/>
            </a:xfrm>
            <a:custGeom>
              <a:avLst/>
              <a:gdLst>
                <a:gd name="T0" fmla="*/ 8 w 180"/>
                <a:gd name="T1" fmla="*/ 82 h 246"/>
                <a:gd name="T2" fmla="*/ 15 w 180"/>
                <a:gd name="T3" fmla="*/ 104 h 246"/>
                <a:gd name="T4" fmla="*/ 28 w 180"/>
                <a:gd name="T5" fmla="*/ 140 h 246"/>
                <a:gd name="T6" fmla="*/ 60 w 180"/>
                <a:gd name="T7" fmla="*/ 163 h 246"/>
                <a:gd name="T8" fmla="*/ 125 w 180"/>
                <a:gd name="T9" fmla="*/ 193 h 246"/>
                <a:gd name="T10" fmla="*/ 132 w 180"/>
                <a:gd name="T11" fmla="*/ 83 h 246"/>
                <a:gd name="T12" fmla="*/ 78 w 180"/>
                <a:gd name="T13" fmla="*/ 0 h 246"/>
                <a:gd name="T14" fmla="*/ 8 w 180"/>
                <a:gd name="T15" fmla="*/ 82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0" h="246">
                  <a:moveTo>
                    <a:pt x="11" y="104"/>
                  </a:moveTo>
                  <a:cubicBezTo>
                    <a:pt x="1" y="132"/>
                    <a:pt x="37" y="98"/>
                    <a:pt x="18" y="132"/>
                  </a:cubicBezTo>
                  <a:cubicBezTo>
                    <a:pt x="0" y="163"/>
                    <a:pt x="9" y="204"/>
                    <a:pt x="34" y="179"/>
                  </a:cubicBezTo>
                  <a:cubicBezTo>
                    <a:pt x="42" y="172"/>
                    <a:pt x="64" y="198"/>
                    <a:pt x="75" y="208"/>
                  </a:cubicBezTo>
                  <a:cubicBezTo>
                    <a:pt x="108" y="240"/>
                    <a:pt x="157" y="246"/>
                    <a:pt x="157" y="246"/>
                  </a:cubicBezTo>
                  <a:cubicBezTo>
                    <a:pt x="157" y="246"/>
                    <a:pt x="180" y="157"/>
                    <a:pt x="165" y="105"/>
                  </a:cubicBezTo>
                  <a:cubicBezTo>
                    <a:pt x="151" y="53"/>
                    <a:pt x="97" y="0"/>
                    <a:pt x="97" y="0"/>
                  </a:cubicBezTo>
                  <a:cubicBezTo>
                    <a:pt x="97" y="0"/>
                    <a:pt x="39" y="36"/>
                    <a:pt x="11" y="104"/>
                  </a:cubicBezTo>
                  <a:close/>
                </a:path>
              </a:pathLst>
            </a:custGeom>
            <a:solidFill>
              <a:srgbClr val="B64B9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4" name="Freeform 6405"/>
            <p:cNvSpPr>
              <a:spLocks/>
            </p:cNvSpPr>
            <p:nvPr/>
          </p:nvSpPr>
          <p:spPr bwMode="auto">
            <a:xfrm>
              <a:off x="2971" y="742"/>
              <a:ext cx="166" cy="206"/>
            </a:xfrm>
            <a:custGeom>
              <a:avLst/>
              <a:gdLst>
                <a:gd name="T0" fmla="*/ 0 w 179"/>
                <a:gd name="T1" fmla="*/ 100 h 223"/>
                <a:gd name="T2" fmla="*/ 93 w 179"/>
                <a:gd name="T3" fmla="*/ 164 h 223"/>
                <a:gd name="T4" fmla="*/ 65 w 179"/>
                <a:gd name="T5" fmla="*/ 55 h 223"/>
                <a:gd name="T6" fmla="*/ 0 w 179"/>
                <a:gd name="T7" fmla="*/ 4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223">
                  <a:moveTo>
                    <a:pt x="0" y="127"/>
                  </a:moveTo>
                  <a:cubicBezTo>
                    <a:pt x="0" y="127"/>
                    <a:pt x="110" y="223"/>
                    <a:pt x="116" y="208"/>
                  </a:cubicBezTo>
                  <a:cubicBezTo>
                    <a:pt x="116" y="208"/>
                    <a:pt x="179" y="156"/>
                    <a:pt x="82" y="69"/>
                  </a:cubicBezTo>
                  <a:cubicBezTo>
                    <a:pt x="82" y="69"/>
                    <a:pt x="23" y="0"/>
                    <a:pt x="0" y="4"/>
                  </a:cubicBezTo>
                </a:path>
              </a:pathLst>
            </a:custGeom>
            <a:solidFill>
              <a:srgbClr val="B64B9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5" name="Freeform 6406"/>
            <p:cNvSpPr>
              <a:spLocks/>
            </p:cNvSpPr>
            <p:nvPr/>
          </p:nvSpPr>
          <p:spPr bwMode="auto">
            <a:xfrm>
              <a:off x="2718" y="1444"/>
              <a:ext cx="140" cy="142"/>
            </a:xfrm>
            <a:custGeom>
              <a:avLst/>
              <a:gdLst>
                <a:gd name="T0" fmla="*/ 105 w 151"/>
                <a:gd name="T1" fmla="*/ 107 h 153"/>
                <a:gd name="T2" fmla="*/ 60 w 151"/>
                <a:gd name="T3" fmla="*/ 61 h 153"/>
                <a:gd name="T4" fmla="*/ 13 w 151"/>
                <a:gd name="T5" fmla="*/ 23 h 153"/>
                <a:gd name="T6" fmla="*/ 95 w 151"/>
                <a:gd name="T7" fmla="*/ 23 h 153"/>
                <a:gd name="T8" fmla="*/ 105 w 151"/>
                <a:gd name="T9" fmla="*/ 107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153">
                  <a:moveTo>
                    <a:pt x="132" y="134"/>
                  </a:moveTo>
                  <a:cubicBezTo>
                    <a:pt x="98" y="153"/>
                    <a:pt x="107" y="106"/>
                    <a:pt x="76" y="77"/>
                  </a:cubicBezTo>
                  <a:cubicBezTo>
                    <a:pt x="44" y="48"/>
                    <a:pt x="0" y="64"/>
                    <a:pt x="16" y="29"/>
                  </a:cubicBezTo>
                  <a:cubicBezTo>
                    <a:pt x="23" y="14"/>
                    <a:pt x="88" y="0"/>
                    <a:pt x="119" y="29"/>
                  </a:cubicBezTo>
                  <a:cubicBezTo>
                    <a:pt x="151" y="58"/>
                    <a:pt x="146" y="125"/>
                    <a:pt x="132" y="134"/>
                  </a:cubicBezTo>
                  <a:close/>
                </a:path>
              </a:pathLst>
            </a:custGeom>
            <a:solidFill>
              <a:srgbClr val="5B42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6" name="Freeform 6407"/>
            <p:cNvSpPr>
              <a:spLocks/>
            </p:cNvSpPr>
            <p:nvPr/>
          </p:nvSpPr>
          <p:spPr bwMode="auto">
            <a:xfrm>
              <a:off x="2717" y="1452"/>
              <a:ext cx="136" cy="135"/>
            </a:xfrm>
            <a:custGeom>
              <a:avLst/>
              <a:gdLst>
                <a:gd name="T0" fmla="*/ 106 w 146"/>
                <a:gd name="T1" fmla="*/ 100 h 146"/>
                <a:gd name="T2" fmla="*/ 57 w 146"/>
                <a:gd name="T3" fmla="*/ 62 h 146"/>
                <a:gd name="T4" fmla="*/ 14 w 146"/>
                <a:gd name="T5" fmla="*/ 17 h 146"/>
                <a:gd name="T6" fmla="*/ 91 w 146"/>
                <a:gd name="T7" fmla="*/ 23 h 146"/>
                <a:gd name="T8" fmla="*/ 106 w 146"/>
                <a:gd name="T9" fmla="*/ 10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131" y="126"/>
                  </a:moveTo>
                  <a:cubicBezTo>
                    <a:pt x="97" y="146"/>
                    <a:pt x="101" y="107"/>
                    <a:pt x="70" y="78"/>
                  </a:cubicBezTo>
                  <a:cubicBezTo>
                    <a:pt x="38" y="48"/>
                    <a:pt x="0" y="56"/>
                    <a:pt x="17" y="21"/>
                  </a:cubicBezTo>
                  <a:cubicBezTo>
                    <a:pt x="24" y="6"/>
                    <a:pt x="82" y="0"/>
                    <a:pt x="113" y="29"/>
                  </a:cubicBezTo>
                  <a:cubicBezTo>
                    <a:pt x="145" y="59"/>
                    <a:pt x="146" y="118"/>
                    <a:pt x="131" y="126"/>
                  </a:cubicBezTo>
                  <a:close/>
                </a:path>
              </a:pathLst>
            </a:custGeom>
            <a:solidFill>
              <a:srgbClr val="6B47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17" name="Oval 6408"/>
            <p:cNvSpPr>
              <a:spLocks noChangeArrowheads="1"/>
            </p:cNvSpPr>
            <p:nvPr/>
          </p:nvSpPr>
          <p:spPr bwMode="auto">
            <a:xfrm>
              <a:off x="3023" y="2182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8" name="Oval 6409"/>
            <p:cNvSpPr>
              <a:spLocks noChangeArrowheads="1"/>
            </p:cNvSpPr>
            <p:nvPr/>
          </p:nvSpPr>
          <p:spPr bwMode="auto">
            <a:xfrm>
              <a:off x="3026" y="2203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9" name="Freeform 6410"/>
            <p:cNvSpPr>
              <a:spLocks/>
            </p:cNvSpPr>
            <p:nvPr/>
          </p:nvSpPr>
          <p:spPr bwMode="auto">
            <a:xfrm>
              <a:off x="2843" y="1021"/>
              <a:ext cx="247" cy="274"/>
            </a:xfrm>
            <a:custGeom>
              <a:avLst/>
              <a:gdLst>
                <a:gd name="T0" fmla="*/ 184 w 267"/>
                <a:gd name="T1" fmla="*/ 158 h 296"/>
                <a:gd name="T2" fmla="*/ 56 w 267"/>
                <a:gd name="T3" fmla="*/ 213 h 296"/>
                <a:gd name="T4" fmla="*/ 28 w 267"/>
                <a:gd name="T5" fmla="*/ 77 h 296"/>
                <a:gd name="T6" fmla="*/ 154 w 267"/>
                <a:gd name="T7" fmla="*/ 23 h 296"/>
                <a:gd name="T8" fmla="*/ 184 w 267"/>
                <a:gd name="T9" fmla="*/ 158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296">
                  <a:moveTo>
                    <a:pt x="232" y="200"/>
                  </a:moveTo>
                  <a:cubicBezTo>
                    <a:pt x="198" y="266"/>
                    <a:pt x="126" y="296"/>
                    <a:pt x="71" y="268"/>
                  </a:cubicBezTo>
                  <a:cubicBezTo>
                    <a:pt x="17" y="239"/>
                    <a:pt x="0" y="163"/>
                    <a:pt x="35" y="97"/>
                  </a:cubicBezTo>
                  <a:cubicBezTo>
                    <a:pt x="69" y="31"/>
                    <a:pt x="142" y="0"/>
                    <a:pt x="196" y="29"/>
                  </a:cubicBezTo>
                  <a:cubicBezTo>
                    <a:pt x="251" y="57"/>
                    <a:pt x="267" y="134"/>
                    <a:pt x="232" y="200"/>
                  </a:cubicBezTo>
                  <a:close/>
                </a:path>
              </a:pathLst>
            </a:custGeom>
            <a:solidFill>
              <a:srgbClr val="B77D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0" name="Oval 6411"/>
            <p:cNvSpPr>
              <a:spLocks noChangeArrowheads="1"/>
            </p:cNvSpPr>
            <p:nvPr/>
          </p:nvSpPr>
          <p:spPr bwMode="auto">
            <a:xfrm>
              <a:off x="2990" y="1029"/>
              <a:ext cx="29" cy="23"/>
            </a:xfrm>
            <a:prstGeom prst="ellipse">
              <a:avLst/>
            </a:pr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21" name="Oval 6412"/>
            <p:cNvSpPr>
              <a:spLocks noChangeArrowheads="1"/>
            </p:cNvSpPr>
            <p:nvPr/>
          </p:nvSpPr>
          <p:spPr bwMode="auto">
            <a:xfrm>
              <a:off x="2992" y="1031"/>
              <a:ext cx="21" cy="18"/>
            </a:xfrm>
            <a:prstGeom prst="ellipse">
              <a:avLst/>
            </a:pr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22" name="Freeform 6413"/>
            <p:cNvSpPr>
              <a:spLocks/>
            </p:cNvSpPr>
            <p:nvPr/>
          </p:nvSpPr>
          <p:spPr bwMode="auto">
            <a:xfrm>
              <a:off x="3006" y="1030"/>
              <a:ext cx="12" cy="11"/>
            </a:xfrm>
            <a:custGeom>
              <a:avLst/>
              <a:gdLst>
                <a:gd name="T0" fmla="*/ 0 w 13"/>
                <a:gd name="T1" fmla="*/ 0 h 12"/>
                <a:gd name="T2" fmla="*/ 10 w 13"/>
                <a:gd name="T3" fmla="*/ 9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0" y="0"/>
                    <a:pt x="13" y="1"/>
                    <a:pt x="13" y="12"/>
                  </a:cubicBezTo>
                  <a:cubicBezTo>
                    <a:pt x="13" y="12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3" name="Freeform 6414"/>
            <p:cNvSpPr>
              <a:spLocks/>
            </p:cNvSpPr>
            <p:nvPr/>
          </p:nvSpPr>
          <p:spPr bwMode="auto">
            <a:xfrm>
              <a:off x="2990" y="1036"/>
              <a:ext cx="4" cy="9"/>
            </a:xfrm>
            <a:custGeom>
              <a:avLst/>
              <a:gdLst>
                <a:gd name="T0" fmla="*/ 3 w 4"/>
                <a:gd name="T1" fmla="*/ 0 h 10"/>
                <a:gd name="T2" fmla="*/ 4 w 4"/>
                <a:gd name="T3" fmla="*/ 7 h 10"/>
                <a:gd name="T4" fmla="*/ 3 w 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3" y="0"/>
                    <a:pt x="0" y="5"/>
                    <a:pt x="4" y="10"/>
                  </a:cubicBezTo>
                  <a:cubicBezTo>
                    <a:pt x="4" y="10"/>
                    <a:pt x="1" y="5"/>
                    <a:pt x="3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4" name="Freeform 6415"/>
            <p:cNvSpPr>
              <a:spLocks/>
            </p:cNvSpPr>
            <p:nvPr/>
          </p:nvSpPr>
          <p:spPr bwMode="auto">
            <a:xfrm>
              <a:off x="3055" y="1043"/>
              <a:ext cx="31" cy="26"/>
            </a:xfrm>
            <a:custGeom>
              <a:avLst/>
              <a:gdLst>
                <a:gd name="T0" fmla="*/ 24 w 34"/>
                <a:gd name="T1" fmla="*/ 16 h 29"/>
                <a:gd name="T2" fmla="*/ 8 w 34"/>
                <a:gd name="T3" fmla="*/ 19 h 29"/>
                <a:gd name="T4" fmla="*/ 3 w 34"/>
                <a:gd name="T5" fmla="*/ 5 h 29"/>
                <a:gd name="T6" fmla="*/ 16 w 34"/>
                <a:gd name="T7" fmla="*/ 4 h 29"/>
                <a:gd name="T8" fmla="*/ 24 w 34"/>
                <a:gd name="T9" fmla="*/ 1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9">
                  <a:moveTo>
                    <a:pt x="31" y="22"/>
                  </a:moveTo>
                  <a:cubicBezTo>
                    <a:pt x="28" y="28"/>
                    <a:pt x="19" y="29"/>
                    <a:pt x="11" y="26"/>
                  </a:cubicBezTo>
                  <a:cubicBezTo>
                    <a:pt x="4" y="22"/>
                    <a:pt x="0" y="14"/>
                    <a:pt x="3" y="8"/>
                  </a:cubicBezTo>
                  <a:cubicBezTo>
                    <a:pt x="6" y="2"/>
                    <a:pt x="15" y="0"/>
                    <a:pt x="22" y="4"/>
                  </a:cubicBezTo>
                  <a:cubicBezTo>
                    <a:pt x="30" y="8"/>
                    <a:pt x="34" y="16"/>
                    <a:pt x="31" y="22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5" name="Freeform 6416"/>
            <p:cNvSpPr>
              <a:spLocks/>
            </p:cNvSpPr>
            <p:nvPr/>
          </p:nvSpPr>
          <p:spPr bwMode="auto">
            <a:xfrm>
              <a:off x="3057" y="1044"/>
              <a:ext cx="24" cy="23"/>
            </a:xfrm>
            <a:custGeom>
              <a:avLst/>
              <a:gdLst>
                <a:gd name="T0" fmla="*/ 18 w 26"/>
                <a:gd name="T1" fmla="*/ 14 h 24"/>
                <a:gd name="T2" fmla="*/ 6 w 26"/>
                <a:gd name="T3" fmla="*/ 18 h 24"/>
                <a:gd name="T4" fmla="*/ 2 w 26"/>
                <a:gd name="T5" fmla="*/ 7 h 24"/>
                <a:gd name="T6" fmla="*/ 14 w 26"/>
                <a:gd name="T7" fmla="*/ 3 h 24"/>
                <a:gd name="T8" fmla="*/ 18 w 26"/>
                <a:gd name="T9" fmla="*/ 1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4">
                  <a:moveTo>
                    <a:pt x="24" y="17"/>
                  </a:moveTo>
                  <a:cubicBezTo>
                    <a:pt x="21" y="22"/>
                    <a:pt x="14" y="24"/>
                    <a:pt x="9" y="21"/>
                  </a:cubicBezTo>
                  <a:cubicBezTo>
                    <a:pt x="3" y="18"/>
                    <a:pt x="0" y="12"/>
                    <a:pt x="2" y="7"/>
                  </a:cubicBezTo>
                  <a:cubicBezTo>
                    <a:pt x="5" y="2"/>
                    <a:pt x="11" y="0"/>
                    <a:pt x="17" y="3"/>
                  </a:cubicBezTo>
                  <a:cubicBezTo>
                    <a:pt x="23" y="6"/>
                    <a:pt x="26" y="13"/>
                    <a:pt x="24" y="17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6" name="Freeform 6417"/>
            <p:cNvSpPr>
              <a:spLocks/>
            </p:cNvSpPr>
            <p:nvPr/>
          </p:nvSpPr>
          <p:spPr bwMode="auto">
            <a:xfrm>
              <a:off x="3076" y="1047"/>
              <a:ext cx="11" cy="16"/>
            </a:xfrm>
            <a:custGeom>
              <a:avLst/>
              <a:gdLst>
                <a:gd name="T0" fmla="*/ 0 w 12"/>
                <a:gd name="T1" fmla="*/ 0 h 17"/>
                <a:gd name="T2" fmla="*/ 6 w 12"/>
                <a:gd name="T3" fmla="*/ 14 h 17"/>
                <a:gd name="T4" fmla="*/ 0 w 12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0" y="0"/>
                    <a:pt x="12" y="7"/>
                    <a:pt x="7" y="17"/>
                  </a:cubicBezTo>
                  <a:cubicBezTo>
                    <a:pt x="7" y="17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7" name="Freeform 6418"/>
            <p:cNvSpPr>
              <a:spLocks/>
            </p:cNvSpPr>
            <p:nvPr/>
          </p:nvSpPr>
          <p:spPr bwMode="auto">
            <a:xfrm>
              <a:off x="3057" y="1047"/>
              <a:ext cx="5" cy="9"/>
            </a:xfrm>
            <a:custGeom>
              <a:avLst/>
              <a:gdLst>
                <a:gd name="T0" fmla="*/ 3 w 6"/>
                <a:gd name="T1" fmla="*/ 0 h 10"/>
                <a:gd name="T2" fmla="*/ 2 w 6"/>
                <a:gd name="T3" fmla="*/ 7 h 10"/>
                <a:gd name="T4" fmla="*/ 3 w 6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0"/>
                    <a:pt x="0" y="4"/>
                    <a:pt x="2" y="10"/>
                  </a:cubicBezTo>
                  <a:cubicBezTo>
                    <a:pt x="2" y="10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8" name="Freeform 6419"/>
            <p:cNvSpPr>
              <a:spLocks/>
            </p:cNvSpPr>
            <p:nvPr/>
          </p:nvSpPr>
          <p:spPr bwMode="auto">
            <a:xfrm>
              <a:off x="3019" y="1062"/>
              <a:ext cx="31" cy="28"/>
            </a:xfrm>
            <a:custGeom>
              <a:avLst/>
              <a:gdLst>
                <a:gd name="T0" fmla="*/ 24 w 34"/>
                <a:gd name="T1" fmla="*/ 19 h 30"/>
                <a:gd name="T2" fmla="*/ 8 w 34"/>
                <a:gd name="T3" fmla="*/ 20 h 30"/>
                <a:gd name="T4" fmla="*/ 4 w 34"/>
                <a:gd name="T5" fmla="*/ 7 h 30"/>
                <a:gd name="T6" fmla="*/ 17 w 34"/>
                <a:gd name="T7" fmla="*/ 4 h 30"/>
                <a:gd name="T8" fmla="*/ 24 w 34"/>
                <a:gd name="T9" fmla="*/ 1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23"/>
                  </a:moveTo>
                  <a:cubicBezTo>
                    <a:pt x="27" y="29"/>
                    <a:pt x="18" y="30"/>
                    <a:pt x="11" y="25"/>
                  </a:cubicBezTo>
                  <a:cubicBezTo>
                    <a:pt x="4" y="21"/>
                    <a:pt x="0" y="13"/>
                    <a:pt x="4" y="7"/>
                  </a:cubicBezTo>
                  <a:cubicBezTo>
                    <a:pt x="7" y="1"/>
                    <a:pt x="16" y="0"/>
                    <a:pt x="23" y="4"/>
                  </a:cubicBezTo>
                  <a:cubicBezTo>
                    <a:pt x="31" y="9"/>
                    <a:pt x="34" y="17"/>
                    <a:pt x="31" y="23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29" name="Freeform 6420"/>
            <p:cNvSpPr>
              <a:spLocks/>
            </p:cNvSpPr>
            <p:nvPr/>
          </p:nvSpPr>
          <p:spPr bwMode="auto">
            <a:xfrm>
              <a:off x="3020" y="1064"/>
              <a:ext cx="25" cy="22"/>
            </a:xfrm>
            <a:custGeom>
              <a:avLst/>
              <a:gdLst>
                <a:gd name="T0" fmla="*/ 21 w 26"/>
                <a:gd name="T1" fmla="*/ 15 h 24"/>
                <a:gd name="T2" fmla="*/ 8 w 26"/>
                <a:gd name="T3" fmla="*/ 16 h 24"/>
                <a:gd name="T4" fmla="*/ 3 w 26"/>
                <a:gd name="T5" fmla="*/ 6 h 24"/>
                <a:gd name="T6" fmla="*/ 15 w 26"/>
                <a:gd name="T7" fmla="*/ 4 h 24"/>
                <a:gd name="T8" fmla="*/ 21 w 26"/>
                <a:gd name="T9" fmla="*/ 1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4">
                  <a:moveTo>
                    <a:pt x="24" y="18"/>
                  </a:moveTo>
                  <a:cubicBezTo>
                    <a:pt x="21" y="23"/>
                    <a:pt x="14" y="24"/>
                    <a:pt x="8" y="21"/>
                  </a:cubicBezTo>
                  <a:cubicBezTo>
                    <a:pt x="3" y="17"/>
                    <a:pt x="0" y="11"/>
                    <a:pt x="3" y="6"/>
                  </a:cubicBezTo>
                  <a:cubicBezTo>
                    <a:pt x="6" y="1"/>
                    <a:pt x="13" y="0"/>
                    <a:pt x="18" y="4"/>
                  </a:cubicBezTo>
                  <a:cubicBezTo>
                    <a:pt x="24" y="7"/>
                    <a:pt x="26" y="14"/>
                    <a:pt x="24" y="18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0" name="Freeform 6421"/>
            <p:cNvSpPr>
              <a:spLocks/>
            </p:cNvSpPr>
            <p:nvPr/>
          </p:nvSpPr>
          <p:spPr bwMode="auto">
            <a:xfrm>
              <a:off x="3041" y="1068"/>
              <a:ext cx="10" cy="15"/>
            </a:xfrm>
            <a:custGeom>
              <a:avLst/>
              <a:gdLst>
                <a:gd name="T0" fmla="*/ 0 w 11"/>
                <a:gd name="T1" fmla="*/ 0 h 17"/>
                <a:gd name="T2" fmla="*/ 5 w 11"/>
                <a:gd name="T3" fmla="*/ 11 h 17"/>
                <a:gd name="T4" fmla="*/ 0 w 1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cubicBezTo>
                    <a:pt x="0" y="0"/>
                    <a:pt x="11" y="7"/>
                    <a:pt x="6" y="17"/>
                  </a:cubicBezTo>
                  <a:cubicBezTo>
                    <a:pt x="6" y="17"/>
                    <a:pt x="9" y="8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1" name="Freeform 6422"/>
            <p:cNvSpPr>
              <a:spLocks/>
            </p:cNvSpPr>
            <p:nvPr/>
          </p:nvSpPr>
          <p:spPr bwMode="auto">
            <a:xfrm>
              <a:off x="3021" y="1067"/>
              <a:ext cx="6" cy="8"/>
            </a:xfrm>
            <a:custGeom>
              <a:avLst/>
              <a:gdLst>
                <a:gd name="T0" fmla="*/ 6 w 6"/>
                <a:gd name="T1" fmla="*/ 0 h 9"/>
                <a:gd name="T2" fmla="*/ 2 w 6"/>
                <a:gd name="T3" fmla="*/ 6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6" y="0"/>
                    <a:pt x="0" y="3"/>
                    <a:pt x="2" y="9"/>
                  </a:cubicBezTo>
                  <a:cubicBezTo>
                    <a:pt x="2" y="9"/>
                    <a:pt x="1" y="3"/>
                    <a:pt x="6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2" name="Oval 6423"/>
            <p:cNvSpPr>
              <a:spLocks noChangeArrowheads="1"/>
            </p:cNvSpPr>
            <p:nvPr/>
          </p:nvSpPr>
          <p:spPr bwMode="auto">
            <a:xfrm>
              <a:off x="2967" y="1071"/>
              <a:ext cx="28" cy="23"/>
            </a:xfrm>
            <a:prstGeom prst="ellipse">
              <a:avLst/>
            </a:pr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33" name="Oval 6424"/>
            <p:cNvSpPr>
              <a:spLocks noChangeArrowheads="1"/>
            </p:cNvSpPr>
            <p:nvPr/>
          </p:nvSpPr>
          <p:spPr bwMode="auto">
            <a:xfrm>
              <a:off x="2968" y="1074"/>
              <a:ext cx="22" cy="18"/>
            </a:xfrm>
            <a:prstGeom prst="ellipse">
              <a:avLst/>
            </a:pr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34" name="Freeform 6425"/>
            <p:cNvSpPr>
              <a:spLocks/>
            </p:cNvSpPr>
            <p:nvPr/>
          </p:nvSpPr>
          <p:spPr bwMode="auto">
            <a:xfrm>
              <a:off x="2982" y="1072"/>
              <a:ext cx="13" cy="11"/>
            </a:xfrm>
            <a:custGeom>
              <a:avLst/>
              <a:gdLst>
                <a:gd name="T0" fmla="*/ 0 w 14"/>
                <a:gd name="T1" fmla="*/ 0 h 12"/>
                <a:gd name="T2" fmla="*/ 11 w 14"/>
                <a:gd name="T3" fmla="*/ 9 h 12"/>
                <a:gd name="T4" fmla="*/ 0 w 14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0"/>
                    <a:pt x="14" y="1"/>
                    <a:pt x="14" y="12"/>
                  </a:cubicBezTo>
                  <a:cubicBezTo>
                    <a:pt x="14" y="1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5" name="Freeform 6426"/>
            <p:cNvSpPr>
              <a:spLocks/>
            </p:cNvSpPr>
            <p:nvPr/>
          </p:nvSpPr>
          <p:spPr bwMode="auto">
            <a:xfrm>
              <a:off x="2967" y="1079"/>
              <a:ext cx="3" cy="9"/>
            </a:xfrm>
            <a:custGeom>
              <a:avLst/>
              <a:gdLst>
                <a:gd name="T0" fmla="*/ 2 w 4"/>
                <a:gd name="T1" fmla="*/ 0 h 10"/>
                <a:gd name="T2" fmla="*/ 2 w 4"/>
                <a:gd name="T3" fmla="*/ 7 h 10"/>
                <a:gd name="T4" fmla="*/ 2 w 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3" y="0"/>
                    <a:pt x="0" y="5"/>
                    <a:pt x="4" y="10"/>
                  </a:cubicBezTo>
                  <a:cubicBezTo>
                    <a:pt x="4" y="10"/>
                    <a:pt x="1" y="5"/>
                    <a:pt x="3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6" name="Freeform 6427"/>
            <p:cNvSpPr>
              <a:spLocks/>
            </p:cNvSpPr>
            <p:nvPr/>
          </p:nvSpPr>
          <p:spPr bwMode="auto">
            <a:xfrm>
              <a:off x="2942" y="1038"/>
              <a:ext cx="31" cy="26"/>
            </a:xfrm>
            <a:custGeom>
              <a:avLst/>
              <a:gdLst>
                <a:gd name="T0" fmla="*/ 24 w 34"/>
                <a:gd name="T1" fmla="*/ 7 h 28"/>
                <a:gd name="T2" fmla="*/ 15 w 34"/>
                <a:gd name="T3" fmla="*/ 20 h 28"/>
                <a:gd name="T4" fmla="*/ 2 w 34"/>
                <a:gd name="T5" fmla="*/ 15 h 28"/>
                <a:gd name="T6" fmla="*/ 11 w 34"/>
                <a:gd name="T7" fmla="*/ 3 h 28"/>
                <a:gd name="T8" fmla="*/ 24 w 34"/>
                <a:gd name="T9" fmla="*/ 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8">
                  <a:moveTo>
                    <a:pt x="32" y="10"/>
                  </a:moveTo>
                  <a:cubicBezTo>
                    <a:pt x="34" y="17"/>
                    <a:pt x="28" y="24"/>
                    <a:pt x="20" y="26"/>
                  </a:cubicBezTo>
                  <a:cubicBezTo>
                    <a:pt x="12" y="28"/>
                    <a:pt x="4" y="25"/>
                    <a:pt x="2" y="18"/>
                  </a:cubicBezTo>
                  <a:cubicBezTo>
                    <a:pt x="0" y="12"/>
                    <a:pt x="5" y="5"/>
                    <a:pt x="14" y="3"/>
                  </a:cubicBezTo>
                  <a:cubicBezTo>
                    <a:pt x="22" y="0"/>
                    <a:pt x="30" y="4"/>
                    <a:pt x="32" y="10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7" name="Freeform 6428"/>
            <p:cNvSpPr>
              <a:spLocks/>
            </p:cNvSpPr>
            <p:nvPr/>
          </p:nvSpPr>
          <p:spPr bwMode="auto">
            <a:xfrm>
              <a:off x="2944" y="1042"/>
              <a:ext cx="24" cy="20"/>
            </a:xfrm>
            <a:custGeom>
              <a:avLst/>
              <a:gdLst>
                <a:gd name="T0" fmla="*/ 19 w 26"/>
                <a:gd name="T1" fmla="*/ 5 h 22"/>
                <a:gd name="T2" fmla="*/ 12 w 26"/>
                <a:gd name="T3" fmla="*/ 15 h 22"/>
                <a:gd name="T4" fmla="*/ 1 w 26"/>
                <a:gd name="T5" fmla="*/ 11 h 22"/>
                <a:gd name="T6" fmla="*/ 8 w 26"/>
                <a:gd name="T7" fmla="*/ 2 h 22"/>
                <a:gd name="T8" fmla="*/ 19 w 26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5" y="8"/>
                  </a:moveTo>
                  <a:cubicBezTo>
                    <a:pt x="26" y="13"/>
                    <a:pt x="22" y="19"/>
                    <a:pt x="15" y="21"/>
                  </a:cubicBezTo>
                  <a:cubicBezTo>
                    <a:pt x="9" y="22"/>
                    <a:pt x="3" y="19"/>
                    <a:pt x="1" y="14"/>
                  </a:cubicBezTo>
                  <a:cubicBezTo>
                    <a:pt x="0" y="9"/>
                    <a:pt x="4" y="3"/>
                    <a:pt x="11" y="2"/>
                  </a:cubicBezTo>
                  <a:cubicBezTo>
                    <a:pt x="17" y="0"/>
                    <a:pt x="23" y="3"/>
                    <a:pt x="25" y="8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8" name="Freeform 6429"/>
            <p:cNvSpPr>
              <a:spLocks/>
            </p:cNvSpPr>
            <p:nvPr/>
          </p:nvSpPr>
          <p:spPr bwMode="auto">
            <a:xfrm>
              <a:off x="2956" y="1038"/>
              <a:ext cx="14" cy="10"/>
            </a:xfrm>
            <a:custGeom>
              <a:avLst/>
              <a:gdLst>
                <a:gd name="T0" fmla="*/ 0 w 16"/>
                <a:gd name="T1" fmla="*/ 3 h 11"/>
                <a:gd name="T2" fmla="*/ 11 w 16"/>
                <a:gd name="T3" fmla="*/ 8 h 11"/>
                <a:gd name="T4" fmla="*/ 0 w 16"/>
                <a:gd name="T5" fmla="*/ 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1">
                  <a:moveTo>
                    <a:pt x="0" y="3"/>
                  </a:moveTo>
                  <a:cubicBezTo>
                    <a:pt x="0" y="3"/>
                    <a:pt x="13" y="0"/>
                    <a:pt x="16" y="11"/>
                  </a:cubicBezTo>
                  <a:cubicBezTo>
                    <a:pt x="16" y="11"/>
                    <a:pt x="12" y="2"/>
                    <a:pt x="0" y="3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39" name="Freeform 6430"/>
            <p:cNvSpPr>
              <a:spLocks/>
            </p:cNvSpPr>
            <p:nvPr/>
          </p:nvSpPr>
          <p:spPr bwMode="auto">
            <a:xfrm>
              <a:off x="2944" y="1050"/>
              <a:ext cx="4" cy="9"/>
            </a:xfrm>
            <a:custGeom>
              <a:avLst/>
              <a:gdLst>
                <a:gd name="T0" fmla="*/ 2 w 5"/>
                <a:gd name="T1" fmla="*/ 0 h 10"/>
                <a:gd name="T2" fmla="*/ 2 w 5"/>
                <a:gd name="T3" fmla="*/ 7 h 10"/>
                <a:gd name="T4" fmla="*/ 2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2" y="0"/>
                    <a:pt x="0" y="6"/>
                    <a:pt x="5" y="10"/>
                  </a:cubicBezTo>
                  <a:cubicBezTo>
                    <a:pt x="5" y="10"/>
                    <a:pt x="1" y="6"/>
                    <a:pt x="2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0" name="Freeform 6431"/>
            <p:cNvSpPr>
              <a:spLocks/>
            </p:cNvSpPr>
            <p:nvPr/>
          </p:nvSpPr>
          <p:spPr bwMode="auto">
            <a:xfrm>
              <a:off x="2901" y="1068"/>
              <a:ext cx="31" cy="27"/>
            </a:xfrm>
            <a:custGeom>
              <a:avLst/>
              <a:gdLst>
                <a:gd name="T0" fmla="*/ 24 w 34"/>
                <a:gd name="T1" fmla="*/ 7 h 29"/>
                <a:gd name="T2" fmla="*/ 16 w 34"/>
                <a:gd name="T3" fmla="*/ 20 h 29"/>
                <a:gd name="T4" fmla="*/ 2 w 34"/>
                <a:gd name="T5" fmla="*/ 17 h 29"/>
                <a:gd name="T6" fmla="*/ 9 w 34"/>
                <a:gd name="T7" fmla="*/ 3 h 29"/>
                <a:gd name="T8" fmla="*/ 24 w 3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9">
                  <a:moveTo>
                    <a:pt x="31" y="9"/>
                  </a:moveTo>
                  <a:cubicBezTo>
                    <a:pt x="34" y="15"/>
                    <a:pt x="29" y="23"/>
                    <a:pt x="21" y="26"/>
                  </a:cubicBezTo>
                  <a:cubicBezTo>
                    <a:pt x="13" y="29"/>
                    <a:pt x="5" y="27"/>
                    <a:pt x="2" y="20"/>
                  </a:cubicBezTo>
                  <a:cubicBezTo>
                    <a:pt x="0" y="14"/>
                    <a:pt x="4" y="6"/>
                    <a:pt x="12" y="3"/>
                  </a:cubicBezTo>
                  <a:cubicBezTo>
                    <a:pt x="20" y="0"/>
                    <a:pt x="29" y="3"/>
                    <a:pt x="31" y="9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1" name="Freeform 6432"/>
            <p:cNvSpPr>
              <a:spLocks/>
            </p:cNvSpPr>
            <p:nvPr/>
          </p:nvSpPr>
          <p:spPr bwMode="auto">
            <a:xfrm>
              <a:off x="2903" y="1072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4 w 26"/>
                <a:gd name="T3" fmla="*/ 16 h 23"/>
                <a:gd name="T4" fmla="*/ 2 w 26"/>
                <a:gd name="T5" fmla="*/ 13 h 23"/>
                <a:gd name="T6" fmla="*/ 7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7"/>
                  </a:moveTo>
                  <a:cubicBezTo>
                    <a:pt x="26" y="12"/>
                    <a:pt x="23" y="18"/>
                    <a:pt x="17" y="21"/>
                  </a:cubicBezTo>
                  <a:cubicBezTo>
                    <a:pt x="11" y="23"/>
                    <a:pt x="4" y="21"/>
                    <a:pt x="2" y="16"/>
                  </a:cubicBezTo>
                  <a:cubicBezTo>
                    <a:pt x="0" y="11"/>
                    <a:pt x="3" y="5"/>
                    <a:pt x="10" y="3"/>
                  </a:cubicBezTo>
                  <a:cubicBezTo>
                    <a:pt x="16" y="0"/>
                    <a:pt x="22" y="2"/>
                    <a:pt x="24" y="7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2" name="Freeform 6433"/>
            <p:cNvSpPr>
              <a:spLocks/>
            </p:cNvSpPr>
            <p:nvPr/>
          </p:nvSpPr>
          <p:spPr bwMode="auto">
            <a:xfrm>
              <a:off x="2914" y="1068"/>
              <a:ext cx="16" cy="10"/>
            </a:xfrm>
            <a:custGeom>
              <a:avLst/>
              <a:gdLst>
                <a:gd name="T0" fmla="*/ 0 w 17"/>
                <a:gd name="T1" fmla="*/ 4 h 11"/>
                <a:gd name="T2" fmla="*/ 14 w 17"/>
                <a:gd name="T3" fmla="*/ 8 h 11"/>
                <a:gd name="T4" fmla="*/ 0 w 17"/>
                <a:gd name="T5" fmla="*/ 4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0" y="4"/>
                  </a:moveTo>
                  <a:cubicBezTo>
                    <a:pt x="0" y="4"/>
                    <a:pt x="13" y="0"/>
                    <a:pt x="17" y="11"/>
                  </a:cubicBezTo>
                  <a:cubicBezTo>
                    <a:pt x="17" y="11"/>
                    <a:pt x="11" y="2"/>
                    <a:pt x="0" y="4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3" name="Freeform 6434"/>
            <p:cNvSpPr>
              <a:spLocks/>
            </p:cNvSpPr>
            <p:nvPr/>
          </p:nvSpPr>
          <p:spPr bwMode="auto">
            <a:xfrm>
              <a:off x="2904" y="1082"/>
              <a:ext cx="4" cy="9"/>
            </a:xfrm>
            <a:custGeom>
              <a:avLst/>
              <a:gdLst>
                <a:gd name="T0" fmla="*/ 1 w 5"/>
                <a:gd name="T1" fmla="*/ 0 h 9"/>
                <a:gd name="T2" fmla="*/ 2 w 5"/>
                <a:gd name="T3" fmla="*/ 9 h 9"/>
                <a:gd name="T4" fmla="*/ 1 w 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1" y="0"/>
                    <a:pt x="0" y="6"/>
                    <a:pt x="5" y="9"/>
                  </a:cubicBezTo>
                  <a:cubicBezTo>
                    <a:pt x="5" y="9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4" name="Oval 6435"/>
            <p:cNvSpPr>
              <a:spLocks noChangeArrowheads="1"/>
            </p:cNvSpPr>
            <p:nvPr/>
          </p:nvSpPr>
          <p:spPr bwMode="auto">
            <a:xfrm>
              <a:off x="2935" y="1102"/>
              <a:ext cx="29" cy="22"/>
            </a:xfrm>
            <a:prstGeom prst="ellipse">
              <a:avLst/>
            </a:pr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45" name="Oval 6436"/>
            <p:cNvSpPr>
              <a:spLocks noChangeArrowheads="1"/>
            </p:cNvSpPr>
            <p:nvPr/>
          </p:nvSpPr>
          <p:spPr bwMode="auto">
            <a:xfrm>
              <a:off x="2936" y="1105"/>
              <a:ext cx="22" cy="17"/>
            </a:xfrm>
            <a:prstGeom prst="ellipse">
              <a:avLst/>
            </a:pr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46" name="Freeform 6437"/>
            <p:cNvSpPr>
              <a:spLocks/>
            </p:cNvSpPr>
            <p:nvPr/>
          </p:nvSpPr>
          <p:spPr bwMode="auto">
            <a:xfrm>
              <a:off x="2950" y="1103"/>
              <a:ext cx="13" cy="10"/>
            </a:xfrm>
            <a:custGeom>
              <a:avLst/>
              <a:gdLst>
                <a:gd name="T0" fmla="*/ 0 w 14"/>
                <a:gd name="T1" fmla="*/ 0 h 11"/>
                <a:gd name="T2" fmla="*/ 11 w 14"/>
                <a:gd name="T3" fmla="*/ 8 h 11"/>
                <a:gd name="T4" fmla="*/ 0 w 1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0"/>
                    <a:pt x="14" y="0"/>
                    <a:pt x="14" y="11"/>
                  </a:cubicBezTo>
                  <a:cubicBezTo>
                    <a:pt x="14" y="11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7" name="Freeform 6438"/>
            <p:cNvSpPr>
              <a:spLocks/>
            </p:cNvSpPr>
            <p:nvPr/>
          </p:nvSpPr>
          <p:spPr bwMode="auto">
            <a:xfrm>
              <a:off x="2935" y="1109"/>
              <a:ext cx="4" cy="9"/>
            </a:xfrm>
            <a:custGeom>
              <a:avLst/>
              <a:gdLst>
                <a:gd name="T0" fmla="*/ 3 w 4"/>
                <a:gd name="T1" fmla="*/ 0 h 10"/>
                <a:gd name="T2" fmla="*/ 4 w 4"/>
                <a:gd name="T3" fmla="*/ 7 h 10"/>
                <a:gd name="T4" fmla="*/ 3 w 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3" y="0"/>
                    <a:pt x="0" y="5"/>
                    <a:pt x="4" y="10"/>
                  </a:cubicBezTo>
                  <a:cubicBezTo>
                    <a:pt x="4" y="10"/>
                    <a:pt x="1" y="5"/>
                    <a:pt x="3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8" name="Freeform 6439"/>
            <p:cNvSpPr>
              <a:spLocks/>
            </p:cNvSpPr>
            <p:nvPr/>
          </p:nvSpPr>
          <p:spPr bwMode="auto">
            <a:xfrm>
              <a:off x="2881" y="1109"/>
              <a:ext cx="31" cy="27"/>
            </a:xfrm>
            <a:custGeom>
              <a:avLst/>
              <a:gdLst>
                <a:gd name="T0" fmla="*/ 24 w 34"/>
                <a:gd name="T1" fmla="*/ 7 h 29"/>
                <a:gd name="T2" fmla="*/ 16 w 34"/>
                <a:gd name="T3" fmla="*/ 20 h 29"/>
                <a:gd name="T4" fmla="*/ 3 w 34"/>
                <a:gd name="T5" fmla="*/ 18 h 29"/>
                <a:gd name="T6" fmla="*/ 8 w 34"/>
                <a:gd name="T7" fmla="*/ 4 h 29"/>
                <a:gd name="T8" fmla="*/ 24 w 3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9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29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49" name="Freeform 6440"/>
            <p:cNvSpPr>
              <a:spLocks/>
            </p:cNvSpPr>
            <p:nvPr/>
          </p:nvSpPr>
          <p:spPr bwMode="auto">
            <a:xfrm>
              <a:off x="2882" y="1113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6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3" y="18"/>
                    <a:pt x="18" y="21"/>
                  </a:cubicBezTo>
                  <a:cubicBezTo>
                    <a:pt x="12" y="23"/>
                    <a:pt x="5" y="22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2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0" name="Freeform 6441"/>
            <p:cNvSpPr>
              <a:spLocks/>
            </p:cNvSpPr>
            <p:nvPr/>
          </p:nvSpPr>
          <p:spPr bwMode="auto">
            <a:xfrm>
              <a:off x="2893" y="1107"/>
              <a:ext cx="15" cy="10"/>
            </a:xfrm>
            <a:custGeom>
              <a:avLst/>
              <a:gdLst>
                <a:gd name="T0" fmla="*/ 0 w 17"/>
                <a:gd name="T1" fmla="*/ 6 h 10"/>
                <a:gd name="T2" fmla="*/ 11 w 17"/>
                <a:gd name="T3" fmla="*/ 10 h 10"/>
                <a:gd name="T4" fmla="*/ 0 w 17"/>
                <a:gd name="T5" fmla="*/ 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0" y="6"/>
                    <a:pt x="12" y="0"/>
                    <a:pt x="17" y="10"/>
                  </a:cubicBezTo>
                  <a:cubicBezTo>
                    <a:pt x="17" y="10"/>
                    <a:pt x="11" y="3"/>
                    <a:pt x="0" y="6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1" name="Freeform 6442"/>
            <p:cNvSpPr>
              <a:spLocks/>
            </p:cNvSpPr>
            <p:nvPr/>
          </p:nvSpPr>
          <p:spPr bwMode="auto">
            <a:xfrm>
              <a:off x="2883" y="1124"/>
              <a:ext cx="6" cy="8"/>
            </a:xfrm>
            <a:custGeom>
              <a:avLst/>
              <a:gdLst>
                <a:gd name="T0" fmla="*/ 1 w 6"/>
                <a:gd name="T1" fmla="*/ 0 h 9"/>
                <a:gd name="T2" fmla="*/ 6 w 6"/>
                <a:gd name="T3" fmla="*/ 6 h 9"/>
                <a:gd name="T4" fmla="*/ 1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cubicBezTo>
                    <a:pt x="1" y="0"/>
                    <a:pt x="0" y="7"/>
                    <a:pt x="6" y="9"/>
                  </a:cubicBezTo>
                  <a:cubicBezTo>
                    <a:pt x="6" y="9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2" name="Freeform 6443"/>
            <p:cNvSpPr>
              <a:spLocks/>
            </p:cNvSpPr>
            <p:nvPr/>
          </p:nvSpPr>
          <p:spPr bwMode="auto">
            <a:xfrm>
              <a:off x="2912" y="1148"/>
              <a:ext cx="32" cy="27"/>
            </a:xfrm>
            <a:custGeom>
              <a:avLst/>
              <a:gdLst>
                <a:gd name="T0" fmla="*/ 25 w 34"/>
                <a:gd name="T1" fmla="*/ 7 h 29"/>
                <a:gd name="T2" fmla="*/ 19 w 34"/>
                <a:gd name="T3" fmla="*/ 20 h 29"/>
                <a:gd name="T4" fmla="*/ 3 w 34"/>
                <a:gd name="T5" fmla="*/ 18 h 29"/>
                <a:gd name="T6" fmla="*/ 8 w 34"/>
                <a:gd name="T7" fmla="*/ 4 h 29"/>
                <a:gd name="T8" fmla="*/ 25 w 3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9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29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3" name="Freeform 6444"/>
            <p:cNvSpPr>
              <a:spLocks/>
            </p:cNvSpPr>
            <p:nvPr/>
          </p:nvSpPr>
          <p:spPr bwMode="auto">
            <a:xfrm>
              <a:off x="2914" y="1152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6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3" y="18"/>
                    <a:pt x="18" y="21"/>
                  </a:cubicBezTo>
                  <a:cubicBezTo>
                    <a:pt x="12" y="23"/>
                    <a:pt x="5" y="22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2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4" name="Freeform 6445"/>
            <p:cNvSpPr>
              <a:spLocks/>
            </p:cNvSpPr>
            <p:nvPr/>
          </p:nvSpPr>
          <p:spPr bwMode="auto">
            <a:xfrm>
              <a:off x="2924" y="1146"/>
              <a:ext cx="16" cy="9"/>
            </a:xfrm>
            <a:custGeom>
              <a:avLst/>
              <a:gdLst>
                <a:gd name="T0" fmla="*/ 0 w 17"/>
                <a:gd name="T1" fmla="*/ 5 h 10"/>
                <a:gd name="T2" fmla="*/ 14 w 17"/>
                <a:gd name="T3" fmla="*/ 7 h 10"/>
                <a:gd name="T4" fmla="*/ 0 w 17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0" y="6"/>
                    <a:pt x="12" y="0"/>
                    <a:pt x="17" y="10"/>
                  </a:cubicBezTo>
                  <a:cubicBezTo>
                    <a:pt x="17" y="10"/>
                    <a:pt x="11" y="3"/>
                    <a:pt x="0" y="6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5" name="Freeform 6446"/>
            <p:cNvSpPr>
              <a:spLocks/>
            </p:cNvSpPr>
            <p:nvPr/>
          </p:nvSpPr>
          <p:spPr bwMode="auto">
            <a:xfrm>
              <a:off x="2915" y="1163"/>
              <a:ext cx="5" cy="8"/>
            </a:xfrm>
            <a:custGeom>
              <a:avLst/>
              <a:gdLst>
                <a:gd name="T0" fmla="*/ 1 w 6"/>
                <a:gd name="T1" fmla="*/ 0 h 9"/>
                <a:gd name="T2" fmla="*/ 3 w 6"/>
                <a:gd name="T3" fmla="*/ 6 h 9"/>
                <a:gd name="T4" fmla="*/ 1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cubicBezTo>
                    <a:pt x="1" y="0"/>
                    <a:pt x="0" y="7"/>
                    <a:pt x="6" y="9"/>
                  </a:cubicBezTo>
                  <a:cubicBezTo>
                    <a:pt x="6" y="9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6" name="Freeform 6447"/>
            <p:cNvSpPr>
              <a:spLocks/>
            </p:cNvSpPr>
            <p:nvPr/>
          </p:nvSpPr>
          <p:spPr bwMode="auto">
            <a:xfrm>
              <a:off x="2910" y="1193"/>
              <a:ext cx="23" cy="30"/>
            </a:xfrm>
            <a:custGeom>
              <a:avLst/>
              <a:gdLst>
                <a:gd name="T0" fmla="*/ 11 w 25"/>
                <a:gd name="T1" fmla="*/ 1 h 32"/>
                <a:gd name="T2" fmla="*/ 19 w 25"/>
                <a:gd name="T3" fmla="*/ 14 h 32"/>
                <a:gd name="T4" fmla="*/ 8 w 25"/>
                <a:gd name="T5" fmla="*/ 26 h 32"/>
                <a:gd name="T6" fmla="*/ 0 w 25"/>
                <a:gd name="T7" fmla="*/ 12 h 32"/>
                <a:gd name="T8" fmla="*/ 11 w 25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2">
                  <a:moveTo>
                    <a:pt x="14" y="1"/>
                  </a:moveTo>
                  <a:cubicBezTo>
                    <a:pt x="21" y="1"/>
                    <a:pt x="25" y="9"/>
                    <a:pt x="25" y="17"/>
                  </a:cubicBezTo>
                  <a:cubicBezTo>
                    <a:pt x="24" y="26"/>
                    <a:pt x="18" y="32"/>
                    <a:pt x="11" y="32"/>
                  </a:cubicBezTo>
                  <a:cubicBezTo>
                    <a:pt x="4" y="31"/>
                    <a:pt x="0" y="24"/>
                    <a:pt x="0" y="15"/>
                  </a:cubicBezTo>
                  <a:cubicBezTo>
                    <a:pt x="1" y="7"/>
                    <a:pt x="7" y="0"/>
                    <a:pt x="14" y="1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7" name="Freeform 6448"/>
            <p:cNvSpPr>
              <a:spLocks/>
            </p:cNvSpPr>
            <p:nvPr/>
          </p:nvSpPr>
          <p:spPr bwMode="auto">
            <a:xfrm>
              <a:off x="2912" y="1199"/>
              <a:ext cx="20" cy="23"/>
            </a:xfrm>
            <a:custGeom>
              <a:avLst/>
              <a:gdLst>
                <a:gd name="T0" fmla="*/ 10 w 21"/>
                <a:gd name="T1" fmla="*/ 0 h 25"/>
                <a:gd name="T2" fmla="*/ 17 w 21"/>
                <a:gd name="T3" fmla="*/ 10 h 25"/>
                <a:gd name="T4" fmla="*/ 10 w 21"/>
                <a:gd name="T5" fmla="*/ 18 h 25"/>
                <a:gd name="T6" fmla="*/ 1 w 21"/>
                <a:gd name="T7" fmla="*/ 8 h 25"/>
                <a:gd name="T8" fmla="*/ 10 w 2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5">
                  <a:moveTo>
                    <a:pt x="12" y="0"/>
                  </a:moveTo>
                  <a:cubicBezTo>
                    <a:pt x="17" y="1"/>
                    <a:pt x="21" y="7"/>
                    <a:pt x="20" y="13"/>
                  </a:cubicBezTo>
                  <a:cubicBezTo>
                    <a:pt x="20" y="20"/>
                    <a:pt x="15" y="25"/>
                    <a:pt x="10" y="24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2" y="5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8" name="Freeform 6449"/>
            <p:cNvSpPr>
              <a:spLocks/>
            </p:cNvSpPr>
            <p:nvPr/>
          </p:nvSpPr>
          <p:spPr bwMode="auto">
            <a:xfrm>
              <a:off x="2911" y="1194"/>
              <a:ext cx="12" cy="12"/>
            </a:xfrm>
            <a:custGeom>
              <a:avLst/>
              <a:gdLst>
                <a:gd name="T0" fmla="*/ 0 w 13"/>
                <a:gd name="T1" fmla="*/ 10 h 13"/>
                <a:gd name="T2" fmla="*/ 10 w 13"/>
                <a:gd name="T3" fmla="*/ 0 h 13"/>
                <a:gd name="T4" fmla="*/ 0 w 13"/>
                <a:gd name="T5" fmla="*/ 1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cubicBezTo>
                    <a:pt x="0" y="13"/>
                    <a:pt x="2" y="0"/>
                    <a:pt x="13" y="0"/>
                  </a:cubicBezTo>
                  <a:cubicBezTo>
                    <a:pt x="13" y="0"/>
                    <a:pt x="4" y="2"/>
                    <a:pt x="0" y="13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59" name="Freeform 6450"/>
            <p:cNvSpPr>
              <a:spLocks/>
            </p:cNvSpPr>
            <p:nvPr/>
          </p:nvSpPr>
          <p:spPr bwMode="auto">
            <a:xfrm>
              <a:off x="2917" y="1219"/>
              <a:ext cx="9" cy="4"/>
            </a:xfrm>
            <a:custGeom>
              <a:avLst/>
              <a:gdLst>
                <a:gd name="T0" fmla="*/ 0 w 10"/>
                <a:gd name="T1" fmla="*/ 0 h 4"/>
                <a:gd name="T2" fmla="*/ 7 w 10"/>
                <a:gd name="T3" fmla="*/ 0 h 4"/>
                <a:gd name="T4" fmla="*/ 0 w 10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5" y="4"/>
                    <a:pt x="10" y="0"/>
                  </a:cubicBezTo>
                  <a:cubicBezTo>
                    <a:pt x="10" y="0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0" name="Freeform 6451"/>
            <p:cNvSpPr>
              <a:spLocks/>
            </p:cNvSpPr>
            <p:nvPr/>
          </p:nvSpPr>
          <p:spPr bwMode="auto">
            <a:xfrm>
              <a:off x="2952" y="1171"/>
              <a:ext cx="30" cy="26"/>
            </a:xfrm>
            <a:custGeom>
              <a:avLst/>
              <a:gdLst>
                <a:gd name="T0" fmla="*/ 24 w 33"/>
                <a:gd name="T1" fmla="*/ 14 h 28"/>
                <a:gd name="T2" fmla="*/ 11 w 33"/>
                <a:gd name="T3" fmla="*/ 20 h 28"/>
                <a:gd name="T4" fmla="*/ 2 w 33"/>
                <a:gd name="T5" fmla="*/ 8 h 28"/>
                <a:gd name="T6" fmla="*/ 14 w 33"/>
                <a:gd name="T7" fmla="*/ 2 h 28"/>
                <a:gd name="T8" fmla="*/ 24 w 33"/>
                <a:gd name="T9" fmla="*/ 1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8">
                  <a:moveTo>
                    <a:pt x="32" y="17"/>
                  </a:moveTo>
                  <a:cubicBezTo>
                    <a:pt x="31" y="24"/>
                    <a:pt x="23" y="28"/>
                    <a:pt x="14" y="26"/>
                  </a:cubicBezTo>
                  <a:cubicBezTo>
                    <a:pt x="6" y="24"/>
                    <a:pt x="0" y="18"/>
                    <a:pt x="2" y="11"/>
                  </a:cubicBezTo>
                  <a:cubicBezTo>
                    <a:pt x="3" y="4"/>
                    <a:pt x="11" y="0"/>
                    <a:pt x="19" y="2"/>
                  </a:cubicBezTo>
                  <a:cubicBezTo>
                    <a:pt x="28" y="4"/>
                    <a:pt x="33" y="10"/>
                    <a:pt x="32" y="17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1" name="Freeform 6452"/>
            <p:cNvSpPr>
              <a:spLocks/>
            </p:cNvSpPr>
            <p:nvPr/>
          </p:nvSpPr>
          <p:spPr bwMode="auto">
            <a:xfrm>
              <a:off x="2954" y="1174"/>
              <a:ext cx="24" cy="20"/>
            </a:xfrm>
            <a:custGeom>
              <a:avLst/>
              <a:gdLst>
                <a:gd name="T0" fmla="*/ 19 w 26"/>
                <a:gd name="T1" fmla="*/ 10 h 22"/>
                <a:gd name="T2" fmla="*/ 8 w 26"/>
                <a:gd name="T3" fmla="*/ 15 h 22"/>
                <a:gd name="T4" fmla="*/ 1 w 26"/>
                <a:gd name="T5" fmla="*/ 6 h 22"/>
                <a:gd name="T6" fmla="*/ 12 w 26"/>
                <a:gd name="T7" fmla="*/ 1 h 22"/>
                <a:gd name="T8" fmla="*/ 19 w 26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5" y="13"/>
                  </a:moveTo>
                  <a:cubicBezTo>
                    <a:pt x="24" y="18"/>
                    <a:pt x="17" y="22"/>
                    <a:pt x="11" y="20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2" y="3"/>
                    <a:pt x="8" y="0"/>
                    <a:pt x="15" y="1"/>
                  </a:cubicBezTo>
                  <a:cubicBezTo>
                    <a:pt x="21" y="3"/>
                    <a:pt x="26" y="8"/>
                    <a:pt x="25" y="1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2" name="Freeform 6453"/>
            <p:cNvSpPr>
              <a:spLocks/>
            </p:cNvSpPr>
            <p:nvPr/>
          </p:nvSpPr>
          <p:spPr bwMode="auto">
            <a:xfrm>
              <a:off x="2970" y="1174"/>
              <a:ext cx="12" cy="13"/>
            </a:xfrm>
            <a:custGeom>
              <a:avLst/>
              <a:gdLst>
                <a:gd name="T0" fmla="*/ 0 w 13"/>
                <a:gd name="T1" fmla="*/ 0 h 14"/>
                <a:gd name="T2" fmla="*/ 8 w 13"/>
                <a:gd name="T3" fmla="*/ 11 h 14"/>
                <a:gd name="T4" fmla="*/ 0 w 1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0" y="0"/>
                    <a:pt x="13" y="3"/>
                    <a:pt x="11" y="14"/>
                  </a:cubicBezTo>
                  <a:cubicBezTo>
                    <a:pt x="11" y="14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3" name="Freeform 6454"/>
            <p:cNvSpPr>
              <a:spLocks/>
            </p:cNvSpPr>
            <p:nvPr/>
          </p:nvSpPr>
          <p:spPr bwMode="auto">
            <a:xfrm>
              <a:off x="2953" y="1178"/>
              <a:ext cx="4" cy="9"/>
            </a:xfrm>
            <a:custGeom>
              <a:avLst/>
              <a:gdLst>
                <a:gd name="T0" fmla="*/ 2 w 5"/>
                <a:gd name="T1" fmla="*/ 0 h 10"/>
                <a:gd name="T2" fmla="*/ 2 w 5"/>
                <a:gd name="T3" fmla="*/ 7 h 10"/>
                <a:gd name="T4" fmla="*/ 2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0"/>
                    <a:pt x="0" y="5"/>
                    <a:pt x="4" y="10"/>
                  </a:cubicBezTo>
                  <a:cubicBezTo>
                    <a:pt x="4" y="10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4" name="Freeform 6455"/>
            <p:cNvSpPr>
              <a:spLocks/>
            </p:cNvSpPr>
            <p:nvPr/>
          </p:nvSpPr>
          <p:spPr bwMode="auto">
            <a:xfrm>
              <a:off x="2975" y="1119"/>
              <a:ext cx="32" cy="28"/>
            </a:xfrm>
            <a:custGeom>
              <a:avLst/>
              <a:gdLst>
                <a:gd name="T0" fmla="*/ 25 w 34"/>
                <a:gd name="T1" fmla="*/ 7 h 30"/>
                <a:gd name="T2" fmla="*/ 19 w 34"/>
                <a:gd name="T3" fmla="*/ 21 h 30"/>
                <a:gd name="T4" fmla="*/ 3 w 34"/>
                <a:gd name="T5" fmla="*/ 19 h 30"/>
                <a:gd name="T6" fmla="*/ 8 w 34"/>
                <a:gd name="T7" fmla="*/ 4 h 30"/>
                <a:gd name="T8" fmla="*/ 25 w 34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5" name="Freeform 6456"/>
            <p:cNvSpPr>
              <a:spLocks/>
            </p:cNvSpPr>
            <p:nvPr/>
          </p:nvSpPr>
          <p:spPr bwMode="auto">
            <a:xfrm>
              <a:off x="2977" y="1124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5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4" y="17"/>
                    <a:pt x="18" y="20"/>
                  </a:cubicBezTo>
                  <a:cubicBezTo>
                    <a:pt x="12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6" name="Freeform 6457"/>
            <p:cNvSpPr>
              <a:spLocks/>
            </p:cNvSpPr>
            <p:nvPr/>
          </p:nvSpPr>
          <p:spPr bwMode="auto">
            <a:xfrm>
              <a:off x="2987" y="1118"/>
              <a:ext cx="17" cy="10"/>
            </a:xfrm>
            <a:custGeom>
              <a:avLst/>
              <a:gdLst>
                <a:gd name="T0" fmla="*/ 0 w 18"/>
                <a:gd name="T1" fmla="*/ 5 h 10"/>
                <a:gd name="T2" fmla="*/ 15 w 18"/>
                <a:gd name="T3" fmla="*/ 10 h 10"/>
                <a:gd name="T4" fmla="*/ 0 w 18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0" y="5"/>
                    <a:pt x="12" y="0"/>
                    <a:pt x="18" y="10"/>
                  </a:cubicBezTo>
                  <a:cubicBezTo>
                    <a:pt x="18" y="10"/>
                    <a:pt x="11" y="2"/>
                    <a:pt x="0" y="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7" name="Freeform 6458"/>
            <p:cNvSpPr>
              <a:spLocks/>
            </p:cNvSpPr>
            <p:nvPr/>
          </p:nvSpPr>
          <p:spPr bwMode="auto">
            <a:xfrm>
              <a:off x="2978" y="1135"/>
              <a:ext cx="5" cy="8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8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8" name="Freeform 6459"/>
            <p:cNvSpPr>
              <a:spLocks/>
            </p:cNvSpPr>
            <p:nvPr/>
          </p:nvSpPr>
          <p:spPr bwMode="auto">
            <a:xfrm>
              <a:off x="3033" y="1101"/>
              <a:ext cx="30" cy="25"/>
            </a:xfrm>
            <a:custGeom>
              <a:avLst/>
              <a:gdLst>
                <a:gd name="T0" fmla="*/ 24 w 33"/>
                <a:gd name="T1" fmla="*/ 13 h 27"/>
                <a:gd name="T2" fmla="*/ 12 w 33"/>
                <a:gd name="T3" fmla="*/ 19 h 27"/>
                <a:gd name="T4" fmla="*/ 2 w 33"/>
                <a:gd name="T5" fmla="*/ 7 h 27"/>
                <a:gd name="T6" fmla="*/ 14 w 33"/>
                <a:gd name="T7" fmla="*/ 1 h 27"/>
                <a:gd name="T8" fmla="*/ 24 w 33"/>
                <a:gd name="T9" fmla="*/ 1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">
                  <a:moveTo>
                    <a:pt x="32" y="16"/>
                  </a:moveTo>
                  <a:cubicBezTo>
                    <a:pt x="31" y="22"/>
                    <a:pt x="23" y="27"/>
                    <a:pt x="15" y="25"/>
                  </a:cubicBezTo>
                  <a:cubicBezTo>
                    <a:pt x="6" y="24"/>
                    <a:pt x="0" y="17"/>
                    <a:pt x="2" y="10"/>
                  </a:cubicBezTo>
                  <a:cubicBezTo>
                    <a:pt x="3" y="4"/>
                    <a:pt x="11" y="0"/>
                    <a:pt x="19" y="1"/>
                  </a:cubicBezTo>
                  <a:cubicBezTo>
                    <a:pt x="27" y="2"/>
                    <a:pt x="33" y="9"/>
                    <a:pt x="32" y="16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69" name="Freeform 6460"/>
            <p:cNvSpPr>
              <a:spLocks/>
            </p:cNvSpPr>
            <p:nvPr/>
          </p:nvSpPr>
          <p:spPr bwMode="auto">
            <a:xfrm>
              <a:off x="3034" y="1103"/>
              <a:ext cx="24" cy="20"/>
            </a:xfrm>
            <a:custGeom>
              <a:avLst/>
              <a:gdLst>
                <a:gd name="T0" fmla="*/ 19 w 26"/>
                <a:gd name="T1" fmla="*/ 10 h 22"/>
                <a:gd name="T2" fmla="*/ 8 w 26"/>
                <a:gd name="T3" fmla="*/ 15 h 22"/>
                <a:gd name="T4" fmla="*/ 1 w 26"/>
                <a:gd name="T5" fmla="*/ 6 h 22"/>
                <a:gd name="T6" fmla="*/ 12 w 26"/>
                <a:gd name="T7" fmla="*/ 1 h 22"/>
                <a:gd name="T8" fmla="*/ 19 w 26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5" y="13"/>
                  </a:moveTo>
                  <a:cubicBezTo>
                    <a:pt x="24" y="18"/>
                    <a:pt x="18" y="22"/>
                    <a:pt x="11" y="21"/>
                  </a:cubicBezTo>
                  <a:cubicBezTo>
                    <a:pt x="5" y="20"/>
                    <a:pt x="0" y="14"/>
                    <a:pt x="1" y="9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3"/>
                    <a:pt x="26" y="8"/>
                    <a:pt x="25" y="1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0" name="Freeform 6461"/>
            <p:cNvSpPr>
              <a:spLocks/>
            </p:cNvSpPr>
            <p:nvPr/>
          </p:nvSpPr>
          <p:spPr bwMode="auto">
            <a:xfrm>
              <a:off x="3051" y="1103"/>
              <a:ext cx="12" cy="13"/>
            </a:xfrm>
            <a:custGeom>
              <a:avLst/>
              <a:gdLst>
                <a:gd name="T0" fmla="*/ 0 w 13"/>
                <a:gd name="T1" fmla="*/ 0 h 14"/>
                <a:gd name="T2" fmla="*/ 9 w 13"/>
                <a:gd name="T3" fmla="*/ 11 h 14"/>
                <a:gd name="T4" fmla="*/ 0 w 1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0" y="0"/>
                    <a:pt x="13" y="3"/>
                    <a:pt x="12" y="14"/>
                  </a:cubicBezTo>
                  <a:cubicBezTo>
                    <a:pt x="12" y="14"/>
                    <a:pt x="11" y="4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1" name="Freeform 6462"/>
            <p:cNvSpPr>
              <a:spLocks/>
            </p:cNvSpPr>
            <p:nvPr/>
          </p:nvSpPr>
          <p:spPr bwMode="auto">
            <a:xfrm>
              <a:off x="3033" y="1107"/>
              <a:ext cx="5" cy="10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10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0"/>
                    <a:pt x="0" y="4"/>
                    <a:pt x="4" y="10"/>
                  </a:cubicBezTo>
                  <a:cubicBezTo>
                    <a:pt x="4" y="10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2" name="Freeform 6463"/>
            <p:cNvSpPr>
              <a:spLocks/>
            </p:cNvSpPr>
            <p:nvPr/>
          </p:nvSpPr>
          <p:spPr bwMode="auto">
            <a:xfrm>
              <a:off x="3014" y="1153"/>
              <a:ext cx="30" cy="24"/>
            </a:xfrm>
            <a:custGeom>
              <a:avLst/>
              <a:gdLst>
                <a:gd name="T0" fmla="*/ 25 w 32"/>
                <a:gd name="T1" fmla="*/ 12 h 26"/>
                <a:gd name="T2" fmla="*/ 12 w 32"/>
                <a:gd name="T3" fmla="*/ 19 h 26"/>
                <a:gd name="T4" fmla="*/ 0 w 32"/>
                <a:gd name="T5" fmla="*/ 8 h 26"/>
                <a:gd name="T6" fmla="*/ 14 w 32"/>
                <a:gd name="T7" fmla="*/ 1 h 26"/>
                <a:gd name="T8" fmla="*/ 25 w 32"/>
                <a:gd name="T9" fmla="*/ 1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">
                  <a:moveTo>
                    <a:pt x="31" y="15"/>
                  </a:moveTo>
                  <a:cubicBezTo>
                    <a:pt x="31" y="21"/>
                    <a:pt x="23" y="26"/>
                    <a:pt x="15" y="25"/>
                  </a:cubicBezTo>
                  <a:cubicBezTo>
                    <a:pt x="6" y="24"/>
                    <a:pt x="0" y="18"/>
                    <a:pt x="0" y="11"/>
                  </a:cubicBezTo>
                  <a:cubicBezTo>
                    <a:pt x="1" y="5"/>
                    <a:pt x="9" y="0"/>
                    <a:pt x="17" y="1"/>
                  </a:cubicBezTo>
                  <a:cubicBezTo>
                    <a:pt x="26" y="2"/>
                    <a:pt x="32" y="8"/>
                    <a:pt x="31" y="15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3" name="Freeform 6464"/>
            <p:cNvSpPr>
              <a:spLocks/>
            </p:cNvSpPr>
            <p:nvPr/>
          </p:nvSpPr>
          <p:spPr bwMode="auto">
            <a:xfrm>
              <a:off x="3015" y="1155"/>
              <a:ext cx="23" cy="20"/>
            </a:xfrm>
            <a:custGeom>
              <a:avLst/>
              <a:gdLst>
                <a:gd name="T0" fmla="*/ 19 w 25"/>
                <a:gd name="T1" fmla="*/ 10 h 21"/>
                <a:gd name="T2" fmla="*/ 9 w 25"/>
                <a:gd name="T3" fmla="*/ 17 h 21"/>
                <a:gd name="T4" fmla="*/ 1 w 25"/>
                <a:gd name="T5" fmla="*/ 9 h 21"/>
                <a:gd name="T6" fmla="*/ 11 w 25"/>
                <a:gd name="T7" fmla="*/ 1 h 21"/>
                <a:gd name="T8" fmla="*/ 19 w 25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1">
                  <a:moveTo>
                    <a:pt x="25" y="11"/>
                  </a:moveTo>
                  <a:cubicBezTo>
                    <a:pt x="24" y="17"/>
                    <a:pt x="18" y="21"/>
                    <a:pt x="12" y="20"/>
                  </a:cubicBezTo>
                  <a:cubicBezTo>
                    <a:pt x="5" y="19"/>
                    <a:pt x="0" y="14"/>
                    <a:pt x="1" y="9"/>
                  </a:cubicBezTo>
                  <a:cubicBezTo>
                    <a:pt x="2" y="4"/>
                    <a:pt x="7" y="0"/>
                    <a:pt x="14" y="1"/>
                  </a:cubicBezTo>
                  <a:cubicBezTo>
                    <a:pt x="21" y="1"/>
                    <a:pt x="25" y="6"/>
                    <a:pt x="25" y="11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4" name="Freeform 6465"/>
            <p:cNvSpPr>
              <a:spLocks/>
            </p:cNvSpPr>
            <p:nvPr/>
          </p:nvSpPr>
          <p:spPr bwMode="auto">
            <a:xfrm>
              <a:off x="3031" y="1155"/>
              <a:ext cx="13" cy="12"/>
            </a:xfrm>
            <a:custGeom>
              <a:avLst/>
              <a:gdLst>
                <a:gd name="T0" fmla="*/ 0 w 14"/>
                <a:gd name="T1" fmla="*/ 0 h 13"/>
                <a:gd name="T2" fmla="*/ 10 w 14"/>
                <a:gd name="T3" fmla="*/ 10 h 13"/>
                <a:gd name="T4" fmla="*/ 0 w 14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cubicBezTo>
                    <a:pt x="0" y="0"/>
                    <a:pt x="14" y="2"/>
                    <a:pt x="13" y="13"/>
                  </a:cubicBezTo>
                  <a:cubicBezTo>
                    <a:pt x="13" y="13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5" name="Freeform 6466"/>
            <p:cNvSpPr>
              <a:spLocks/>
            </p:cNvSpPr>
            <p:nvPr/>
          </p:nvSpPr>
          <p:spPr bwMode="auto">
            <a:xfrm>
              <a:off x="3014" y="1160"/>
              <a:ext cx="4" cy="8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6 h 9"/>
                <a:gd name="T4" fmla="*/ 4 w 4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4" y="0"/>
                    <a:pt x="0" y="4"/>
                    <a:pt x="4" y="9"/>
                  </a:cubicBezTo>
                  <a:cubicBezTo>
                    <a:pt x="4" y="9"/>
                    <a:pt x="1" y="4"/>
                    <a:pt x="4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6" name="Freeform 6467"/>
            <p:cNvSpPr>
              <a:spLocks/>
            </p:cNvSpPr>
            <p:nvPr/>
          </p:nvSpPr>
          <p:spPr bwMode="auto">
            <a:xfrm>
              <a:off x="2991" y="1205"/>
              <a:ext cx="29" cy="23"/>
            </a:xfrm>
            <a:custGeom>
              <a:avLst/>
              <a:gdLst>
                <a:gd name="T0" fmla="*/ 23 w 32"/>
                <a:gd name="T1" fmla="*/ 10 h 25"/>
                <a:gd name="T2" fmla="*/ 12 w 32"/>
                <a:gd name="T3" fmla="*/ 18 h 25"/>
                <a:gd name="T4" fmla="*/ 0 w 32"/>
                <a:gd name="T5" fmla="*/ 8 h 25"/>
                <a:gd name="T6" fmla="*/ 13 w 32"/>
                <a:gd name="T7" fmla="*/ 0 h 25"/>
                <a:gd name="T8" fmla="*/ 23 w 32"/>
                <a:gd name="T9" fmla="*/ 1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5">
                  <a:moveTo>
                    <a:pt x="31" y="13"/>
                  </a:moveTo>
                  <a:cubicBezTo>
                    <a:pt x="31" y="19"/>
                    <a:pt x="24" y="25"/>
                    <a:pt x="15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1" y="5"/>
                    <a:pt x="8" y="0"/>
                    <a:pt x="16" y="0"/>
                  </a:cubicBezTo>
                  <a:cubicBezTo>
                    <a:pt x="25" y="0"/>
                    <a:pt x="32" y="6"/>
                    <a:pt x="31" y="13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7" name="Freeform 6468"/>
            <p:cNvSpPr>
              <a:spLocks/>
            </p:cNvSpPr>
            <p:nvPr/>
          </p:nvSpPr>
          <p:spPr bwMode="auto">
            <a:xfrm>
              <a:off x="2993" y="1206"/>
              <a:ext cx="22" cy="19"/>
            </a:xfrm>
            <a:custGeom>
              <a:avLst/>
              <a:gdLst>
                <a:gd name="T0" fmla="*/ 18 w 24"/>
                <a:gd name="T1" fmla="*/ 10 h 20"/>
                <a:gd name="T2" fmla="*/ 9 w 24"/>
                <a:gd name="T3" fmla="*/ 17 h 20"/>
                <a:gd name="T4" fmla="*/ 0 w 24"/>
                <a:gd name="T5" fmla="*/ 10 h 20"/>
                <a:gd name="T6" fmla="*/ 9 w 24"/>
                <a:gd name="T7" fmla="*/ 1 h 20"/>
                <a:gd name="T8" fmla="*/ 18 w 24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cubicBezTo>
                    <a:pt x="24" y="16"/>
                    <a:pt x="18" y="20"/>
                    <a:pt x="12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6" y="0"/>
                    <a:pt x="12" y="1"/>
                  </a:cubicBezTo>
                  <a:cubicBezTo>
                    <a:pt x="19" y="1"/>
                    <a:pt x="24" y="5"/>
                    <a:pt x="24" y="11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8" name="Freeform 6469"/>
            <p:cNvSpPr>
              <a:spLocks/>
            </p:cNvSpPr>
            <p:nvPr/>
          </p:nvSpPr>
          <p:spPr bwMode="auto">
            <a:xfrm>
              <a:off x="3007" y="1205"/>
              <a:ext cx="13" cy="12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12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0" y="0"/>
                    <a:pt x="13" y="1"/>
                    <a:pt x="13" y="12"/>
                  </a:cubicBezTo>
                  <a:cubicBezTo>
                    <a:pt x="13" y="12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79" name="Freeform 6470"/>
            <p:cNvSpPr>
              <a:spLocks/>
            </p:cNvSpPr>
            <p:nvPr/>
          </p:nvSpPr>
          <p:spPr bwMode="auto">
            <a:xfrm>
              <a:off x="2991" y="1211"/>
              <a:ext cx="4" cy="9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7 h 10"/>
                <a:gd name="T4" fmla="*/ 4 w 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4" y="0"/>
                    <a:pt x="0" y="5"/>
                    <a:pt x="4" y="10"/>
                  </a:cubicBezTo>
                  <a:cubicBezTo>
                    <a:pt x="4" y="10"/>
                    <a:pt x="1" y="5"/>
                    <a:pt x="4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0" name="Freeform 6471"/>
            <p:cNvSpPr>
              <a:spLocks/>
            </p:cNvSpPr>
            <p:nvPr/>
          </p:nvSpPr>
          <p:spPr bwMode="auto">
            <a:xfrm>
              <a:off x="2934" y="1230"/>
              <a:ext cx="32" cy="26"/>
            </a:xfrm>
            <a:custGeom>
              <a:avLst/>
              <a:gdLst>
                <a:gd name="T0" fmla="*/ 26 w 34"/>
                <a:gd name="T1" fmla="*/ 14 h 29"/>
                <a:gd name="T2" fmla="*/ 10 w 34"/>
                <a:gd name="T3" fmla="*/ 19 h 29"/>
                <a:gd name="T4" fmla="*/ 2 w 34"/>
                <a:gd name="T5" fmla="*/ 7 h 29"/>
                <a:gd name="T6" fmla="*/ 18 w 34"/>
                <a:gd name="T7" fmla="*/ 3 h 29"/>
                <a:gd name="T8" fmla="*/ 26 w 34"/>
                <a:gd name="T9" fmla="*/ 1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9">
                  <a:moveTo>
                    <a:pt x="32" y="20"/>
                  </a:moveTo>
                  <a:cubicBezTo>
                    <a:pt x="29" y="26"/>
                    <a:pt x="21" y="29"/>
                    <a:pt x="13" y="26"/>
                  </a:cubicBezTo>
                  <a:cubicBezTo>
                    <a:pt x="5" y="23"/>
                    <a:pt x="0" y="16"/>
                    <a:pt x="2" y="10"/>
                  </a:cubicBezTo>
                  <a:cubicBezTo>
                    <a:pt x="4" y="3"/>
                    <a:pt x="13" y="0"/>
                    <a:pt x="21" y="3"/>
                  </a:cubicBezTo>
                  <a:cubicBezTo>
                    <a:pt x="29" y="6"/>
                    <a:pt x="34" y="13"/>
                    <a:pt x="32" y="20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1" name="Freeform 6472"/>
            <p:cNvSpPr>
              <a:spLocks/>
            </p:cNvSpPr>
            <p:nvPr/>
          </p:nvSpPr>
          <p:spPr bwMode="auto">
            <a:xfrm>
              <a:off x="2936" y="1232"/>
              <a:ext cx="24" cy="22"/>
            </a:xfrm>
            <a:custGeom>
              <a:avLst/>
              <a:gdLst>
                <a:gd name="T0" fmla="*/ 18 w 26"/>
                <a:gd name="T1" fmla="*/ 12 h 23"/>
                <a:gd name="T2" fmla="*/ 7 w 26"/>
                <a:gd name="T3" fmla="*/ 18 h 23"/>
                <a:gd name="T4" fmla="*/ 2 w 26"/>
                <a:gd name="T5" fmla="*/ 8 h 23"/>
                <a:gd name="T6" fmla="*/ 13 w 26"/>
                <a:gd name="T7" fmla="*/ 2 h 23"/>
                <a:gd name="T8" fmla="*/ 18 w 26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15"/>
                  </a:moveTo>
                  <a:cubicBezTo>
                    <a:pt x="22" y="20"/>
                    <a:pt x="16" y="23"/>
                    <a:pt x="10" y="21"/>
                  </a:cubicBezTo>
                  <a:cubicBezTo>
                    <a:pt x="4" y="18"/>
                    <a:pt x="0" y="13"/>
                    <a:pt x="2" y="8"/>
                  </a:cubicBezTo>
                  <a:cubicBezTo>
                    <a:pt x="3" y="2"/>
                    <a:pt x="10" y="0"/>
                    <a:pt x="16" y="2"/>
                  </a:cubicBezTo>
                  <a:cubicBezTo>
                    <a:pt x="22" y="4"/>
                    <a:pt x="26" y="10"/>
                    <a:pt x="24" y="15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2" name="Freeform 6473"/>
            <p:cNvSpPr>
              <a:spLocks/>
            </p:cNvSpPr>
            <p:nvPr/>
          </p:nvSpPr>
          <p:spPr bwMode="auto">
            <a:xfrm>
              <a:off x="2955" y="1233"/>
              <a:ext cx="11" cy="15"/>
            </a:xfrm>
            <a:custGeom>
              <a:avLst/>
              <a:gdLst>
                <a:gd name="T0" fmla="*/ 0 w 12"/>
                <a:gd name="T1" fmla="*/ 0 h 16"/>
                <a:gd name="T2" fmla="*/ 6 w 12"/>
                <a:gd name="T3" fmla="*/ 13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0" y="0"/>
                    <a:pt x="12" y="5"/>
                    <a:pt x="9" y="16"/>
                  </a:cubicBezTo>
                  <a:cubicBezTo>
                    <a:pt x="9" y="16"/>
                    <a:pt x="10" y="6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3" name="Freeform 6474"/>
            <p:cNvSpPr>
              <a:spLocks/>
            </p:cNvSpPr>
            <p:nvPr/>
          </p:nvSpPr>
          <p:spPr bwMode="auto">
            <a:xfrm>
              <a:off x="2936" y="1236"/>
              <a:ext cx="5" cy="8"/>
            </a:xfrm>
            <a:custGeom>
              <a:avLst/>
              <a:gdLst>
                <a:gd name="T0" fmla="*/ 5 w 5"/>
                <a:gd name="T1" fmla="*/ 0 h 9"/>
                <a:gd name="T2" fmla="*/ 2 w 5"/>
                <a:gd name="T3" fmla="*/ 6 h 9"/>
                <a:gd name="T4" fmla="*/ 5 w 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5" y="0"/>
                    <a:pt x="0" y="4"/>
                    <a:pt x="2" y="9"/>
                  </a:cubicBezTo>
                  <a:cubicBezTo>
                    <a:pt x="2" y="9"/>
                    <a:pt x="1" y="4"/>
                    <a:pt x="5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4" name="Freeform 6475"/>
            <p:cNvSpPr>
              <a:spLocks/>
            </p:cNvSpPr>
            <p:nvPr/>
          </p:nvSpPr>
          <p:spPr bwMode="auto">
            <a:xfrm>
              <a:off x="2974" y="1256"/>
              <a:ext cx="30" cy="24"/>
            </a:xfrm>
            <a:custGeom>
              <a:avLst/>
              <a:gdLst>
                <a:gd name="T0" fmla="*/ 25 w 32"/>
                <a:gd name="T1" fmla="*/ 12 h 26"/>
                <a:gd name="T2" fmla="*/ 11 w 32"/>
                <a:gd name="T3" fmla="*/ 19 h 26"/>
                <a:gd name="T4" fmla="*/ 1 w 32"/>
                <a:gd name="T5" fmla="*/ 8 h 26"/>
                <a:gd name="T6" fmla="*/ 14 w 32"/>
                <a:gd name="T7" fmla="*/ 1 h 26"/>
                <a:gd name="T8" fmla="*/ 25 w 32"/>
                <a:gd name="T9" fmla="*/ 1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">
                  <a:moveTo>
                    <a:pt x="31" y="15"/>
                  </a:moveTo>
                  <a:cubicBezTo>
                    <a:pt x="30" y="22"/>
                    <a:pt x="23" y="26"/>
                    <a:pt x="14" y="25"/>
                  </a:cubicBezTo>
                  <a:cubicBezTo>
                    <a:pt x="6" y="24"/>
                    <a:pt x="0" y="18"/>
                    <a:pt x="1" y="11"/>
                  </a:cubicBezTo>
                  <a:cubicBezTo>
                    <a:pt x="1" y="4"/>
                    <a:pt x="9" y="0"/>
                    <a:pt x="17" y="1"/>
                  </a:cubicBezTo>
                  <a:cubicBezTo>
                    <a:pt x="26" y="2"/>
                    <a:pt x="32" y="8"/>
                    <a:pt x="31" y="15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5" name="Freeform 6476"/>
            <p:cNvSpPr>
              <a:spLocks/>
            </p:cNvSpPr>
            <p:nvPr/>
          </p:nvSpPr>
          <p:spPr bwMode="auto">
            <a:xfrm>
              <a:off x="2975" y="1259"/>
              <a:ext cx="23" cy="20"/>
            </a:xfrm>
            <a:custGeom>
              <a:avLst/>
              <a:gdLst>
                <a:gd name="T0" fmla="*/ 19 w 25"/>
                <a:gd name="T1" fmla="*/ 10 h 21"/>
                <a:gd name="T2" fmla="*/ 9 w 25"/>
                <a:gd name="T3" fmla="*/ 17 h 21"/>
                <a:gd name="T4" fmla="*/ 1 w 25"/>
                <a:gd name="T5" fmla="*/ 9 h 21"/>
                <a:gd name="T6" fmla="*/ 11 w 25"/>
                <a:gd name="T7" fmla="*/ 0 h 21"/>
                <a:gd name="T8" fmla="*/ 19 w 25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1">
                  <a:moveTo>
                    <a:pt x="25" y="12"/>
                  </a:moveTo>
                  <a:cubicBezTo>
                    <a:pt x="24" y="17"/>
                    <a:pt x="18" y="21"/>
                    <a:pt x="12" y="20"/>
                  </a:cubicBezTo>
                  <a:cubicBezTo>
                    <a:pt x="5" y="19"/>
                    <a:pt x="0" y="14"/>
                    <a:pt x="1" y="9"/>
                  </a:cubicBezTo>
                  <a:cubicBezTo>
                    <a:pt x="2" y="3"/>
                    <a:pt x="8" y="0"/>
                    <a:pt x="14" y="0"/>
                  </a:cubicBezTo>
                  <a:cubicBezTo>
                    <a:pt x="21" y="1"/>
                    <a:pt x="25" y="6"/>
                    <a:pt x="25" y="12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6" name="Freeform 6477"/>
            <p:cNvSpPr>
              <a:spLocks/>
            </p:cNvSpPr>
            <p:nvPr/>
          </p:nvSpPr>
          <p:spPr bwMode="auto">
            <a:xfrm>
              <a:off x="2992" y="1258"/>
              <a:ext cx="12" cy="12"/>
            </a:xfrm>
            <a:custGeom>
              <a:avLst/>
              <a:gdLst>
                <a:gd name="T0" fmla="*/ 0 w 13"/>
                <a:gd name="T1" fmla="*/ 0 h 13"/>
                <a:gd name="T2" fmla="*/ 9 w 13"/>
                <a:gd name="T3" fmla="*/ 10 h 13"/>
                <a:gd name="T4" fmla="*/ 0 w 13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0" y="0"/>
                    <a:pt x="13" y="2"/>
                    <a:pt x="12" y="13"/>
                  </a:cubicBezTo>
                  <a:cubicBezTo>
                    <a:pt x="12" y="13"/>
                    <a:pt x="11" y="4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7" name="Freeform 6478"/>
            <p:cNvSpPr>
              <a:spLocks/>
            </p:cNvSpPr>
            <p:nvPr/>
          </p:nvSpPr>
          <p:spPr bwMode="auto">
            <a:xfrm>
              <a:off x="2974" y="1263"/>
              <a:ext cx="5" cy="9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7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0"/>
                    <a:pt x="0" y="5"/>
                    <a:pt x="4" y="10"/>
                  </a:cubicBezTo>
                  <a:cubicBezTo>
                    <a:pt x="4" y="10"/>
                    <a:pt x="1" y="5"/>
                    <a:pt x="5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8" name="Freeform 6479"/>
            <p:cNvSpPr>
              <a:spLocks/>
            </p:cNvSpPr>
            <p:nvPr/>
          </p:nvSpPr>
          <p:spPr bwMode="auto">
            <a:xfrm>
              <a:off x="2991" y="1303"/>
              <a:ext cx="31" cy="27"/>
            </a:xfrm>
            <a:custGeom>
              <a:avLst/>
              <a:gdLst>
                <a:gd name="T0" fmla="*/ 24 w 34"/>
                <a:gd name="T1" fmla="*/ 5 h 30"/>
                <a:gd name="T2" fmla="*/ 16 w 34"/>
                <a:gd name="T3" fmla="*/ 19 h 30"/>
                <a:gd name="T4" fmla="*/ 3 w 34"/>
                <a:gd name="T5" fmla="*/ 16 h 30"/>
                <a:gd name="T6" fmla="*/ 8 w 34"/>
                <a:gd name="T7" fmla="*/ 4 h 30"/>
                <a:gd name="T8" fmla="*/ 24 w 34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89" name="Freeform 6480"/>
            <p:cNvSpPr>
              <a:spLocks/>
            </p:cNvSpPr>
            <p:nvPr/>
          </p:nvSpPr>
          <p:spPr bwMode="auto">
            <a:xfrm>
              <a:off x="2993" y="1307"/>
              <a:ext cx="24" cy="22"/>
            </a:xfrm>
            <a:custGeom>
              <a:avLst/>
              <a:gdLst>
                <a:gd name="T0" fmla="*/ 18 w 26"/>
                <a:gd name="T1" fmla="*/ 6 h 23"/>
                <a:gd name="T2" fmla="*/ 15 w 26"/>
                <a:gd name="T3" fmla="*/ 17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4" y="17"/>
                    <a:pt x="18" y="20"/>
                  </a:cubicBezTo>
                  <a:cubicBezTo>
                    <a:pt x="12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0" name="Freeform 6481"/>
            <p:cNvSpPr>
              <a:spLocks/>
            </p:cNvSpPr>
            <p:nvPr/>
          </p:nvSpPr>
          <p:spPr bwMode="auto">
            <a:xfrm>
              <a:off x="3003" y="1302"/>
              <a:ext cx="17" cy="9"/>
            </a:xfrm>
            <a:custGeom>
              <a:avLst/>
              <a:gdLst>
                <a:gd name="T0" fmla="*/ 0 w 18"/>
                <a:gd name="T1" fmla="*/ 5 h 10"/>
                <a:gd name="T2" fmla="*/ 15 w 18"/>
                <a:gd name="T3" fmla="*/ 7 h 10"/>
                <a:gd name="T4" fmla="*/ 0 w 18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0" y="5"/>
                    <a:pt x="12" y="0"/>
                    <a:pt x="18" y="10"/>
                  </a:cubicBezTo>
                  <a:cubicBezTo>
                    <a:pt x="18" y="10"/>
                    <a:pt x="11" y="2"/>
                    <a:pt x="0" y="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1" name="Freeform 6482"/>
            <p:cNvSpPr>
              <a:spLocks/>
            </p:cNvSpPr>
            <p:nvPr/>
          </p:nvSpPr>
          <p:spPr bwMode="auto">
            <a:xfrm>
              <a:off x="2994" y="1318"/>
              <a:ext cx="5" cy="8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8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2" name="Freeform 6483"/>
            <p:cNvSpPr>
              <a:spLocks/>
            </p:cNvSpPr>
            <p:nvPr/>
          </p:nvSpPr>
          <p:spPr bwMode="auto">
            <a:xfrm>
              <a:off x="3054" y="1294"/>
              <a:ext cx="31" cy="28"/>
            </a:xfrm>
            <a:custGeom>
              <a:avLst/>
              <a:gdLst>
                <a:gd name="T0" fmla="*/ 24 w 34"/>
                <a:gd name="T1" fmla="*/ 7 h 30"/>
                <a:gd name="T2" fmla="*/ 16 w 34"/>
                <a:gd name="T3" fmla="*/ 21 h 30"/>
                <a:gd name="T4" fmla="*/ 3 w 34"/>
                <a:gd name="T5" fmla="*/ 19 h 30"/>
                <a:gd name="T6" fmla="*/ 8 w 34"/>
                <a:gd name="T7" fmla="*/ 4 h 30"/>
                <a:gd name="T8" fmla="*/ 24 w 34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3" name="Freeform 6484"/>
            <p:cNvSpPr>
              <a:spLocks/>
            </p:cNvSpPr>
            <p:nvPr/>
          </p:nvSpPr>
          <p:spPr bwMode="auto">
            <a:xfrm>
              <a:off x="3056" y="1299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5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4" y="17"/>
                    <a:pt x="18" y="20"/>
                  </a:cubicBezTo>
                  <a:cubicBezTo>
                    <a:pt x="12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4" name="Freeform 6485"/>
            <p:cNvSpPr>
              <a:spLocks/>
            </p:cNvSpPr>
            <p:nvPr/>
          </p:nvSpPr>
          <p:spPr bwMode="auto">
            <a:xfrm>
              <a:off x="3066" y="1293"/>
              <a:ext cx="17" cy="10"/>
            </a:xfrm>
            <a:custGeom>
              <a:avLst/>
              <a:gdLst>
                <a:gd name="T0" fmla="*/ 0 w 18"/>
                <a:gd name="T1" fmla="*/ 5 h 10"/>
                <a:gd name="T2" fmla="*/ 15 w 18"/>
                <a:gd name="T3" fmla="*/ 10 h 10"/>
                <a:gd name="T4" fmla="*/ 0 w 18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0" y="5"/>
                    <a:pt x="12" y="0"/>
                    <a:pt x="18" y="10"/>
                  </a:cubicBezTo>
                  <a:cubicBezTo>
                    <a:pt x="18" y="10"/>
                    <a:pt x="11" y="2"/>
                    <a:pt x="0" y="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5" name="Freeform 6486"/>
            <p:cNvSpPr>
              <a:spLocks/>
            </p:cNvSpPr>
            <p:nvPr/>
          </p:nvSpPr>
          <p:spPr bwMode="auto">
            <a:xfrm>
              <a:off x="3057" y="1310"/>
              <a:ext cx="5" cy="8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8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6" name="Freeform 6487"/>
            <p:cNvSpPr>
              <a:spLocks/>
            </p:cNvSpPr>
            <p:nvPr/>
          </p:nvSpPr>
          <p:spPr bwMode="auto">
            <a:xfrm>
              <a:off x="3020" y="1270"/>
              <a:ext cx="30" cy="25"/>
            </a:xfrm>
            <a:custGeom>
              <a:avLst/>
              <a:gdLst>
                <a:gd name="T0" fmla="*/ 24 w 33"/>
                <a:gd name="T1" fmla="*/ 13 h 27"/>
                <a:gd name="T2" fmla="*/ 12 w 33"/>
                <a:gd name="T3" fmla="*/ 19 h 27"/>
                <a:gd name="T4" fmla="*/ 2 w 33"/>
                <a:gd name="T5" fmla="*/ 8 h 27"/>
                <a:gd name="T6" fmla="*/ 14 w 33"/>
                <a:gd name="T7" fmla="*/ 1 h 27"/>
                <a:gd name="T8" fmla="*/ 24 w 33"/>
                <a:gd name="T9" fmla="*/ 1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">
                  <a:moveTo>
                    <a:pt x="32" y="16"/>
                  </a:moveTo>
                  <a:cubicBezTo>
                    <a:pt x="31" y="22"/>
                    <a:pt x="23" y="27"/>
                    <a:pt x="15" y="25"/>
                  </a:cubicBezTo>
                  <a:cubicBezTo>
                    <a:pt x="6" y="24"/>
                    <a:pt x="0" y="17"/>
                    <a:pt x="2" y="11"/>
                  </a:cubicBezTo>
                  <a:cubicBezTo>
                    <a:pt x="3" y="4"/>
                    <a:pt x="10" y="0"/>
                    <a:pt x="19" y="1"/>
                  </a:cubicBezTo>
                  <a:cubicBezTo>
                    <a:pt x="27" y="2"/>
                    <a:pt x="33" y="9"/>
                    <a:pt x="32" y="16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7" name="Freeform 6488"/>
            <p:cNvSpPr>
              <a:spLocks/>
            </p:cNvSpPr>
            <p:nvPr/>
          </p:nvSpPr>
          <p:spPr bwMode="auto">
            <a:xfrm>
              <a:off x="3021" y="1272"/>
              <a:ext cx="24" cy="21"/>
            </a:xfrm>
            <a:custGeom>
              <a:avLst/>
              <a:gdLst>
                <a:gd name="T0" fmla="*/ 19 w 26"/>
                <a:gd name="T1" fmla="*/ 11 h 22"/>
                <a:gd name="T2" fmla="*/ 8 w 26"/>
                <a:gd name="T3" fmla="*/ 18 h 22"/>
                <a:gd name="T4" fmla="*/ 1 w 26"/>
                <a:gd name="T5" fmla="*/ 9 h 22"/>
                <a:gd name="T6" fmla="*/ 12 w 26"/>
                <a:gd name="T7" fmla="*/ 1 h 22"/>
                <a:gd name="T8" fmla="*/ 19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5" y="13"/>
                  </a:moveTo>
                  <a:cubicBezTo>
                    <a:pt x="24" y="18"/>
                    <a:pt x="18" y="22"/>
                    <a:pt x="11" y="21"/>
                  </a:cubicBezTo>
                  <a:cubicBezTo>
                    <a:pt x="5" y="20"/>
                    <a:pt x="0" y="14"/>
                    <a:pt x="1" y="9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3"/>
                    <a:pt x="26" y="8"/>
                    <a:pt x="25" y="1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8" name="Freeform 6489"/>
            <p:cNvSpPr>
              <a:spLocks/>
            </p:cNvSpPr>
            <p:nvPr/>
          </p:nvSpPr>
          <p:spPr bwMode="auto">
            <a:xfrm>
              <a:off x="3038" y="1272"/>
              <a:ext cx="12" cy="13"/>
            </a:xfrm>
            <a:custGeom>
              <a:avLst/>
              <a:gdLst>
                <a:gd name="T0" fmla="*/ 0 w 13"/>
                <a:gd name="T1" fmla="*/ 0 h 14"/>
                <a:gd name="T2" fmla="*/ 9 w 13"/>
                <a:gd name="T3" fmla="*/ 11 h 14"/>
                <a:gd name="T4" fmla="*/ 0 w 1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0" y="0"/>
                    <a:pt x="13" y="3"/>
                    <a:pt x="12" y="14"/>
                  </a:cubicBezTo>
                  <a:cubicBezTo>
                    <a:pt x="12" y="14"/>
                    <a:pt x="11" y="4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499" name="Freeform 6490"/>
            <p:cNvSpPr>
              <a:spLocks/>
            </p:cNvSpPr>
            <p:nvPr/>
          </p:nvSpPr>
          <p:spPr bwMode="auto">
            <a:xfrm>
              <a:off x="3020" y="1277"/>
              <a:ext cx="5" cy="9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7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0"/>
                    <a:pt x="0" y="4"/>
                    <a:pt x="4" y="10"/>
                  </a:cubicBezTo>
                  <a:cubicBezTo>
                    <a:pt x="4" y="10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0" name="Freeform 6491"/>
            <p:cNvSpPr>
              <a:spLocks/>
            </p:cNvSpPr>
            <p:nvPr/>
          </p:nvSpPr>
          <p:spPr bwMode="auto">
            <a:xfrm>
              <a:off x="3028" y="1224"/>
              <a:ext cx="31" cy="28"/>
            </a:xfrm>
            <a:custGeom>
              <a:avLst/>
              <a:gdLst>
                <a:gd name="T0" fmla="*/ 24 w 34"/>
                <a:gd name="T1" fmla="*/ 7 h 30"/>
                <a:gd name="T2" fmla="*/ 16 w 34"/>
                <a:gd name="T3" fmla="*/ 21 h 30"/>
                <a:gd name="T4" fmla="*/ 3 w 34"/>
                <a:gd name="T5" fmla="*/ 19 h 30"/>
                <a:gd name="T6" fmla="*/ 8 w 34"/>
                <a:gd name="T7" fmla="*/ 4 h 30"/>
                <a:gd name="T8" fmla="*/ 24 w 34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1" name="Freeform 6492"/>
            <p:cNvSpPr>
              <a:spLocks/>
            </p:cNvSpPr>
            <p:nvPr/>
          </p:nvSpPr>
          <p:spPr bwMode="auto">
            <a:xfrm>
              <a:off x="3030" y="1229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5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4" y="17"/>
                    <a:pt x="18" y="20"/>
                  </a:cubicBezTo>
                  <a:cubicBezTo>
                    <a:pt x="12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2" name="Freeform 6493"/>
            <p:cNvSpPr>
              <a:spLocks/>
            </p:cNvSpPr>
            <p:nvPr/>
          </p:nvSpPr>
          <p:spPr bwMode="auto">
            <a:xfrm>
              <a:off x="3040" y="1223"/>
              <a:ext cx="17" cy="9"/>
            </a:xfrm>
            <a:custGeom>
              <a:avLst/>
              <a:gdLst>
                <a:gd name="T0" fmla="*/ 0 w 18"/>
                <a:gd name="T1" fmla="*/ 5 h 10"/>
                <a:gd name="T2" fmla="*/ 15 w 18"/>
                <a:gd name="T3" fmla="*/ 7 h 10"/>
                <a:gd name="T4" fmla="*/ 0 w 18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0" y="5"/>
                    <a:pt x="12" y="0"/>
                    <a:pt x="18" y="10"/>
                  </a:cubicBezTo>
                  <a:cubicBezTo>
                    <a:pt x="18" y="10"/>
                    <a:pt x="11" y="2"/>
                    <a:pt x="0" y="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3" name="Freeform 6494"/>
            <p:cNvSpPr>
              <a:spLocks/>
            </p:cNvSpPr>
            <p:nvPr/>
          </p:nvSpPr>
          <p:spPr bwMode="auto">
            <a:xfrm>
              <a:off x="3031" y="1240"/>
              <a:ext cx="5" cy="7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5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4" name="Freeform 6495"/>
            <p:cNvSpPr>
              <a:spLocks/>
            </p:cNvSpPr>
            <p:nvPr/>
          </p:nvSpPr>
          <p:spPr bwMode="auto">
            <a:xfrm>
              <a:off x="3050" y="1175"/>
              <a:ext cx="32" cy="28"/>
            </a:xfrm>
            <a:custGeom>
              <a:avLst/>
              <a:gdLst>
                <a:gd name="T0" fmla="*/ 25 w 34"/>
                <a:gd name="T1" fmla="*/ 7 h 30"/>
                <a:gd name="T2" fmla="*/ 19 w 34"/>
                <a:gd name="T3" fmla="*/ 21 h 30"/>
                <a:gd name="T4" fmla="*/ 3 w 34"/>
                <a:gd name="T5" fmla="*/ 19 h 30"/>
                <a:gd name="T6" fmla="*/ 8 w 34"/>
                <a:gd name="T7" fmla="*/ 4 h 30"/>
                <a:gd name="T8" fmla="*/ 25 w 34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5" name="Freeform 6496"/>
            <p:cNvSpPr>
              <a:spLocks/>
            </p:cNvSpPr>
            <p:nvPr/>
          </p:nvSpPr>
          <p:spPr bwMode="auto">
            <a:xfrm>
              <a:off x="3052" y="1180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5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4" y="17"/>
                    <a:pt x="18" y="20"/>
                  </a:cubicBezTo>
                  <a:cubicBezTo>
                    <a:pt x="12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6" name="Freeform 6497"/>
            <p:cNvSpPr>
              <a:spLocks/>
            </p:cNvSpPr>
            <p:nvPr/>
          </p:nvSpPr>
          <p:spPr bwMode="auto">
            <a:xfrm>
              <a:off x="3062" y="1174"/>
              <a:ext cx="17" cy="9"/>
            </a:xfrm>
            <a:custGeom>
              <a:avLst/>
              <a:gdLst>
                <a:gd name="T0" fmla="*/ 0 w 18"/>
                <a:gd name="T1" fmla="*/ 5 h 10"/>
                <a:gd name="T2" fmla="*/ 15 w 18"/>
                <a:gd name="T3" fmla="*/ 7 h 10"/>
                <a:gd name="T4" fmla="*/ 0 w 18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0" y="5"/>
                    <a:pt x="12" y="0"/>
                    <a:pt x="18" y="10"/>
                  </a:cubicBezTo>
                  <a:cubicBezTo>
                    <a:pt x="18" y="10"/>
                    <a:pt x="11" y="2"/>
                    <a:pt x="0" y="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7" name="Freeform 6498"/>
            <p:cNvSpPr>
              <a:spLocks/>
            </p:cNvSpPr>
            <p:nvPr/>
          </p:nvSpPr>
          <p:spPr bwMode="auto">
            <a:xfrm>
              <a:off x="3053" y="1191"/>
              <a:ext cx="5" cy="7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5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8" name="Freeform 6499"/>
            <p:cNvSpPr>
              <a:spLocks/>
            </p:cNvSpPr>
            <p:nvPr/>
          </p:nvSpPr>
          <p:spPr bwMode="auto">
            <a:xfrm>
              <a:off x="3086" y="1211"/>
              <a:ext cx="29" cy="30"/>
            </a:xfrm>
            <a:custGeom>
              <a:avLst/>
              <a:gdLst>
                <a:gd name="T0" fmla="*/ 21 w 31"/>
                <a:gd name="T1" fmla="*/ 5 h 32"/>
                <a:gd name="T2" fmla="*/ 21 w 31"/>
                <a:gd name="T3" fmla="*/ 21 h 32"/>
                <a:gd name="T4" fmla="*/ 5 w 31"/>
                <a:gd name="T5" fmla="*/ 22 h 32"/>
                <a:gd name="T6" fmla="*/ 7 w 31"/>
                <a:gd name="T7" fmla="*/ 8 h 32"/>
                <a:gd name="T8" fmla="*/ 21 w 31"/>
                <a:gd name="T9" fmla="*/ 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26" y="5"/>
                  </a:moveTo>
                  <a:cubicBezTo>
                    <a:pt x="31" y="9"/>
                    <a:pt x="31" y="18"/>
                    <a:pt x="25" y="24"/>
                  </a:cubicBezTo>
                  <a:cubicBezTo>
                    <a:pt x="19" y="31"/>
                    <a:pt x="10" y="32"/>
                    <a:pt x="5" y="27"/>
                  </a:cubicBezTo>
                  <a:cubicBezTo>
                    <a:pt x="0" y="23"/>
                    <a:pt x="1" y="14"/>
                    <a:pt x="7" y="8"/>
                  </a:cubicBezTo>
                  <a:cubicBezTo>
                    <a:pt x="13" y="2"/>
                    <a:pt x="21" y="0"/>
                    <a:pt x="26" y="5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09" name="Freeform 6500"/>
            <p:cNvSpPr>
              <a:spLocks/>
            </p:cNvSpPr>
            <p:nvPr/>
          </p:nvSpPr>
          <p:spPr bwMode="auto">
            <a:xfrm>
              <a:off x="3089" y="1216"/>
              <a:ext cx="22" cy="23"/>
            </a:xfrm>
            <a:custGeom>
              <a:avLst/>
              <a:gdLst>
                <a:gd name="T0" fmla="*/ 16 w 24"/>
                <a:gd name="T1" fmla="*/ 4 h 25"/>
                <a:gd name="T2" fmla="*/ 15 w 24"/>
                <a:gd name="T3" fmla="*/ 15 h 25"/>
                <a:gd name="T4" fmla="*/ 4 w 24"/>
                <a:gd name="T5" fmla="*/ 17 h 25"/>
                <a:gd name="T6" fmla="*/ 5 w 24"/>
                <a:gd name="T7" fmla="*/ 6 h 25"/>
                <a:gd name="T8" fmla="*/ 16 w 24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5">
                  <a:moveTo>
                    <a:pt x="20" y="4"/>
                  </a:moveTo>
                  <a:cubicBezTo>
                    <a:pt x="24" y="8"/>
                    <a:pt x="23" y="14"/>
                    <a:pt x="19" y="19"/>
                  </a:cubicBezTo>
                  <a:cubicBezTo>
                    <a:pt x="14" y="24"/>
                    <a:pt x="8" y="25"/>
                    <a:pt x="4" y="22"/>
                  </a:cubicBezTo>
                  <a:cubicBezTo>
                    <a:pt x="0" y="18"/>
                    <a:pt x="0" y="11"/>
                    <a:pt x="5" y="6"/>
                  </a:cubicBezTo>
                  <a:cubicBezTo>
                    <a:pt x="9" y="1"/>
                    <a:pt x="16" y="0"/>
                    <a:pt x="20" y="4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0" name="Freeform 6501"/>
            <p:cNvSpPr>
              <a:spLocks/>
            </p:cNvSpPr>
            <p:nvPr/>
          </p:nvSpPr>
          <p:spPr bwMode="auto">
            <a:xfrm>
              <a:off x="3094" y="1209"/>
              <a:ext cx="16" cy="9"/>
            </a:xfrm>
            <a:custGeom>
              <a:avLst/>
              <a:gdLst>
                <a:gd name="T0" fmla="*/ 0 w 18"/>
                <a:gd name="T1" fmla="*/ 9 h 9"/>
                <a:gd name="T2" fmla="*/ 12 w 18"/>
                <a:gd name="T3" fmla="*/ 7 h 9"/>
                <a:gd name="T4" fmla="*/ 0 w 18"/>
                <a:gd name="T5" fmla="*/ 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0" y="9"/>
                    <a:pt x="10" y="0"/>
                    <a:pt x="18" y="7"/>
                  </a:cubicBezTo>
                  <a:cubicBezTo>
                    <a:pt x="18" y="7"/>
                    <a:pt x="10" y="2"/>
                    <a:pt x="0" y="9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1" name="Freeform 6502"/>
            <p:cNvSpPr>
              <a:spLocks/>
            </p:cNvSpPr>
            <p:nvPr/>
          </p:nvSpPr>
          <p:spPr bwMode="auto">
            <a:xfrm>
              <a:off x="3091" y="1231"/>
              <a:ext cx="6" cy="6"/>
            </a:xfrm>
            <a:custGeom>
              <a:avLst/>
              <a:gdLst>
                <a:gd name="T0" fmla="*/ 0 w 7"/>
                <a:gd name="T1" fmla="*/ 0 h 6"/>
                <a:gd name="T2" fmla="*/ 4 w 7"/>
                <a:gd name="T3" fmla="*/ 6 h 6"/>
                <a:gd name="T4" fmla="*/ 0 w 7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1" y="6"/>
                    <a:pt x="7" y="6"/>
                  </a:cubicBezTo>
                  <a:cubicBezTo>
                    <a:pt x="7" y="6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2" name="Freeform 6503"/>
            <p:cNvSpPr>
              <a:spLocks/>
            </p:cNvSpPr>
            <p:nvPr/>
          </p:nvSpPr>
          <p:spPr bwMode="auto">
            <a:xfrm>
              <a:off x="3062" y="1252"/>
              <a:ext cx="30" cy="28"/>
            </a:xfrm>
            <a:custGeom>
              <a:avLst/>
              <a:gdLst>
                <a:gd name="T0" fmla="*/ 23 w 32"/>
                <a:gd name="T1" fmla="*/ 5 h 30"/>
                <a:gd name="T2" fmla="*/ 21 w 32"/>
                <a:gd name="T3" fmla="*/ 20 h 30"/>
                <a:gd name="T4" fmla="*/ 4 w 32"/>
                <a:gd name="T5" fmla="*/ 20 h 30"/>
                <a:gd name="T6" fmla="*/ 8 w 32"/>
                <a:gd name="T7" fmla="*/ 6 h 30"/>
                <a:gd name="T8" fmla="*/ 23 w 32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">
                  <a:moveTo>
                    <a:pt x="28" y="5"/>
                  </a:moveTo>
                  <a:cubicBezTo>
                    <a:pt x="32" y="11"/>
                    <a:pt x="30" y="19"/>
                    <a:pt x="24" y="25"/>
                  </a:cubicBezTo>
                  <a:cubicBezTo>
                    <a:pt x="17" y="30"/>
                    <a:pt x="8" y="30"/>
                    <a:pt x="4" y="25"/>
                  </a:cubicBezTo>
                  <a:cubicBezTo>
                    <a:pt x="0" y="20"/>
                    <a:pt x="2" y="11"/>
                    <a:pt x="8" y="6"/>
                  </a:cubicBezTo>
                  <a:cubicBezTo>
                    <a:pt x="15" y="0"/>
                    <a:pt x="24" y="0"/>
                    <a:pt x="28" y="5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3" name="Freeform 6504"/>
            <p:cNvSpPr>
              <a:spLocks/>
            </p:cNvSpPr>
            <p:nvPr/>
          </p:nvSpPr>
          <p:spPr bwMode="auto">
            <a:xfrm>
              <a:off x="3064" y="1256"/>
              <a:ext cx="23" cy="22"/>
            </a:xfrm>
            <a:custGeom>
              <a:avLst/>
              <a:gdLst>
                <a:gd name="T0" fmla="*/ 17 w 25"/>
                <a:gd name="T1" fmla="*/ 4 h 23"/>
                <a:gd name="T2" fmla="*/ 15 w 25"/>
                <a:gd name="T3" fmla="*/ 16 h 23"/>
                <a:gd name="T4" fmla="*/ 3 w 25"/>
                <a:gd name="T5" fmla="*/ 16 h 23"/>
                <a:gd name="T6" fmla="*/ 6 w 25"/>
                <a:gd name="T7" fmla="*/ 4 h 23"/>
                <a:gd name="T8" fmla="*/ 17 w 25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3">
                  <a:moveTo>
                    <a:pt x="22" y="4"/>
                  </a:moveTo>
                  <a:cubicBezTo>
                    <a:pt x="25" y="8"/>
                    <a:pt x="24" y="15"/>
                    <a:pt x="19" y="19"/>
                  </a:cubicBezTo>
                  <a:cubicBezTo>
                    <a:pt x="14" y="23"/>
                    <a:pt x="7" y="23"/>
                    <a:pt x="3" y="19"/>
                  </a:cubicBezTo>
                  <a:cubicBezTo>
                    <a:pt x="0" y="15"/>
                    <a:pt x="1" y="8"/>
                    <a:pt x="6" y="4"/>
                  </a:cubicBezTo>
                  <a:cubicBezTo>
                    <a:pt x="12" y="0"/>
                    <a:pt x="19" y="0"/>
                    <a:pt x="22" y="4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4" name="Freeform 6505"/>
            <p:cNvSpPr>
              <a:spLocks/>
            </p:cNvSpPr>
            <p:nvPr/>
          </p:nvSpPr>
          <p:spPr bwMode="auto">
            <a:xfrm>
              <a:off x="3071" y="1249"/>
              <a:ext cx="17" cy="8"/>
            </a:xfrm>
            <a:custGeom>
              <a:avLst/>
              <a:gdLst>
                <a:gd name="T0" fmla="*/ 0 w 18"/>
                <a:gd name="T1" fmla="*/ 5 h 9"/>
                <a:gd name="T2" fmla="*/ 15 w 18"/>
                <a:gd name="T3" fmla="*/ 6 h 9"/>
                <a:gd name="T4" fmla="*/ 0 w 18"/>
                <a:gd name="T5" fmla="*/ 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9">
                  <a:moveTo>
                    <a:pt x="0" y="8"/>
                  </a:moveTo>
                  <a:cubicBezTo>
                    <a:pt x="0" y="8"/>
                    <a:pt x="11" y="0"/>
                    <a:pt x="18" y="9"/>
                  </a:cubicBezTo>
                  <a:cubicBezTo>
                    <a:pt x="18" y="9"/>
                    <a:pt x="10" y="3"/>
                    <a:pt x="0" y="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5" name="Freeform 6506"/>
            <p:cNvSpPr>
              <a:spLocks/>
            </p:cNvSpPr>
            <p:nvPr/>
          </p:nvSpPr>
          <p:spPr bwMode="auto">
            <a:xfrm>
              <a:off x="3066" y="1269"/>
              <a:ext cx="6" cy="7"/>
            </a:xfrm>
            <a:custGeom>
              <a:avLst/>
              <a:gdLst>
                <a:gd name="T0" fmla="*/ 0 w 7"/>
                <a:gd name="T1" fmla="*/ 0 h 7"/>
                <a:gd name="T2" fmla="*/ 4 w 7"/>
                <a:gd name="T3" fmla="*/ 7 h 7"/>
                <a:gd name="T4" fmla="*/ 0 w 7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0" y="7"/>
                    <a:pt x="7" y="7"/>
                  </a:cubicBezTo>
                  <a:cubicBezTo>
                    <a:pt x="7" y="7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6" name="Freeform 6507"/>
            <p:cNvSpPr>
              <a:spLocks/>
            </p:cNvSpPr>
            <p:nvPr/>
          </p:nvSpPr>
          <p:spPr bwMode="auto">
            <a:xfrm>
              <a:off x="3103" y="1263"/>
              <a:ext cx="31" cy="28"/>
            </a:xfrm>
            <a:custGeom>
              <a:avLst/>
              <a:gdLst>
                <a:gd name="T0" fmla="*/ 24 w 34"/>
                <a:gd name="T1" fmla="*/ 7 h 30"/>
                <a:gd name="T2" fmla="*/ 16 w 34"/>
                <a:gd name="T3" fmla="*/ 21 h 30"/>
                <a:gd name="T4" fmla="*/ 3 w 34"/>
                <a:gd name="T5" fmla="*/ 19 h 30"/>
                <a:gd name="T6" fmla="*/ 8 w 34"/>
                <a:gd name="T7" fmla="*/ 4 h 30"/>
                <a:gd name="T8" fmla="*/ 24 w 34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31" y="8"/>
                  </a:moveTo>
                  <a:cubicBezTo>
                    <a:pt x="34" y="14"/>
                    <a:pt x="30" y="22"/>
                    <a:pt x="22" y="26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9" y="0"/>
                    <a:pt x="28" y="2"/>
                    <a:pt x="31" y="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7" name="Freeform 6508"/>
            <p:cNvSpPr>
              <a:spLocks/>
            </p:cNvSpPr>
            <p:nvPr/>
          </p:nvSpPr>
          <p:spPr bwMode="auto">
            <a:xfrm>
              <a:off x="3105" y="1268"/>
              <a:ext cx="24" cy="21"/>
            </a:xfrm>
            <a:custGeom>
              <a:avLst/>
              <a:gdLst>
                <a:gd name="T0" fmla="*/ 18 w 26"/>
                <a:gd name="T1" fmla="*/ 5 h 23"/>
                <a:gd name="T2" fmla="*/ 15 w 26"/>
                <a:gd name="T3" fmla="*/ 15 h 23"/>
                <a:gd name="T4" fmla="*/ 3 w 26"/>
                <a:gd name="T5" fmla="*/ 14 h 23"/>
                <a:gd name="T6" fmla="*/ 6 w 26"/>
                <a:gd name="T7" fmla="*/ 3 h 23"/>
                <a:gd name="T8" fmla="*/ 18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6"/>
                  </a:moveTo>
                  <a:cubicBezTo>
                    <a:pt x="26" y="11"/>
                    <a:pt x="24" y="17"/>
                    <a:pt x="18" y="20"/>
                  </a:cubicBezTo>
                  <a:cubicBezTo>
                    <a:pt x="12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8" name="Freeform 6509"/>
            <p:cNvSpPr>
              <a:spLocks/>
            </p:cNvSpPr>
            <p:nvPr/>
          </p:nvSpPr>
          <p:spPr bwMode="auto">
            <a:xfrm>
              <a:off x="3115" y="1262"/>
              <a:ext cx="17" cy="9"/>
            </a:xfrm>
            <a:custGeom>
              <a:avLst/>
              <a:gdLst>
                <a:gd name="T0" fmla="*/ 0 w 18"/>
                <a:gd name="T1" fmla="*/ 5 h 10"/>
                <a:gd name="T2" fmla="*/ 15 w 18"/>
                <a:gd name="T3" fmla="*/ 7 h 10"/>
                <a:gd name="T4" fmla="*/ 0 w 18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0" y="5"/>
                    <a:pt x="12" y="0"/>
                    <a:pt x="18" y="10"/>
                  </a:cubicBezTo>
                  <a:cubicBezTo>
                    <a:pt x="18" y="10"/>
                    <a:pt x="11" y="2"/>
                    <a:pt x="0" y="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19" name="Freeform 6510"/>
            <p:cNvSpPr>
              <a:spLocks/>
            </p:cNvSpPr>
            <p:nvPr/>
          </p:nvSpPr>
          <p:spPr bwMode="auto">
            <a:xfrm>
              <a:off x="3106" y="1279"/>
              <a:ext cx="5" cy="7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5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0" name="Freeform 6511"/>
            <p:cNvSpPr>
              <a:spLocks/>
            </p:cNvSpPr>
            <p:nvPr/>
          </p:nvSpPr>
          <p:spPr bwMode="auto">
            <a:xfrm>
              <a:off x="3132" y="1211"/>
              <a:ext cx="27" cy="31"/>
            </a:xfrm>
            <a:custGeom>
              <a:avLst/>
              <a:gdLst>
                <a:gd name="T0" fmla="*/ 17 w 30"/>
                <a:gd name="T1" fmla="*/ 4 h 33"/>
                <a:gd name="T2" fmla="*/ 19 w 30"/>
                <a:gd name="T3" fmla="*/ 20 h 33"/>
                <a:gd name="T4" fmla="*/ 5 w 30"/>
                <a:gd name="T5" fmla="*/ 24 h 33"/>
                <a:gd name="T6" fmla="*/ 5 w 30"/>
                <a:gd name="T7" fmla="*/ 8 h 33"/>
                <a:gd name="T8" fmla="*/ 17 w 30"/>
                <a:gd name="T9" fmla="*/ 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3">
                  <a:moveTo>
                    <a:pt x="23" y="4"/>
                  </a:moveTo>
                  <a:cubicBezTo>
                    <a:pt x="29" y="7"/>
                    <a:pt x="30" y="16"/>
                    <a:pt x="25" y="23"/>
                  </a:cubicBezTo>
                  <a:cubicBezTo>
                    <a:pt x="21" y="31"/>
                    <a:pt x="12" y="33"/>
                    <a:pt x="7" y="30"/>
                  </a:cubicBezTo>
                  <a:cubicBezTo>
                    <a:pt x="1" y="26"/>
                    <a:pt x="0" y="17"/>
                    <a:pt x="5" y="10"/>
                  </a:cubicBezTo>
                  <a:cubicBezTo>
                    <a:pt x="9" y="3"/>
                    <a:pt x="18" y="0"/>
                    <a:pt x="23" y="4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1" name="Freeform 6512"/>
            <p:cNvSpPr>
              <a:spLocks/>
            </p:cNvSpPr>
            <p:nvPr/>
          </p:nvSpPr>
          <p:spPr bwMode="auto">
            <a:xfrm>
              <a:off x="3134" y="1217"/>
              <a:ext cx="22" cy="24"/>
            </a:xfrm>
            <a:custGeom>
              <a:avLst/>
              <a:gdLst>
                <a:gd name="T0" fmla="*/ 15 w 24"/>
                <a:gd name="T1" fmla="*/ 2 h 26"/>
                <a:gd name="T2" fmla="*/ 16 w 24"/>
                <a:gd name="T3" fmla="*/ 15 h 26"/>
                <a:gd name="T4" fmla="*/ 6 w 24"/>
                <a:gd name="T5" fmla="*/ 18 h 26"/>
                <a:gd name="T6" fmla="*/ 4 w 24"/>
                <a:gd name="T7" fmla="*/ 6 h 26"/>
                <a:gd name="T8" fmla="*/ 15 w 24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6">
                  <a:moveTo>
                    <a:pt x="19" y="2"/>
                  </a:moveTo>
                  <a:cubicBezTo>
                    <a:pt x="23" y="5"/>
                    <a:pt x="24" y="12"/>
                    <a:pt x="20" y="18"/>
                  </a:cubicBezTo>
                  <a:cubicBezTo>
                    <a:pt x="17" y="23"/>
                    <a:pt x="10" y="26"/>
                    <a:pt x="6" y="23"/>
                  </a:cubicBezTo>
                  <a:cubicBezTo>
                    <a:pt x="1" y="20"/>
                    <a:pt x="0" y="13"/>
                    <a:pt x="4" y="7"/>
                  </a:cubicBezTo>
                  <a:cubicBezTo>
                    <a:pt x="7" y="2"/>
                    <a:pt x="14" y="0"/>
                    <a:pt x="19" y="2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2" name="Freeform 6513"/>
            <p:cNvSpPr>
              <a:spLocks/>
            </p:cNvSpPr>
            <p:nvPr/>
          </p:nvSpPr>
          <p:spPr bwMode="auto">
            <a:xfrm>
              <a:off x="3137" y="1209"/>
              <a:ext cx="16" cy="10"/>
            </a:xfrm>
            <a:custGeom>
              <a:avLst/>
              <a:gdLst>
                <a:gd name="T0" fmla="*/ 0 w 17"/>
                <a:gd name="T1" fmla="*/ 8 h 11"/>
                <a:gd name="T2" fmla="*/ 14 w 17"/>
                <a:gd name="T3" fmla="*/ 5 h 11"/>
                <a:gd name="T4" fmla="*/ 0 w 17"/>
                <a:gd name="T5" fmla="*/ 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cubicBezTo>
                    <a:pt x="0" y="11"/>
                    <a:pt x="8" y="0"/>
                    <a:pt x="17" y="6"/>
                  </a:cubicBezTo>
                  <a:cubicBezTo>
                    <a:pt x="17" y="6"/>
                    <a:pt x="8" y="3"/>
                    <a:pt x="0" y="11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3" name="Freeform 6514"/>
            <p:cNvSpPr>
              <a:spLocks/>
            </p:cNvSpPr>
            <p:nvPr/>
          </p:nvSpPr>
          <p:spPr bwMode="auto">
            <a:xfrm>
              <a:off x="3136" y="1234"/>
              <a:ext cx="8" cy="5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4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0"/>
                    <a:pt x="2" y="5"/>
                    <a:pt x="8" y="4"/>
                  </a:cubicBezTo>
                  <a:cubicBezTo>
                    <a:pt x="8" y="4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4" name="Freeform 6515"/>
            <p:cNvSpPr>
              <a:spLocks/>
            </p:cNvSpPr>
            <p:nvPr/>
          </p:nvSpPr>
          <p:spPr bwMode="auto">
            <a:xfrm>
              <a:off x="3125" y="1165"/>
              <a:ext cx="28" cy="31"/>
            </a:xfrm>
            <a:custGeom>
              <a:avLst/>
              <a:gdLst>
                <a:gd name="T0" fmla="*/ 19 w 30"/>
                <a:gd name="T1" fmla="*/ 3 h 34"/>
                <a:gd name="T2" fmla="*/ 21 w 30"/>
                <a:gd name="T3" fmla="*/ 17 h 34"/>
                <a:gd name="T4" fmla="*/ 7 w 30"/>
                <a:gd name="T5" fmla="*/ 24 h 34"/>
                <a:gd name="T6" fmla="*/ 4 w 30"/>
                <a:gd name="T7" fmla="*/ 9 h 34"/>
                <a:gd name="T8" fmla="*/ 19 w 30"/>
                <a:gd name="T9" fmla="*/ 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22" y="3"/>
                  </a:moveTo>
                  <a:cubicBezTo>
                    <a:pt x="28" y="6"/>
                    <a:pt x="30" y="15"/>
                    <a:pt x="26" y="23"/>
                  </a:cubicBezTo>
                  <a:cubicBezTo>
                    <a:pt x="22" y="30"/>
                    <a:pt x="14" y="34"/>
                    <a:pt x="8" y="31"/>
                  </a:cubicBezTo>
                  <a:cubicBezTo>
                    <a:pt x="2" y="28"/>
                    <a:pt x="0" y="19"/>
                    <a:pt x="4" y="12"/>
                  </a:cubicBezTo>
                  <a:cubicBezTo>
                    <a:pt x="8" y="4"/>
                    <a:pt x="16" y="0"/>
                    <a:pt x="22" y="3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5" name="Freeform 6516"/>
            <p:cNvSpPr>
              <a:spLocks/>
            </p:cNvSpPr>
            <p:nvPr/>
          </p:nvSpPr>
          <p:spPr bwMode="auto">
            <a:xfrm>
              <a:off x="3128" y="1170"/>
              <a:ext cx="21" cy="24"/>
            </a:xfrm>
            <a:custGeom>
              <a:avLst/>
              <a:gdLst>
                <a:gd name="T0" fmla="*/ 14 w 23"/>
                <a:gd name="T1" fmla="*/ 2 h 26"/>
                <a:gd name="T2" fmla="*/ 15 w 23"/>
                <a:gd name="T3" fmla="*/ 14 h 26"/>
                <a:gd name="T4" fmla="*/ 5 w 23"/>
                <a:gd name="T5" fmla="*/ 18 h 26"/>
                <a:gd name="T6" fmla="*/ 3 w 23"/>
                <a:gd name="T7" fmla="*/ 6 h 26"/>
                <a:gd name="T8" fmla="*/ 14 w 23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6">
                  <a:moveTo>
                    <a:pt x="17" y="2"/>
                  </a:moveTo>
                  <a:cubicBezTo>
                    <a:pt x="22" y="5"/>
                    <a:pt x="23" y="11"/>
                    <a:pt x="20" y="17"/>
                  </a:cubicBezTo>
                  <a:cubicBezTo>
                    <a:pt x="17" y="23"/>
                    <a:pt x="11" y="26"/>
                    <a:pt x="6" y="24"/>
                  </a:cubicBezTo>
                  <a:cubicBezTo>
                    <a:pt x="1" y="21"/>
                    <a:pt x="0" y="14"/>
                    <a:pt x="3" y="9"/>
                  </a:cubicBezTo>
                  <a:cubicBezTo>
                    <a:pt x="6" y="3"/>
                    <a:pt x="12" y="0"/>
                    <a:pt x="17" y="2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6" name="Freeform 6517"/>
            <p:cNvSpPr>
              <a:spLocks/>
            </p:cNvSpPr>
            <p:nvPr/>
          </p:nvSpPr>
          <p:spPr bwMode="auto">
            <a:xfrm>
              <a:off x="3130" y="1164"/>
              <a:ext cx="16" cy="11"/>
            </a:xfrm>
            <a:custGeom>
              <a:avLst/>
              <a:gdLst>
                <a:gd name="T0" fmla="*/ 0 w 17"/>
                <a:gd name="T1" fmla="*/ 9 h 12"/>
                <a:gd name="T2" fmla="*/ 14 w 17"/>
                <a:gd name="T3" fmla="*/ 5 h 12"/>
                <a:gd name="T4" fmla="*/ 0 w 17"/>
                <a:gd name="T5" fmla="*/ 9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2">
                  <a:moveTo>
                    <a:pt x="0" y="12"/>
                  </a:moveTo>
                  <a:cubicBezTo>
                    <a:pt x="0" y="12"/>
                    <a:pt x="7" y="0"/>
                    <a:pt x="17" y="5"/>
                  </a:cubicBezTo>
                  <a:cubicBezTo>
                    <a:pt x="17" y="5"/>
                    <a:pt x="8" y="3"/>
                    <a:pt x="0" y="12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7" name="Freeform 6518"/>
            <p:cNvSpPr>
              <a:spLocks/>
            </p:cNvSpPr>
            <p:nvPr/>
          </p:nvSpPr>
          <p:spPr bwMode="auto">
            <a:xfrm>
              <a:off x="3131" y="1189"/>
              <a:ext cx="8" cy="4"/>
            </a:xfrm>
            <a:custGeom>
              <a:avLst/>
              <a:gdLst>
                <a:gd name="T0" fmla="*/ 0 w 9"/>
                <a:gd name="T1" fmla="*/ 0 h 5"/>
                <a:gd name="T2" fmla="*/ 6 w 9"/>
                <a:gd name="T3" fmla="*/ 2 h 5"/>
                <a:gd name="T4" fmla="*/ 0 w 9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0" y="0"/>
                    <a:pt x="3" y="5"/>
                    <a:pt x="9" y="4"/>
                  </a:cubicBezTo>
                  <a:cubicBezTo>
                    <a:pt x="9" y="4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8" name="Freeform 6519"/>
            <p:cNvSpPr>
              <a:spLocks/>
            </p:cNvSpPr>
            <p:nvPr/>
          </p:nvSpPr>
          <p:spPr bwMode="auto">
            <a:xfrm>
              <a:off x="3094" y="1154"/>
              <a:ext cx="27" cy="31"/>
            </a:xfrm>
            <a:custGeom>
              <a:avLst/>
              <a:gdLst>
                <a:gd name="T0" fmla="*/ 18 w 29"/>
                <a:gd name="T1" fmla="*/ 3 h 34"/>
                <a:gd name="T2" fmla="*/ 20 w 29"/>
                <a:gd name="T3" fmla="*/ 16 h 34"/>
                <a:gd name="T4" fmla="*/ 7 w 29"/>
                <a:gd name="T5" fmla="*/ 24 h 34"/>
                <a:gd name="T6" fmla="*/ 3 w 29"/>
                <a:gd name="T7" fmla="*/ 8 h 34"/>
                <a:gd name="T8" fmla="*/ 18 w 29"/>
                <a:gd name="T9" fmla="*/ 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4">
                  <a:moveTo>
                    <a:pt x="21" y="3"/>
                  </a:moveTo>
                  <a:cubicBezTo>
                    <a:pt x="27" y="6"/>
                    <a:pt x="29" y="14"/>
                    <a:pt x="25" y="22"/>
                  </a:cubicBezTo>
                  <a:cubicBezTo>
                    <a:pt x="21" y="30"/>
                    <a:pt x="13" y="34"/>
                    <a:pt x="7" y="31"/>
                  </a:cubicBezTo>
                  <a:cubicBezTo>
                    <a:pt x="1" y="28"/>
                    <a:pt x="0" y="19"/>
                    <a:pt x="3" y="11"/>
                  </a:cubicBezTo>
                  <a:cubicBezTo>
                    <a:pt x="7" y="4"/>
                    <a:pt x="15" y="0"/>
                    <a:pt x="21" y="3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29" name="Freeform 6520"/>
            <p:cNvSpPr>
              <a:spLocks/>
            </p:cNvSpPr>
            <p:nvPr/>
          </p:nvSpPr>
          <p:spPr bwMode="auto">
            <a:xfrm>
              <a:off x="3096" y="1159"/>
              <a:ext cx="21" cy="24"/>
            </a:xfrm>
            <a:custGeom>
              <a:avLst/>
              <a:gdLst>
                <a:gd name="T0" fmla="*/ 14 w 23"/>
                <a:gd name="T1" fmla="*/ 2 h 26"/>
                <a:gd name="T2" fmla="*/ 15 w 23"/>
                <a:gd name="T3" fmla="*/ 14 h 26"/>
                <a:gd name="T4" fmla="*/ 5 w 23"/>
                <a:gd name="T5" fmla="*/ 18 h 26"/>
                <a:gd name="T6" fmla="*/ 3 w 23"/>
                <a:gd name="T7" fmla="*/ 6 h 26"/>
                <a:gd name="T8" fmla="*/ 14 w 23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6">
                  <a:moveTo>
                    <a:pt x="17" y="2"/>
                  </a:moveTo>
                  <a:cubicBezTo>
                    <a:pt x="22" y="4"/>
                    <a:pt x="23" y="11"/>
                    <a:pt x="20" y="17"/>
                  </a:cubicBezTo>
                  <a:cubicBezTo>
                    <a:pt x="17" y="23"/>
                    <a:pt x="11" y="26"/>
                    <a:pt x="6" y="23"/>
                  </a:cubicBez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2" y="0"/>
                    <a:pt x="17" y="2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0" name="Freeform 6521"/>
            <p:cNvSpPr>
              <a:spLocks/>
            </p:cNvSpPr>
            <p:nvPr/>
          </p:nvSpPr>
          <p:spPr bwMode="auto">
            <a:xfrm>
              <a:off x="3098" y="1153"/>
              <a:ext cx="15" cy="10"/>
            </a:xfrm>
            <a:custGeom>
              <a:avLst/>
              <a:gdLst>
                <a:gd name="T0" fmla="*/ 0 w 16"/>
                <a:gd name="T1" fmla="*/ 8 h 11"/>
                <a:gd name="T2" fmla="*/ 13 w 16"/>
                <a:gd name="T3" fmla="*/ 4 h 11"/>
                <a:gd name="T4" fmla="*/ 0 w 16"/>
                <a:gd name="T5" fmla="*/ 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6" y="0"/>
                    <a:pt x="16" y="4"/>
                  </a:cubicBezTo>
                  <a:cubicBezTo>
                    <a:pt x="16" y="4"/>
                    <a:pt x="7" y="2"/>
                    <a:pt x="0" y="11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1" name="Freeform 6522"/>
            <p:cNvSpPr>
              <a:spLocks/>
            </p:cNvSpPr>
            <p:nvPr/>
          </p:nvSpPr>
          <p:spPr bwMode="auto">
            <a:xfrm>
              <a:off x="3098" y="1178"/>
              <a:ext cx="9" cy="4"/>
            </a:xfrm>
            <a:custGeom>
              <a:avLst/>
              <a:gdLst>
                <a:gd name="T0" fmla="*/ 0 w 9"/>
                <a:gd name="T1" fmla="*/ 0 h 5"/>
                <a:gd name="T2" fmla="*/ 9 w 9"/>
                <a:gd name="T3" fmla="*/ 2 h 5"/>
                <a:gd name="T4" fmla="*/ 0 w 9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0" y="0"/>
                    <a:pt x="3" y="5"/>
                    <a:pt x="9" y="3"/>
                  </a:cubicBezTo>
                  <a:cubicBezTo>
                    <a:pt x="9" y="3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2" name="Freeform 6523"/>
            <p:cNvSpPr>
              <a:spLocks/>
            </p:cNvSpPr>
            <p:nvPr/>
          </p:nvSpPr>
          <p:spPr bwMode="auto">
            <a:xfrm>
              <a:off x="3072" y="1119"/>
              <a:ext cx="28" cy="30"/>
            </a:xfrm>
            <a:custGeom>
              <a:avLst/>
              <a:gdLst>
                <a:gd name="T0" fmla="*/ 5 w 30"/>
                <a:gd name="T1" fmla="*/ 4 h 32"/>
                <a:gd name="T2" fmla="*/ 20 w 30"/>
                <a:gd name="T3" fmla="*/ 8 h 32"/>
                <a:gd name="T4" fmla="*/ 20 w 30"/>
                <a:gd name="T5" fmla="*/ 23 h 32"/>
                <a:gd name="T6" fmla="*/ 5 w 30"/>
                <a:gd name="T7" fmla="*/ 21 h 32"/>
                <a:gd name="T8" fmla="*/ 5 w 30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5" y="4"/>
                  </a:moveTo>
                  <a:cubicBezTo>
                    <a:pt x="10" y="0"/>
                    <a:pt x="19" y="2"/>
                    <a:pt x="24" y="8"/>
                  </a:cubicBezTo>
                  <a:cubicBezTo>
                    <a:pt x="30" y="15"/>
                    <a:pt x="30" y="24"/>
                    <a:pt x="25" y="28"/>
                  </a:cubicBezTo>
                  <a:cubicBezTo>
                    <a:pt x="19" y="32"/>
                    <a:pt x="11" y="30"/>
                    <a:pt x="5" y="24"/>
                  </a:cubicBezTo>
                  <a:cubicBezTo>
                    <a:pt x="0" y="17"/>
                    <a:pt x="0" y="8"/>
                    <a:pt x="5" y="4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3" name="Freeform 6524"/>
            <p:cNvSpPr>
              <a:spLocks/>
            </p:cNvSpPr>
            <p:nvPr/>
          </p:nvSpPr>
          <p:spPr bwMode="auto">
            <a:xfrm>
              <a:off x="3077" y="1124"/>
              <a:ext cx="21" cy="23"/>
            </a:xfrm>
            <a:custGeom>
              <a:avLst/>
              <a:gdLst>
                <a:gd name="T0" fmla="*/ 4 w 23"/>
                <a:gd name="T1" fmla="*/ 3 h 25"/>
                <a:gd name="T2" fmla="*/ 15 w 23"/>
                <a:gd name="T3" fmla="*/ 6 h 25"/>
                <a:gd name="T4" fmla="*/ 15 w 23"/>
                <a:gd name="T5" fmla="*/ 17 h 25"/>
                <a:gd name="T6" fmla="*/ 4 w 23"/>
                <a:gd name="T7" fmla="*/ 15 h 25"/>
                <a:gd name="T8" fmla="*/ 4 w 2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5">
                  <a:moveTo>
                    <a:pt x="4" y="3"/>
                  </a:moveTo>
                  <a:cubicBezTo>
                    <a:pt x="8" y="0"/>
                    <a:pt x="15" y="1"/>
                    <a:pt x="19" y="6"/>
                  </a:cubicBezTo>
                  <a:cubicBezTo>
                    <a:pt x="23" y="11"/>
                    <a:pt x="23" y="18"/>
                    <a:pt x="19" y="22"/>
                  </a:cubicBezTo>
                  <a:cubicBezTo>
                    <a:pt x="15" y="25"/>
                    <a:pt x="8" y="24"/>
                    <a:pt x="4" y="19"/>
                  </a:cubicBezTo>
                  <a:cubicBezTo>
                    <a:pt x="0" y="13"/>
                    <a:pt x="0" y="7"/>
                    <a:pt x="4" y="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4" name="Freeform 6525"/>
            <p:cNvSpPr>
              <a:spLocks/>
            </p:cNvSpPr>
            <p:nvPr/>
          </p:nvSpPr>
          <p:spPr bwMode="auto">
            <a:xfrm>
              <a:off x="3070" y="1123"/>
              <a:ext cx="8" cy="17"/>
            </a:xfrm>
            <a:custGeom>
              <a:avLst/>
              <a:gdLst>
                <a:gd name="T0" fmla="*/ 5 w 9"/>
                <a:gd name="T1" fmla="*/ 15 h 18"/>
                <a:gd name="T2" fmla="*/ 6 w 9"/>
                <a:gd name="T3" fmla="*/ 0 h 18"/>
                <a:gd name="T4" fmla="*/ 5 w 9"/>
                <a:gd name="T5" fmla="*/ 1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8" y="18"/>
                  </a:moveTo>
                  <a:cubicBezTo>
                    <a:pt x="8" y="18"/>
                    <a:pt x="0" y="7"/>
                    <a:pt x="9" y="0"/>
                  </a:cubicBezTo>
                  <a:cubicBezTo>
                    <a:pt x="9" y="0"/>
                    <a:pt x="3" y="8"/>
                    <a:pt x="8" y="1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5" name="Freeform 6526"/>
            <p:cNvSpPr>
              <a:spLocks/>
            </p:cNvSpPr>
            <p:nvPr/>
          </p:nvSpPr>
          <p:spPr bwMode="auto">
            <a:xfrm>
              <a:off x="3090" y="1139"/>
              <a:ext cx="6" cy="6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0 h 7"/>
                <a:gd name="T4" fmla="*/ 0 w 7"/>
                <a:gd name="T5" fmla="*/ 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7"/>
                    <a:pt x="6" y="7"/>
                    <a:pt x="7" y="0"/>
                  </a:cubicBezTo>
                  <a:cubicBezTo>
                    <a:pt x="7" y="0"/>
                    <a:pt x="6" y="6"/>
                    <a:pt x="0" y="7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6" name="Freeform 6527"/>
            <p:cNvSpPr>
              <a:spLocks/>
            </p:cNvSpPr>
            <p:nvPr/>
          </p:nvSpPr>
          <p:spPr bwMode="auto">
            <a:xfrm>
              <a:off x="3090" y="1079"/>
              <a:ext cx="29" cy="29"/>
            </a:xfrm>
            <a:custGeom>
              <a:avLst/>
              <a:gdLst>
                <a:gd name="T0" fmla="*/ 21 w 31"/>
                <a:gd name="T1" fmla="*/ 21 h 32"/>
                <a:gd name="T2" fmla="*/ 6 w 31"/>
                <a:gd name="T3" fmla="*/ 18 h 32"/>
                <a:gd name="T4" fmla="*/ 5 w 31"/>
                <a:gd name="T5" fmla="*/ 4 h 32"/>
                <a:gd name="T6" fmla="*/ 21 w 31"/>
                <a:gd name="T7" fmla="*/ 5 h 32"/>
                <a:gd name="T8" fmla="*/ 21 w 31"/>
                <a:gd name="T9" fmla="*/ 2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26" y="28"/>
                  </a:moveTo>
                  <a:cubicBezTo>
                    <a:pt x="21" y="32"/>
                    <a:pt x="12" y="31"/>
                    <a:pt x="6" y="24"/>
                  </a:cubicBezTo>
                  <a:cubicBezTo>
                    <a:pt x="1" y="18"/>
                    <a:pt x="0" y="9"/>
                    <a:pt x="5" y="4"/>
                  </a:cubicBezTo>
                  <a:cubicBezTo>
                    <a:pt x="10" y="0"/>
                    <a:pt x="19" y="2"/>
                    <a:pt x="25" y="8"/>
                  </a:cubicBezTo>
                  <a:cubicBezTo>
                    <a:pt x="30" y="14"/>
                    <a:pt x="31" y="23"/>
                    <a:pt x="26" y="28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7" name="Freeform 6528"/>
            <p:cNvSpPr>
              <a:spLocks/>
            </p:cNvSpPr>
            <p:nvPr/>
          </p:nvSpPr>
          <p:spPr bwMode="auto">
            <a:xfrm>
              <a:off x="3092" y="1081"/>
              <a:ext cx="22" cy="23"/>
            </a:xfrm>
            <a:custGeom>
              <a:avLst/>
              <a:gdLst>
                <a:gd name="T0" fmla="*/ 16 w 24"/>
                <a:gd name="T1" fmla="*/ 17 h 25"/>
                <a:gd name="T2" fmla="*/ 5 w 24"/>
                <a:gd name="T3" fmla="*/ 15 h 25"/>
                <a:gd name="T4" fmla="*/ 4 w 24"/>
                <a:gd name="T5" fmla="*/ 4 h 25"/>
                <a:gd name="T6" fmla="*/ 15 w 24"/>
                <a:gd name="T7" fmla="*/ 6 h 25"/>
                <a:gd name="T8" fmla="*/ 16 w 24"/>
                <a:gd name="T9" fmla="*/ 1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5">
                  <a:moveTo>
                    <a:pt x="20" y="22"/>
                  </a:moveTo>
                  <a:cubicBezTo>
                    <a:pt x="16" y="25"/>
                    <a:pt x="9" y="24"/>
                    <a:pt x="5" y="19"/>
                  </a:cubicBezTo>
                  <a:cubicBezTo>
                    <a:pt x="0" y="14"/>
                    <a:pt x="0" y="7"/>
                    <a:pt x="4" y="4"/>
                  </a:cubicBezTo>
                  <a:cubicBezTo>
                    <a:pt x="8" y="0"/>
                    <a:pt x="15" y="1"/>
                    <a:pt x="19" y="6"/>
                  </a:cubicBezTo>
                  <a:cubicBezTo>
                    <a:pt x="24" y="11"/>
                    <a:pt x="24" y="18"/>
                    <a:pt x="20" y="22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8" name="Freeform 6529"/>
            <p:cNvSpPr>
              <a:spLocks/>
            </p:cNvSpPr>
            <p:nvPr/>
          </p:nvSpPr>
          <p:spPr bwMode="auto">
            <a:xfrm>
              <a:off x="3113" y="1087"/>
              <a:ext cx="8" cy="18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16 h 19"/>
                <a:gd name="T4" fmla="*/ 0 w 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8" y="11"/>
                    <a:pt x="0" y="19"/>
                  </a:cubicBezTo>
                  <a:cubicBezTo>
                    <a:pt x="0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39" name="Freeform 6530"/>
            <p:cNvSpPr>
              <a:spLocks/>
            </p:cNvSpPr>
            <p:nvPr/>
          </p:nvSpPr>
          <p:spPr bwMode="auto">
            <a:xfrm>
              <a:off x="3094" y="1082"/>
              <a:ext cx="6" cy="7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7 h 7"/>
                <a:gd name="T4" fmla="*/ 4 w 7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7" y="0"/>
                    <a:pt x="1" y="1"/>
                    <a:pt x="0" y="7"/>
                  </a:cubicBezTo>
                  <a:cubicBezTo>
                    <a:pt x="0" y="7"/>
                    <a:pt x="1" y="2"/>
                    <a:pt x="7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0" name="Freeform 6531"/>
            <p:cNvSpPr>
              <a:spLocks/>
            </p:cNvSpPr>
            <p:nvPr/>
          </p:nvSpPr>
          <p:spPr bwMode="auto">
            <a:xfrm>
              <a:off x="3127" y="1112"/>
              <a:ext cx="28" cy="31"/>
            </a:xfrm>
            <a:custGeom>
              <a:avLst/>
              <a:gdLst>
                <a:gd name="T0" fmla="*/ 20 w 30"/>
                <a:gd name="T1" fmla="*/ 23 h 33"/>
                <a:gd name="T2" fmla="*/ 5 w 30"/>
                <a:gd name="T3" fmla="*/ 21 h 33"/>
                <a:gd name="T4" fmla="*/ 6 w 30"/>
                <a:gd name="T5" fmla="*/ 4 h 33"/>
                <a:gd name="T6" fmla="*/ 20 w 30"/>
                <a:gd name="T7" fmla="*/ 8 h 33"/>
                <a:gd name="T8" fmla="*/ 20 w 30"/>
                <a:gd name="T9" fmla="*/ 2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3">
                  <a:moveTo>
                    <a:pt x="24" y="29"/>
                  </a:moveTo>
                  <a:cubicBezTo>
                    <a:pt x="19" y="33"/>
                    <a:pt x="10" y="31"/>
                    <a:pt x="5" y="24"/>
                  </a:cubicBezTo>
                  <a:cubicBezTo>
                    <a:pt x="0" y="17"/>
                    <a:pt x="0" y="8"/>
                    <a:pt x="6" y="4"/>
                  </a:cubicBezTo>
                  <a:cubicBezTo>
                    <a:pt x="11" y="0"/>
                    <a:pt x="20" y="3"/>
                    <a:pt x="25" y="10"/>
                  </a:cubicBezTo>
                  <a:cubicBezTo>
                    <a:pt x="30" y="17"/>
                    <a:pt x="29" y="25"/>
                    <a:pt x="24" y="29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1" name="Freeform 6532"/>
            <p:cNvSpPr>
              <a:spLocks/>
            </p:cNvSpPr>
            <p:nvPr/>
          </p:nvSpPr>
          <p:spPr bwMode="auto">
            <a:xfrm>
              <a:off x="3129" y="1115"/>
              <a:ext cx="21" cy="23"/>
            </a:xfrm>
            <a:custGeom>
              <a:avLst/>
              <a:gdLst>
                <a:gd name="T0" fmla="*/ 14 w 23"/>
                <a:gd name="T1" fmla="*/ 17 h 25"/>
                <a:gd name="T2" fmla="*/ 4 w 23"/>
                <a:gd name="T3" fmla="*/ 15 h 25"/>
                <a:gd name="T4" fmla="*/ 4 w 23"/>
                <a:gd name="T5" fmla="*/ 3 h 25"/>
                <a:gd name="T6" fmla="*/ 15 w 23"/>
                <a:gd name="T7" fmla="*/ 6 h 25"/>
                <a:gd name="T8" fmla="*/ 14 w 23"/>
                <a:gd name="T9" fmla="*/ 1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5">
                  <a:moveTo>
                    <a:pt x="18" y="22"/>
                  </a:moveTo>
                  <a:cubicBezTo>
                    <a:pt x="14" y="25"/>
                    <a:pt x="7" y="24"/>
                    <a:pt x="4" y="18"/>
                  </a:cubicBezTo>
                  <a:cubicBezTo>
                    <a:pt x="0" y="13"/>
                    <a:pt x="0" y="6"/>
                    <a:pt x="4" y="3"/>
                  </a:cubicBezTo>
                  <a:cubicBezTo>
                    <a:pt x="9" y="0"/>
                    <a:pt x="15" y="1"/>
                    <a:pt x="19" y="7"/>
                  </a:cubicBezTo>
                  <a:cubicBezTo>
                    <a:pt x="23" y="12"/>
                    <a:pt x="23" y="19"/>
                    <a:pt x="18" y="22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2" name="Freeform 6533"/>
            <p:cNvSpPr>
              <a:spLocks/>
            </p:cNvSpPr>
            <p:nvPr/>
          </p:nvSpPr>
          <p:spPr bwMode="auto">
            <a:xfrm>
              <a:off x="3148" y="1122"/>
              <a:ext cx="9" cy="17"/>
            </a:xfrm>
            <a:custGeom>
              <a:avLst/>
              <a:gdLst>
                <a:gd name="T0" fmla="*/ 2 w 9"/>
                <a:gd name="T1" fmla="*/ 0 h 18"/>
                <a:gd name="T2" fmla="*/ 0 w 9"/>
                <a:gd name="T3" fmla="*/ 15 h 18"/>
                <a:gd name="T4" fmla="*/ 2 w 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2" y="0"/>
                  </a:moveTo>
                  <a:cubicBezTo>
                    <a:pt x="2" y="0"/>
                    <a:pt x="9" y="11"/>
                    <a:pt x="0" y="18"/>
                  </a:cubicBezTo>
                  <a:cubicBezTo>
                    <a:pt x="0" y="18"/>
                    <a:pt x="7" y="11"/>
                    <a:pt x="2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3" name="Freeform 6534"/>
            <p:cNvSpPr>
              <a:spLocks/>
            </p:cNvSpPr>
            <p:nvPr/>
          </p:nvSpPr>
          <p:spPr bwMode="auto">
            <a:xfrm>
              <a:off x="3131" y="1117"/>
              <a:ext cx="6" cy="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3 h 6"/>
                <a:gd name="T4" fmla="*/ 4 w 7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1" y="0"/>
                    <a:pt x="0" y="6"/>
                  </a:cubicBezTo>
                  <a:cubicBezTo>
                    <a:pt x="0" y="6"/>
                    <a:pt x="2" y="1"/>
                    <a:pt x="7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4" name="Freeform 6535"/>
            <p:cNvSpPr>
              <a:spLocks/>
            </p:cNvSpPr>
            <p:nvPr/>
          </p:nvSpPr>
          <p:spPr bwMode="auto">
            <a:xfrm>
              <a:off x="3105" y="1048"/>
              <a:ext cx="28" cy="26"/>
            </a:xfrm>
            <a:custGeom>
              <a:avLst/>
              <a:gdLst>
                <a:gd name="T0" fmla="*/ 0 w 30"/>
                <a:gd name="T1" fmla="*/ 7 h 28"/>
                <a:gd name="T2" fmla="*/ 2 w 30"/>
                <a:gd name="T3" fmla="*/ 5 h 28"/>
                <a:gd name="T4" fmla="*/ 19 w 30"/>
                <a:gd name="T5" fmla="*/ 6 h 28"/>
                <a:gd name="T6" fmla="*/ 20 w 30"/>
                <a:gd name="T7" fmla="*/ 20 h 28"/>
                <a:gd name="T8" fmla="*/ 19 w 30"/>
                <a:gd name="T9" fmla="*/ 2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8">
                  <a:moveTo>
                    <a:pt x="0" y="8"/>
                  </a:moveTo>
                  <a:cubicBezTo>
                    <a:pt x="1" y="7"/>
                    <a:pt x="1" y="6"/>
                    <a:pt x="2" y="5"/>
                  </a:cubicBezTo>
                  <a:cubicBezTo>
                    <a:pt x="7" y="0"/>
                    <a:pt x="16" y="1"/>
                    <a:pt x="22" y="6"/>
                  </a:cubicBezTo>
                  <a:cubicBezTo>
                    <a:pt x="28" y="12"/>
                    <a:pt x="30" y="21"/>
                    <a:pt x="25" y="26"/>
                  </a:cubicBezTo>
                  <a:cubicBezTo>
                    <a:pt x="24" y="27"/>
                    <a:pt x="24" y="27"/>
                    <a:pt x="22" y="28"/>
                  </a:cubicBezTo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5" name="Freeform 6536"/>
            <p:cNvSpPr>
              <a:spLocks/>
            </p:cNvSpPr>
            <p:nvPr/>
          </p:nvSpPr>
          <p:spPr bwMode="auto">
            <a:xfrm>
              <a:off x="3104" y="1056"/>
              <a:ext cx="21" cy="20"/>
            </a:xfrm>
            <a:custGeom>
              <a:avLst/>
              <a:gdLst>
                <a:gd name="T0" fmla="*/ 17 w 23"/>
                <a:gd name="T1" fmla="*/ 15 h 22"/>
                <a:gd name="T2" fmla="*/ 5 w 23"/>
                <a:gd name="T3" fmla="*/ 13 h 22"/>
                <a:gd name="T4" fmla="*/ 1 w 23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2">
                  <a:moveTo>
                    <a:pt x="23" y="20"/>
                  </a:moveTo>
                  <a:cubicBezTo>
                    <a:pt x="19" y="22"/>
                    <a:pt x="12" y="21"/>
                    <a:pt x="7" y="16"/>
                  </a:cubicBezTo>
                  <a:cubicBezTo>
                    <a:pt x="1" y="12"/>
                    <a:pt x="0" y="5"/>
                    <a:pt x="1" y="0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6" name="Freeform 6537"/>
            <p:cNvSpPr>
              <a:spLocks/>
            </p:cNvSpPr>
            <p:nvPr/>
          </p:nvSpPr>
          <p:spPr bwMode="auto">
            <a:xfrm>
              <a:off x="3107" y="1050"/>
              <a:ext cx="21" cy="20"/>
            </a:xfrm>
            <a:custGeom>
              <a:avLst/>
              <a:gdLst>
                <a:gd name="T0" fmla="*/ 0 w 23"/>
                <a:gd name="T1" fmla="*/ 5 h 22"/>
                <a:gd name="T2" fmla="*/ 1 w 23"/>
                <a:gd name="T3" fmla="*/ 4 h 22"/>
                <a:gd name="T4" fmla="*/ 14 w 23"/>
                <a:gd name="T5" fmla="*/ 5 h 22"/>
                <a:gd name="T6" fmla="*/ 15 w 23"/>
                <a:gd name="T7" fmla="*/ 15 h 22"/>
                <a:gd name="T8" fmla="*/ 13 w 23"/>
                <a:gd name="T9" fmla="*/ 1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2">
                  <a:moveTo>
                    <a:pt x="0" y="7"/>
                  </a:move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2" y="1"/>
                    <a:pt x="17" y="5"/>
                  </a:cubicBezTo>
                  <a:cubicBezTo>
                    <a:pt x="22" y="9"/>
                    <a:pt x="23" y="16"/>
                    <a:pt x="19" y="20"/>
                  </a:cubicBezTo>
                  <a:cubicBezTo>
                    <a:pt x="18" y="21"/>
                    <a:pt x="17" y="22"/>
                    <a:pt x="16" y="22"/>
                  </a:cubicBezTo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7" name="Freeform 6538"/>
            <p:cNvSpPr>
              <a:spLocks/>
            </p:cNvSpPr>
            <p:nvPr/>
          </p:nvSpPr>
          <p:spPr bwMode="auto">
            <a:xfrm>
              <a:off x="3105" y="1056"/>
              <a:ext cx="16" cy="16"/>
            </a:xfrm>
            <a:custGeom>
              <a:avLst/>
              <a:gdLst>
                <a:gd name="T0" fmla="*/ 12 w 18"/>
                <a:gd name="T1" fmla="*/ 12 h 17"/>
                <a:gd name="T2" fmla="*/ 4 w 18"/>
                <a:gd name="T3" fmla="*/ 9 h 17"/>
                <a:gd name="T4" fmla="*/ 2 w 1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18" y="15"/>
                  </a:moveTo>
                  <a:cubicBezTo>
                    <a:pt x="15" y="17"/>
                    <a:pt x="9" y="16"/>
                    <a:pt x="6" y="12"/>
                  </a:cubicBezTo>
                  <a:cubicBezTo>
                    <a:pt x="2" y="9"/>
                    <a:pt x="0" y="4"/>
                    <a:pt x="2" y="0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8" name="Freeform 6539"/>
            <p:cNvSpPr>
              <a:spLocks/>
            </p:cNvSpPr>
            <p:nvPr/>
          </p:nvSpPr>
          <p:spPr bwMode="auto">
            <a:xfrm>
              <a:off x="3125" y="1056"/>
              <a:ext cx="9" cy="16"/>
            </a:xfrm>
            <a:custGeom>
              <a:avLst/>
              <a:gdLst>
                <a:gd name="T0" fmla="*/ 0 w 10"/>
                <a:gd name="T1" fmla="*/ 0 h 18"/>
                <a:gd name="T2" fmla="*/ 3 w 10"/>
                <a:gd name="T3" fmla="*/ 12 h 18"/>
                <a:gd name="T4" fmla="*/ 0 w 1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0" y="0"/>
                    <a:pt x="10" y="9"/>
                    <a:pt x="3" y="18"/>
                  </a:cubicBezTo>
                  <a:cubicBezTo>
                    <a:pt x="3" y="18"/>
                    <a:pt x="7" y="9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49" name="Freeform 6540"/>
            <p:cNvSpPr>
              <a:spLocks/>
            </p:cNvSpPr>
            <p:nvPr/>
          </p:nvSpPr>
          <p:spPr bwMode="auto">
            <a:xfrm>
              <a:off x="3107" y="1052"/>
              <a:ext cx="5" cy="7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5 h 8"/>
                <a:gd name="T4" fmla="*/ 3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0" y="2"/>
                    <a:pt x="0" y="8"/>
                  </a:cubicBezTo>
                  <a:cubicBezTo>
                    <a:pt x="0" y="8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0" name="Freeform 6541"/>
            <p:cNvSpPr>
              <a:spLocks/>
            </p:cNvSpPr>
            <p:nvPr/>
          </p:nvSpPr>
          <p:spPr bwMode="auto">
            <a:xfrm>
              <a:off x="3028" y="1025"/>
              <a:ext cx="26" cy="10"/>
            </a:xfrm>
            <a:custGeom>
              <a:avLst/>
              <a:gdLst>
                <a:gd name="T0" fmla="*/ 22 w 28"/>
                <a:gd name="T1" fmla="*/ 5 h 11"/>
                <a:gd name="T2" fmla="*/ 12 w 28"/>
                <a:gd name="T3" fmla="*/ 8 h 11"/>
                <a:gd name="T4" fmla="*/ 0 w 28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5" y="9"/>
                    <a:pt x="20" y="11"/>
                    <a:pt x="15" y="11"/>
                  </a:cubicBezTo>
                  <a:cubicBezTo>
                    <a:pt x="8" y="11"/>
                    <a:pt x="1" y="6"/>
                    <a:pt x="0" y="0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1" name="Freeform 6542"/>
            <p:cNvSpPr>
              <a:spLocks/>
            </p:cNvSpPr>
            <p:nvPr/>
          </p:nvSpPr>
          <p:spPr bwMode="auto">
            <a:xfrm>
              <a:off x="3028" y="1012"/>
              <a:ext cx="29" cy="19"/>
            </a:xfrm>
            <a:custGeom>
              <a:avLst/>
              <a:gdLst>
                <a:gd name="T0" fmla="*/ 0 w 31"/>
                <a:gd name="T1" fmla="*/ 11 h 20"/>
                <a:gd name="T2" fmla="*/ 0 w 31"/>
                <a:gd name="T3" fmla="*/ 10 h 20"/>
                <a:gd name="T4" fmla="*/ 13 w 31"/>
                <a:gd name="T5" fmla="*/ 1 h 20"/>
                <a:gd name="T6" fmla="*/ 25 w 31"/>
                <a:gd name="T7" fmla="*/ 10 h 20"/>
                <a:gd name="T8" fmla="*/ 22 w 31"/>
                <a:gd name="T9" fmla="*/ 1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0">
                  <a:moveTo>
                    <a:pt x="0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0" y="6"/>
                    <a:pt x="7" y="0"/>
                    <a:pt x="16" y="1"/>
                  </a:cubicBezTo>
                  <a:cubicBezTo>
                    <a:pt x="24" y="1"/>
                    <a:pt x="31" y="6"/>
                    <a:pt x="31" y="13"/>
                  </a:cubicBezTo>
                  <a:cubicBezTo>
                    <a:pt x="31" y="16"/>
                    <a:pt x="30" y="18"/>
                    <a:pt x="28" y="20"/>
                  </a:cubicBezTo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2" name="Freeform 6543"/>
            <p:cNvSpPr>
              <a:spLocks/>
            </p:cNvSpPr>
            <p:nvPr/>
          </p:nvSpPr>
          <p:spPr bwMode="auto">
            <a:xfrm>
              <a:off x="3029" y="1015"/>
              <a:ext cx="23" cy="15"/>
            </a:xfrm>
            <a:custGeom>
              <a:avLst/>
              <a:gdLst>
                <a:gd name="T0" fmla="*/ 1 w 25"/>
                <a:gd name="T1" fmla="*/ 9 h 16"/>
                <a:gd name="T2" fmla="*/ 0 w 25"/>
                <a:gd name="T3" fmla="*/ 8 h 16"/>
                <a:gd name="T4" fmla="*/ 10 w 25"/>
                <a:gd name="T5" fmla="*/ 0 h 16"/>
                <a:gd name="T6" fmla="*/ 18 w 25"/>
                <a:gd name="T7" fmla="*/ 8 h 16"/>
                <a:gd name="T8" fmla="*/ 17 w 25"/>
                <a:gd name="T9" fmla="*/ 1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6">
                  <a:moveTo>
                    <a:pt x="1" y="12"/>
                  </a:moveTo>
                  <a:cubicBezTo>
                    <a:pt x="1" y="11"/>
                    <a:pt x="0" y="10"/>
                    <a:pt x="0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9" y="0"/>
                    <a:pt x="25" y="5"/>
                    <a:pt x="24" y="10"/>
                  </a:cubicBezTo>
                  <a:cubicBezTo>
                    <a:pt x="24" y="12"/>
                    <a:pt x="23" y="14"/>
                    <a:pt x="22" y="16"/>
                  </a:cubicBezTo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3" name="Freeform 6544"/>
            <p:cNvSpPr>
              <a:spLocks/>
            </p:cNvSpPr>
            <p:nvPr/>
          </p:nvSpPr>
          <p:spPr bwMode="auto">
            <a:xfrm>
              <a:off x="3030" y="1026"/>
              <a:ext cx="19" cy="7"/>
            </a:xfrm>
            <a:custGeom>
              <a:avLst/>
              <a:gdLst>
                <a:gd name="T0" fmla="*/ 15 w 21"/>
                <a:gd name="T1" fmla="*/ 4 h 8"/>
                <a:gd name="T2" fmla="*/ 8 w 21"/>
                <a:gd name="T3" fmla="*/ 5 h 8"/>
                <a:gd name="T4" fmla="*/ 0 w 21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21" y="4"/>
                  </a:moveTo>
                  <a:cubicBezTo>
                    <a:pt x="19" y="6"/>
                    <a:pt x="15" y="8"/>
                    <a:pt x="11" y="8"/>
                  </a:cubicBezTo>
                  <a:cubicBezTo>
                    <a:pt x="6" y="8"/>
                    <a:pt x="1" y="4"/>
                    <a:pt x="0" y="0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4" name="Freeform 6545"/>
            <p:cNvSpPr>
              <a:spLocks/>
            </p:cNvSpPr>
            <p:nvPr/>
          </p:nvSpPr>
          <p:spPr bwMode="auto">
            <a:xfrm>
              <a:off x="3044" y="1013"/>
              <a:ext cx="12" cy="11"/>
            </a:xfrm>
            <a:custGeom>
              <a:avLst/>
              <a:gdLst>
                <a:gd name="T0" fmla="*/ 0 w 13"/>
                <a:gd name="T1" fmla="*/ 0 h 12"/>
                <a:gd name="T2" fmla="*/ 10 w 13"/>
                <a:gd name="T3" fmla="*/ 9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0" y="0"/>
                    <a:pt x="13" y="1"/>
                    <a:pt x="13" y="12"/>
                  </a:cubicBezTo>
                  <a:cubicBezTo>
                    <a:pt x="13" y="12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5" name="Freeform 6546"/>
            <p:cNvSpPr>
              <a:spLocks/>
            </p:cNvSpPr>
            <p:nvPr/>
          </p:nvSpPr>
          <p:spPr bwMode="auto">
            <a:xfrm>
              <a:off x="3028" y="1019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10 h 10"/>
                <a:gd name="T4" fmla="*/ 4 w 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4" y="0"/>
                    <a:pt x="0" y="5"/>
                    <a:pt x="4" y="10"/>
                  </a:cubicBezTo>
                  <a:cubicBezTo>
                    <a:pt x="4" y="10"/>
                    <a:pt x="1" y="5"/>
                    <a:pt x="4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6" name="Freeform 6547"/>
            <p:cNvSpPr>
              <a:spLocks/>
            </p:cNvSpPr>
            <p:nvPr/>
          </p:nvSpPr>
          <p:spPr bwMode="auto">
            <a:xfrm>
              <a:off x="2855" y="1083"/>
              <a:ext cx="27" cy="26"/>
            </a:xfrm>
            <a:custGeom>
              <a:avLst/>
              <a:gdLst>
                <a:gd name="T0" fmla="*/ 12 w 30"/>
                <a:gd name="T1" fmla="*/ 21 h 28"/>
                <a:gd name="T2" fmla="*/ 3 w 30"/>
                <a:gd name="T3" fmla="*/ 18 h 28"/>
                <a:gd name="T4" fmla="*/ 9 w 30"/>
                <a:gd name="T5" fmla="*/ 4 h 28"/>
                <a:gd name="T6" fmla="*/ 22 w 30"/>
                <a:gd name="T7" fmla="*/ 6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8">
                  <a:moveTo>
                    <a:pt x="16" y="27"/>
                  </a:moveTo>
                  <a:cubicBezTo>
                    <a:pt x="11" y="28"/>
                    <a:pt x="6" y="26"/>
                    <a:pt x="3" y="21"/>
                  </a:cubicBezTo>
                  <a:cubicBezTo>
                    <a:pt x="0" y="15"/>
                    <a:pt x="4" y="7"/>
                    <a:pt x="12" y="4"/>
                  </a:cubicBezTo>
                  <a:cubicBezTo>
                    <a:pt x="19" y="0"/>
                    <a:pt x="27" y="1"/>
                    <a:pt x="30" y="6"/>
                  </a:cubicBezTo>
                </a:path>
              </a:pathLst>
            </a:custGeom>
            <a:solidFill>
              <a:srgbClr val="AB71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7" name="Freeform 6548"/>
            <p:cNvSpPr>
              <a:spLocks/>
            </p:cNvSpPr>
            <p:nvPr/>
          </p:nvSpPr>
          <p:spPr bwMode="auto">
            <a:xfrm>
              <a:off x="2869" y="1089"/>
              <a:ext cx="17" cy="19"/>
            </a:xfrm>
            <a:custGeom>
              <a:avLst/>
              <a:gdLst>
                <a:gd name="T0" fmla="*/ 11 w 18"/>
                <a:gd name="T1" fmla="*/ 0 h 21"/>
                <a:gd name="T2" fmla="*/ 12 w 18"/>
                <a:gd name="T3" fmla="*/ 1 h 21"/>
                <a:gd name="T4" fmla="*/ 7 w 18"/>
                <a:gd name="T5" fmla="*/ 14 h 21"/>
                <a:gd name="T6" fmla="*/ 0 w 18"/>
                <a:gd name="T7" fmla="*/ 1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1">
                  <a:moveTo>
                    <a:pt x="14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8" y="8"/>
                    <a:pt x="14" y="15"/>
                    <a:pt x="7" y="19"/>
                  </a:cubicBezTo>
                  <a:cubicBezTo>
                    <a:pt x="5" y="20"/>
                    <a:pt x="2" y="21"/>
                    <a:pt x="0" y="21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8" name="Freeform 6549"/>
            <p:cNvSpPr>
              <a:spLocks/>
            </p:cNvSpPr>
            <p:nvPr/>
          </p:nvSpPr>
          <p:spPr bwMode="auto">
            <a:xfrm>
              <a:off x="2856" y="1087"/>
              <a:ext cx="24" cy="21"/>
            </a:xfrm>
            <a:custGeom>
              <a:avLst/>
              <a:gdLst>
                <a:gd name="T0" fmla="*/ 13 w 25"/>
                <a:gd name="T1" fmla="*/ 16 h 23"/>
                <a:gd name="T2" fmla="*/ 3 w 25"/>
                <a:gd name="T3" fmla="*/ 14 h 23"/>
                <a:gd name="T4" fmla="*/ 9 w 25"/>
                <a:gd name="T5" fmla="*/ 3 h 23"/>
                <a:gd name="T6" fmla="*/ 21 w 25"/>
                <a:gd name="T7" fmla="*/ 5 h 23"/>
                <a:gd name="T8" fmla="*/ 22 w 25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3">
                  <a:moveTo>
                    <a:pt x="16" y="21"/>
                  </a:moveTo>
                  <a:cubicBezTo>
                    <a:pt x="10" y="23"/>
                    <a:pt x="5" y="21"/>
                    <a:pt x="3" y="17"/>
                  </a:cubicBezTo>
                  <a:cubicBezTo>
                    <a:pt x="0" y="12"/>
                    <a:pt x="3" y="6"/>
                    <a:pt x="9" y="3"/>
                  </a:cubicBezTo>
                  <a:cubicBezTo>
                    <a:pt x="15" y="0"/>
                    <a:pt x="22" y="1"/>
                    <a:pt x="24" y="6"/>
                  </a:cubicBezTo>
                  <a:cubicBezTo>
                    <a:pt x="25" y="7"/>
                    <a:pt x="25" y="7"/>
                    <a:pt x="25" y="8"/>
                  </a:cubicBezTo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59" name="Freeform 6550"/>
            <p:cNvSpPr>
              <a:spLocks/>
            </p:cNvSpPr>
            <p:nvPr/>
          </p:nvSpPr>
          <p:spPr bwMode="auto">
            <a:xfrm>
              <a:off x="2871" y="1094"/>
              <a:ext cx="10" cy="12"/>
            </a:xfrm>
            <a:custGeom>
              <a:avLst/>
              <a:gdLst>
                <a:gd name="T0" fmla="*/ 9 w 10"/>
                <a:gd name="T1" fmla="*/ 0 h 13"/>
                <a:gd name="T2" fmla="*/ 2 w 10"/>
                <a:gd name="T3" fmla="*/ 9 h 13"/>
                <a:gd name="T4" fmla="*/ 0 w 10"/>
                <a:gd name="T5" fmla="*/ 1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9" y="0"/>
                  </a:moveTo>
                  <a:cubicBezTo>
                    <a:pt x="10" y="4"/>
                    <a:pt x="7" y="10"/>
                    <a:pt x="2" y="12"/>
                  </a:cubicBezTo>
                  <a:cubicBezTo>
                    <a:pt x="1" y="13"/>
                    <a:pt x="1" y="13"/>
                    <a:pt x="0" y="13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0" name="Freeform 6551"/>
            <p:cNvSpPr>
              <a:spLocks/>
            </p:cNvSpPr>
            <p:nvPr/>
          </p:nvSpPr>
          <p:spPr bwMode="auto">
            <a:xfrm>
              <a:off x="2867" y="1081"/>
              <a:ext cx="16" cy="10"/>
            </a:xfrm>
            <a:custGeom>
              <a:avLst/>
              <a:gdLst>
                <a:gd name="T0" fmla="*/ 0 w 18"/>
                <a:gd name="T1" fmla="*/ 6 h 10"/>
                <a:gd name="T2" fmla="*/ 12 w 18"/>
                <a:gd name="T3" fmla="*/ 10 h 10"/>
                <a:gd name="T4" fmla="*/ 0 w 18"/>
                <a:gd name="T5" fmla="*/ 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0" y="6"/>
                  </a:moveTo>
                  <a:cubicBezTo>
                    <a:pt x="0" y="6"/>
                    <a:pt x="13" y="0"/>
                    <a:pt x="18" y="10"/>
                  </a:cubicBezTo>
                  <a:cubicBezTo>
                    <a:pt x="18" y="10"/>
                    <a:pt x="12" y="3"/>
                    <a:pt x="0" y="6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1" name="Freeform 6552"/>
            <p:cNvSpPr>
              <a:spLocks/>
            </p:cNvSpPr>
            <p:nvPr/>
          </p:nvSpPr>
          <p:spPr bwMode="auto">
            <a:xfrm>
              <a:off x="2858" y="1098"/>
              <a:ext cx="6" cy="8"/>
            </a:xfrm>
            <a:custGeom>
              <a:avLst/>
              <a:gdLst>
                <a:gd name="T0" fmla="*/ 1 w 6"/>
                <a:gd name="T1" fmla="*/ 0 h 8"/>
                <a:gd name="T2" fmla="*/ 6 w 6"/>
                <a:gd name="T3" fmla="*/ 8 h 8"/>
                <a:gd name="T4" fmla="*/ 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1" y="0"/>
                    <a:pt x="0" y="6"/>
                    <a:pt x="6" y="8"/>
                  </a:cubicBezTo>
                  <a:cubicBezTo>
                    <a:pt x="6" y="8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2" name="Freeform 6553"/>
            <p:cNvSpPr>
              <a:spLocks/>
            </p:cNvSpPr>
            <p:nvPr/>
          </p:nvSpPr>
          <p:spPr bwMode="auto">
            <a:xfrm>
              <a:off x="2901" y="1034"/>
              <a:ext cx="29" cy="24"/>
            </a:xfrm>
            <a:custGeom>
              <a:avLst/>
              <a:gdLst>
                <a:gd name="T0" fmla="*/ 9 w 31"/>
                <a:gd name="T1" fmla="*/ 20 h 26"/>
                <a:gd name="T2" fmla="*/ 1 w 31"/>
                <a:gd name="T3" fmla="*/ 7 h 26"/>
                <a:gd name="T4" fmla="*/ 16 w 31"/>
                <a:gd name="T5" fmla="*/ 3 h 26"/>
                <a:gd name="T6" fmla="*/ 25 w 31"/>
                <a:gd name="T7" fmla="*/ 1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6">
                  <a:moveTo>
                    <a:pt x="12" y="26"/>
                  </a:move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1" y="0"/>
                    <a:pt x="19" y="3"/>
                  </a:cubicBezTo>
                  <a:cubicBezTo>
                    <a:pt x="25" y="4"/>
                    <a:pt x="30" y="8"/>
                    <a:pt x="31" y="13"/>
                  </a:cubicBezTo>
                </a:path>
              </a:pathLst>
            </a:custGeom>
            <a:solidFill>
              <a:srgbClr val="AB71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3" name="Freeform 6554"/>
            <p:cNvSpPr>
              <a:spLocks/>
            </p:cNvSpPr>
            <p:nvPr/>
          </p:nvSpPr>
          <p:spPr bwMode="auto">
            <a:xfrm>
              <a:off x="2912" y="1046"/>
              <a:ext cx="19" cy="14"/>
            </a:xfrm>
            <a:custGeom>
              <a:avLst/>
              <a:gdLst>
                <a:gd name="T0" fmla="*/ 16 w 20"/>
                <a:gd name="T1" fmla="*/ 0 h 15"/>
                <a:gd name="T2" fmla="*/ 16 w 20"/>
                <a:gd name="T3" fmla="*/ 6 h 15"/>
                <a:gd name="T4" fmla="*/ 1 w 20"/>
                <a:gd name="T5" fmla="*/ 10 h 15"/>
                <a:gd name="T6" fmla="*/ 0 w 20"/>
                <a:gd name="T7" fmla="*/ 1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5">
                  <a:moveTo>
                    <a:pt x="19" y="0"/>
                  </a:moveTo>
                  <a:cubicBezTo>
                    <a:pt x="20" y="2"/>
                    <a:pt x="20" y="4"/>
                    <a:pt x="19" y="6"/>
                  </a:cubicBezTo>
                  <a:cubicBezTo>
                    <a:pt x="17" y="12"/>
                    <a:pt x="9" y="15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4" name="Freeform 6555"/>
            <p:cNvSpPr>
              <a:spLocks/>
            </p:cNvSpPr>
            <p:nvPr/>
          </p:nvSpPr>
          <p:spPr bwMode="auto">
            <a:xfrm>
              <a:off x="2902" y="1037"/>
              <a:ext cx="24" cy="19"/>
            </a:xfrm>
            <a:custGeom>
              <a:avLst/>
              <a:gdLst>
                <a:gd name="T0" fmla="*/ 11 w 26"/>
                <a:gd name="T1" fmla="*/ 15 h 21"/>
                <a:gd name="T2" fmla="*/ 8 w 26"/>
                <a:gd name="T3" fmla="*/ 15 h 21"/>
                <a:gd name="T4" fmla="*/ 2 w 26"/>
                <a:gd name="T5" fmla="*/ 5 h 21"/>
                <a:gd name="T6" fmla="*/ 13 w 26"/>
                <a:gd name="T7" fmla="*/ 2 h 21"/>
                <a:gd name="T8" fmla="*/ 19 w 26"/>
                <a:gd name="T9" fmla="*/ 1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1">
                  <a:moveTo>
                    <a:pt x="14" y="21"/>
                  </a:moveTo>
                  <a:cubicBezTo>
                    <a:pt x="13" y="21"/>
                    <a:pt x="12" y="21"/>
                    <a:pt x="11" y="21"/>
                  </a:cubicBezTo>
                  <a:cubicBezTo>
                    <a:pt x="4" y="19"/>
                    <a:pt x="0" y="13"/>
                    <a:pt x="2" y="8"/>
                  </a:cubicBezTo>
                  <a:cubicBezTo>
                    <a:pt x="3" y="3"/>
                    <a:pt x="9" y="0"/>
                    <a:pt x="16" y="2"/>
                  </a:cubicBezTo>
                  <a:cubicBezTo>
                    <a:pt x="22" y="4"/>
                    <a:pt x="26" y="9"/>
                    <a:pt x="25" y="14"/>
                  </a:cubicBezTo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5" name="Freeform 6556"/>
            <p:cNvSpPr>
              <a:spLocks/>
            </p:cNvSpPr>
            <p:nvPr/>
          </p:nvSpPr>
          <p:spPr bwMode="auto">
            <a:xfrm>
              <a:off x="2915" y="1050"/>
              <a:ext cx="10" cy="6"/>
            </a:xfrm>
            <a:custGeom>
              <a:avLst/>
              <a:gdLst>
                <a:gd name="T0" fmla="*/ 8 w 11"/>
                <a:gd name="T1" fmla="*/ 0 h 7"/>
                <a:gd name="T2" fmla="*/ 8 w 11"/>
                <a:gd name="T3" fmla="*/ 0 h 7"/>
                <a:gd name="T4" fmla="*/ 0 w 11"/>
                <a:gd name="T5" fmla="*/ 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5"/>
                    <a:pt x="5" y="7"/>
                    <a:pt x="0" y="7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6" name="Freeform 6557"/>
            <p:cNvSpPr>
              <a:spLocks/>
            </p:cNvSpPr>
            <p:nvPr/>
          </p:nvSpPr>
          <p:spPr bwMode="auto">
            <a:xfrm>
              <a:off x="2920" y="1038"/>
              <a:ext cx="12" cy="14"/>
            </a:xfrm>
            <a:custGeom>
              <a:avLst/>
              <a:gdLst>
                <a:gd name="T0" fmla="*/ 0 w 12"/>
                <a:gd name="T1" fmla="*/ 0 h 15"/>
                <a:gd name="T2" fmla="*/ 10 w 12"/>
                <a:gd name="T3" fmla="*/ 12 h 15"/>
                <a:gd name="T4" fmla="*/ 0 w 1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0" y="0"/>
                  </a:moveTo>
                  <a:cubicBezTo>
                    <a:pt x="0" y="0"/>
                    <a:pt x="12" y="4"/>
                    <a:pt x="10" y="15"/>
                  </a:cubicBezTo>
                  <a:cubicBezTo>
                    <a:pt x="10" y="1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7" name="Freeform 6558"/>
            <p:cNvSpPr>
              <a:spLocks/>
            </p:cNvSpPr>
            <p:nvPr/>
          </p:nvSpPr>
          <p:spPr bwMode="auto">
            <a:xfrm>
              <a:off x="2902" y="1041"/>
              <a:ext cx="4" cy="9"/>
            </a:xfrm>
            <a:custGeom>
              <a:avLst/>
              <a:gdLst>
                <a:gd name="T0" fmla="*/ 2 w 5"/>
                <a:gd name="T1" fmla="*/ 0 h 10"/>
                <a:gd name="T2" fmla="*/ 2 w 5"/>
                <a:gd name="T3" fmla="*/ 7 h 10"/>
                <a:gd name="T4" fmla="*/ 2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0"/>
                    <a:pt x="0" y="4"/>
                    <a:pt x="3" y="10"/>
                  </a:cubicBezTo>
                  <a:cubicBezTo>
                    <a:pt x="3" y="10"/>
                    <a:pt x="1" y="4"/>
                    <a:pt x="5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8" name="Freeform 6559"/>
            <p:cNvSpPr>
              <a:spLocks/>
            </p:cNvSpPr>
            <p:nvPr/>
          </p:nvSpPr>
          <p:spPr bwMode="auto">
            <a:xfrm>
              <a:off x="2861" y="1155"/>
              <a:ext cx="27" cy="31"/>
            </a:xfrm>
            <a:custGeom>
              <a:avLst/>
              <a:gdLst>
                <a:gd name="T0" fmla="*/ 19 w 29"/>
                <a:gd name="T1" fmla="*/ 3 h 33"/>
                <a:gd name="T2" fmla="*/ 20 w 29"/>
                <a:gd name="T3" fmla="*/ 20 h 33"/>
                <a:gd name="T4" fmla="*/ 6 w 29"/>
                <a:gd name="T5" fmla="*/ 24 h 33"/>
                <a:gd name="T6" fmla="*/ 4 w 29"/>
                <a:gd name="T7" fmla="*/ 8 h 33"/>
                <a:gd name="T8" fmla="*/ 19 w 29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3">
                  <a:moveTo>
                    <a:pt x="23" y="3"/>
                  </a:moveTo>
                  <a:cubicBezTo>
                    <a:pt x="28" y="7"/>
                    <a:pt x="29" y="16"/>
                    <a:pt x="25" y="23"/>
                  </a:cubicBezTo>
                  <a:cubicBezTo>
                    <a:pt x="20" y="30"/>
                    <a:pt x="12" y="33"/>
                    <a:pt x="6" y="30"/>
                  </a:cubicBezTo>
                  <a:cubicBezTo>
                    <a:pt x="1" y="26"/>
                    <a:pt x="0" y="18"/>
                    <a:pt x="4" y="10"/>
                  </a:cubicBezTo>
                  <a:cubicBezTo>
                    <a:pt x="9" y="3"/>
                    <a:pt x="17" y="0"/>
                    <a:pt x="23" y="3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9" name="Freeform 6560"/>
            <p:cNvSpPr>
              <a:spLocks/>
            </p:cNvSpPr>
            <p:nvPr/>
          </p:nvSpPr>
          <p:spPr bwMode="auto">
            <a:xfrm>
              <a:off x="2863" y="1160"/>
              <a:ext cx="21" cy="25"/>
            </a:xfrm>
            <a:custGeom>
              <a:avLst/>
              <a:gdLst>
                <a:gd name="T0" fmla="*/ 14 w 23"/>
                <a:gd name="T1" fmla="*/ 3 h 27"/>
                <a:gd name="T2" fmla="*/ 15 w 23"/>
                <a:gd name="T3" fmla="*/ 16 h 27"/>
                <a:gd name="T4" fmla="*/ 5 w 23"/>
                <a:gd name="T5" fmla="*/ 19 h 27"/>
                <a:gd name="T6" fmla="*/ 3 w 23"/>
                <a:gd name="T7" fmla="*/ 6 h 27"/>
                <a:gd name="T8" fmla="*/ 14 w 2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7">
                  <a:moveTo>
                    <a:pt x="18" y="3"/>
                  </a:moveTo>
                  <a:cubicBezTo>
                    <a:pt x="23" y="6"/>
                    <a:pt x="23" y="13"/>
                    <a:pt x="20" y="19"/>
                  </a:cubicBezTo>
                  <a:cubicBezTo>
                    <a:pt x="17" y="24"/>
                    <a:pt x="10" y="27"/>
                    <a:pt x="5" y="24"/>
                  </a:cubicBezTo>
                  <a:cubicBezTo>
                    <a:pt x="1" y="21"/>
                    <a:pt x="0" y="14"/>
                    <a:pt x="3" y="8"/>
                  </a:cubicBezTo>
                  <a:cubicBezTo>
                    <a:pt x="7" y="3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0" name="Freeform 6561"/>
            <p:cNvSpPr>
              <a:spLocks/>
            </p:cNvSpPr>
            <p:nvPr/>
          </p:nvSpPr>
          <p:spPr bwMode="auto">
            <a:xfrm>
              <a:off x="2866" y="1154"/>
              <a:ext cx="16" cy="11"/>
            </a:xfrm>
            <a:custGeom>
              <a:avLst/>
              <a:gdLst>
                <a:gd name="T0" fmla="*/ 0 w 18"/>
                <a:gd name="T1" fmla="*/ 9 h 12"/>
                <a:gd name="T2" fmla="*/ 12 w 18"/>
                <a:gd name="T3" fmla="*/ 6 h 12"/>
                <a:gd name="T4" fmla="*/ 0 w 18"/>
                <a:gd name="T5" fmla="*/ 9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0" y="12"/>
                    <a:pt x="8" y="0"/>
                    <a:pt x="18" y="6"/>
                  </a:cubicBezTo>
                  <a:cubicBezTo>
                    <a:pt x="18" y="6"/>
                    <a:pt x="8" y="3"/>
                    <a:pt x="0" y="12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1" name="Freeform 6562"/>
            <p:cNvSpPr>
              <a:spLocks/>
            </p:cNvSpPr>
            <p:nvPr/>
          </p:nvSpPr>
          <p:spPr bwMode="auto">
            <a:xfrm>
              <a:off x="2866" y="1179"/>
              <a:ext cx="7" cy="4"/>
            </a:xfrm>
            <a:custGeom>
              <a:avLst/>
              <a:gdLst>
                <a:gd name="T0" fmla="*/ 0 w 8"/>
                <a:gd name="T1" fmla="*/ 0 h 5"/>
                <a:gd name="T2" fmla="*/ 5 w 8"/>
                <a:gd name="T3" fmla="*/ 2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0"/>
                    <a:pt x="2" y="5"/>
                    <a:pt x="8" y="4"/>
                  </a:cubicBezTo>
                  <a:cubicBezTo>
                    <a:pt x="8" y="4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2" name="Freeform 6563"/>
            <p:cNvSpPr>
              <a:spLocks/>
            </p:cNvSpPr>
            <p:nvPr/>
          </p:nvSpPr>
          <p:spPr bwMode="auto">
            <a:xfrm>
              <a:off x="2825" y="1112"/>
              <a:ext cx="28" cy="31"/>
            </a:xfrm>
            <a:custGeom>
              <a:avLst/>
              <a:gdLst>
                <a:gd name="T0" fmla="*/ 19 w 30"/>
                <a:gd name="T1" fmla="*/ 3 h 33"/>
                <a:gd name="T2" fmla="*/ 20 w 30"/>
                <a:gd name="T3" fmla="*/ 20 h 33"/>
                <a:gd name="T4" fmla="*/ 7 w 30"/>
                <a:gd name="T5" fmla="*/ 24 h 33"/>
                <a:gd name="T6" fmla="*/ 5 w 30"/>
                <a:gd name="T7" fmla="*/ 8 h 33"/>
                <a:gd name="T8" fmla="*/ 19 w 30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3">
                  <a:moveTo>
                    <a:pt x="23" y="3"/>
                  </a:moveTo>
                  <a:cubicBezTo>
                    <a:pt x="29" y="7"/>
                    <a:pt x="30" y="15"/>
                    <a:pt x="25" y="23"/>
                  </a:cubicBezTo>
                  <a:cubicBezTo>
                    <a:pt x="21" y="30"/>
                    <a:pt x="13" y="33"/>
                    <a:pt x="7" y="30"/>
                  </a:cubicBezTo>
                  <a:cubicBezTo>
                    <a:pt x="1" y="26"/>
                    <a:pt x="0" y="17"/>
                    <a:pt x="5" y="10"/>
                  </a:cubicBezTo>
                  <a:cubicBezTo>
                    <a:pt x="9" y="3"/>
                    <a:pt x="17" y="0"/>
                    <a:pt x="23" y="3"/>
                  </a:cubicBezTo>
                  <a:close/>
                </a:path>
              </a:pathLst>
            </a:custGeom>
            <a:solidFill>
              <a:srgbClr val="AB71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3" name="Freeform 6564"/>
            <p:cNvSpPr>
              <a:spLocks/>
            </p:cNvSpPr>
            <p:nvPr/>
          </p:nvSpPr>
          <p:spPr bwMode="auto">
            <a:xfrm>
              <a:off x="2828" y="1117"/>
              <a:ext cx="21" cy="24"/>
            </a:xfrm>
            <a:custGeom>
              <a:avLst/>
              <a:gdLst>
                <a:gd name="T0" fmla="*/ 14 w 23"/>
                <a:gd name="T1" fmla="*/ 3 h 26"/>
                <a:gd name="T2" fmla="*/ 15 w 23"/>
                <a:gd name="T3" fmla="*/ 15 h 26"/>
                <a:gd name="T4" fmla="*/ 5 w 23"/>
                <a:gd name="T5" fmla="*/ 18 h 26"/>
                <a:gd name="T6" fmla="*/ 3 w 23"/>
                <a:gd name="T7" fmla="*/ 6 h 26"/>
                <a:gd name="T8" fmla="*/ 14 w 2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6">
                  <a:moveTo>
                    <a:pt x="18" y="3"/>
                  </a:moveTo>
                  <a:cubicBezTo>
                    <a:pt x="22" y="6"/>
                    <a:pt x="23" y="13"/>
                    <a:pt x="20" y="18"/>
                  </a:cubicBezTo>
                  <a:cubicBezTo>
                    <a:pt x="16" y="24"/>
                    <a:pt x="10" y="26"/>
                    <a:pt x="5" y="23"/>
                  </a:cubicBezTo>
                  <a:cubicBezTo>
                    <a:pt x="0" y="21"/>
                    <a:pt x="0" y="14"/>
                    <a:pt x="3" y="8"/>
                  </a:cubicBezTo>
                  <a:cubicBezTo>
                    <a:pt x="6" y="3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4" name="Freeform 6565"/>
            <p:cNvSpPr>
              <a:spLocks/>
            </p:cNvSpPr>
            <p:nvPr/>
          </p:nvSpPr>
          <p:spPr bwMode="auto">
            <a:xfrm>
              <a:off x="2831" y="1110"/>
              <a:ext cx="15" cy="10"/>
            </a:xfrm>
            <a:custGeom>
              <a:avLst/>
              <a:gdLst>
                <a:gd name="T0" fmla="*/ 0 w 17"/>
                <a:gd name="T1" fmla="*/ 8 h 11"/>
                <a:gd name="T2" fmla="*/ 11 w 17"/>
                <a:gd name="T3" fmla="*/ 5 h 11"/>
                <a:gd name="T4" fmla="*/ 0 w 17"/>
                <a:gd name="T5" fmla="*/ 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cubicBezTo>
                    <a:pt x="0" y="11"/>
                    <a:pt x="8" y="0"/>
                    <a:pt x="17" y="6"/>
                  </a:cubicBezTo>
                  <a:cubicBezTo>
                    <a:pt x="17" y="6"/>
                    <a:pt x="8" y="3"/>
                    <a:pt x="0" y="11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5" name="Freeform 6566"/>
            <p:cNvSpPr>
              <a:spLocks/>
            </p:cNvSpPr>
            <p:nvPr/>
          </p:nvSpPr>
          <p:spPr bwMode="auto">
            <a:xfrm>
              <a:off x="2830" y="1134"/>
              <a:ext cx="8" cy="6"/>
            </a:xfrm>
            <a:custGeom>
              <a:avLst/>
              <a:gdLst>
                <a:gd name="T0" fmla="*/ 0 w 9"/>
                <a:gd name="T1" fmla="*/ 0 h 6"/>
                <a:gd name="T2" fmla="*/ 6 w 9"/>
                <a:gd name="T3" fmla="*/ 5 h 6"/>
                <a:gd name="T4" fmla="*/ 0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0" y="0"/>
                    <a:pt x="3" y="6"/>
                    <a:pt x="9" y="5"/>
                  </a:cubicBezTo>
                  <a:cubicBezTo>
                    <a:pt x="9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6" name="Freeform 6567"/>
            <p:cNvSpPr>
              <a:spLocks/>
            </p:cNvSpPr>
            <p:nvPr/>
          </p:nvSpPr>
          <p:spPr bwMode="auto">
            <a:xfrm>
              <a:off x="2850" y="1302"/>
              <a:ext cx="31" cy="25"/>
            </a:xfrm>
            <a:custGeom>
              <a:avLst/>
              <a:gdLst>
                <a:gd name="T0" fmla="*/ 24 w 34"/>
                <a:gd name="T1" fmla="*/ 14 h 27"/>
                <a:gd name="T2" fmla="*/ 11 w 34"/>
                <a:gd name="T3" fmla="*/ 19 h 27"/>
                <a:gd name="T4" fmla="*/ 2 w 34"/>
                <a:gd name="T5" fmla="*/ 7 h 27"/>
                <a:gd name="T6" fmla="*/ 15 w 34"/>
                <a:gd name="T7" fmla="*/ 2 h 27"/>
                <a:gd name="T8" fmla="*/ 24 w 34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7">
                  <a:moveTo>
                    <a:pt x="32" y="17"/>
                  </a:moveTo>
                  <a:cubicBezTo>
                    <a:pt x="31" y="23"/>
                    <a:pt x="23" y="27"/>
                    <a:pt x="14" y="25"/>
                  </a:cubicBezTo>
                  <a:cubicBezTo>
                    <a:pt x="6" y="23"/>
                    <a:pt x="0" y="16"/>
                    <a:pt x="2" y="10"/>
                  </a:cubicBezTo>
                  <a:cubicBezTo>
                    <a:pt x="3" y="3"/>
                    <a:pt x="11" y="0"/>
                    <a:pt x="20" y="2"/>
                  </a:cubicBezTo>
                  <a:cubicBezTo>
                    <a:pt x="28" y="3"/>
                    <a:pt x="34" y="10"/>
                    <a:pt x="32" y="17"/>
                  </a:cubicBezTo>
                  <a:close/>
                </a:path>
              </a:pathLst>
            </a:custGeom>
            <a:solidFill>
              <a:srgbClr val="B076A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7" name="Freeform 6568"/>
            <p:cNvSpPr>
              <a:spLocks/>
            </p:cNvSpPr>
            <p:nvPr/>
          </p:nvSpPr>
          <p:spPr bwMode="auto">
            <a:xfrm>
              <a:off x="2852" y="1304"/>
              <a:ext cx="24" cy="20"/>
            </a:xfrm>
            <a:custGeom>
              <a:avLst/>
              <a:gdLst>
                <a:gd name="T0" fmla="*/ 19 w 26"/>
                <a:gd name="T1" fmla="*/ 11 h 22"/>
                <a:gd name="T2" fmla="*/ 8 w 26"/>
                <a:gd name="T3" fmla="*/ 15 h 22"/>
                <a:gd name="T4" fmla="*/ 1 w 26"/>
                <a:gd name="T5" fmla="*/ 6 h 22"/>
                <a:gd name="T6" fmla="*/ 12 w 26"/>
                <a:gd name="T7" fmla="*/ 2 h 22"/>
                <a:gd name="T8" fmla="*/ 19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5" y="14"/>
                  </a:moveTo>
                  <a:cubicBezTo>
                    <a:pt x="24" y="19"/>
                    <a:pt x="17" y="22"/>
                    <a:pt x="11" y="21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3" y="3"/>
                    <a:pt x="9" y="0"/>
                    <a:pt x="15" y="2"/>
                  </a:cubicBezTo>
                  <a:cubicBezTo>
                    <a:pt x="22" y="3"/>
                    <a:pt x="26" y="9"/>
                    <a:pt x="25" y="14"/>
                  </a:cubicBezTo>
                  <a:close/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8" name="Freeform 6569"/>
            <p:cNvSpPr>
              <a:spLocks/>
            </p:cNvSpPr>
            <p:nvPr/>
          </p:nvSpPr>
          <p:spPr bwMode="auto">
            <a:xfrm>
              <a:off x="2869" y="1304"/>
              <a:ext cx="12" cy="14"/>
            </a:xfrm>
            <a:custGeom>
              <a:avLst/>
              <a:gdLst>
                <a:gd name="T0" fmla="*/ 0 w 13"/>
                <a:gd name="T1" fmla="*/ 0 h 15"/>
                <a:gd name="T2" fmla="*/ 8 w 13"/>
                <a:gd name="T3" fmla="*/ 12 h 15"/>
                <a:gd name="T4" fmla="*/ 0 w 13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0" y="0"/>
                    <a:pt x="13" y="4"/>
                    <a:pt x="11" y="15"/>
                  </a:cubicBezTo>
                  <a:cubicBezTo>
                    <a:pt x="11" y="15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79" name="Freeform 6570"/>
            <p:cNvSpPr>
              <a:spLocks/>
            </p:cNvSpPr>
            <p:nvPr/>
          </p:nvSpPr>
          <p:spPr bwMode="auto">
            <a:xfrm>
              <a:off x="2852" y="1308"/>
              <a:ext cx="4" cy="9"/>
            </a:xfrm>
            <a:custGeom>
              <a:avLst/>
              <a:gdLst>
                <a:gd name="T0" fmla="*/ 4 w 4"/>
                <a:gd name="T1" fmla="*/ 0 h 9"/>
                <a:gd name="T2" fmla="*/ 3 w 4"/>
                <a:gd name="T3" fmla="*/ 9 h 9"/>
                <a:gd name="T4" fmla="*/ 4 w 4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4" y="0"/>
                    <a:pt x="0" y="4"/>
                    <a:pt x="3" y="9"/>
                  </a:cubicBezTo>
                  <a:cubicBezTo>
                    <a:pt x="3" y="9"/>
                    <a:pt x="1" y="4"/>
                    <a:pt x="4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0" name="Freeform 6571"/>
            <p:cNvSpPr>
              <a:spLocks/>
            </p:cNvSpPr>
            <p:nvPr/>
          </p:nvSpPr>
          <p:spPr bwMode="auto">
            <a:xfrm>
              <a:off x="2896" y="1003"/>
              <a:ext cx="27" cy="18"/>
            </a:xfrm>
            <a:custGeom>
              <a:avLst/>
              <a:gdLst>
                <a:gd name="T0" fmla="*/ 22 w 29"/>
                <a:gd name="T1" fmla="*/ 0 h 20"/>
                <a:gd name="T2" fmla="*/ 18 w 29"/>
                <a:gd name="T3" fmla="*/ 12 h 20"/>
                <a:gd name="T4" fmla="*/ 2 w 29"/>
                <a:gd name="T5" fmla="*/ 12 h 20"/>
                <a:gd name="T6" fmla="*/ 0 w 29"/>
                <a:gd name="T7" fmla="*/ 9 h 20"/>
                <a:gd name="T8" fmla="*/ 22 w 2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0">
                  <a:moveTo>
                    <a:pt x="28" y="0"/>
                  </a:moveTo>
                  <a:cubicBezTo>
                    <a:pt x="29" y="5"/>
                    <a:pt x="27" y="11"/>
                    <a:pt x="21" y="15"/>
                  </a:cubicBezTo>
                  <a:cubicBezTo>
                    <a:pt x="15" y="20"/>
                    <a:pt x="6" y="20"/>
                    <a:pt x="2" y="15"/>
                  </a:cubicBezTo>
                  <a:cubicBezTo>
                    <a:pt x="1" y="14"/>
                    <a:pt x="1" y="13"/>
                    <a:pt x="0" y="12"/>
                  </a:cubicBezTo>
                  <a:cubicBezTo>
                    <a:pt x="0" y="12"/>
                    <a:pt x="26" y="11"/>
                    <a:pt x="28" y="0"/>
                  </a:cubicBezTo>
                  <a:close/>
                </a:path>
              </a:pathLst>
            </a:custGeom>
            <a:solidFill>
              <a:srgbClr val="AB71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1" name="Freeform 6572"/>
            <p:cNvSpPr>
              <a:spLocks/>
            </p:cNvSpPr>
            <p:nvPr/>
          </p:nvSpPr>
          <p:spPr bwMode="auto">
            <a:xfrm>
              <a:off x="2898" y="1008"/>
              <a:ext cx="21" cy="12"/>
            </a:xfrm>
            <a:custGeom>
              <a:avLst/>
              <a:gdLst>
                <a:gd name="T0" fmla="*/ 19 w 22"/>
                <a:gd name="T1" fmla="*/ 0 h 13"/>
                <a:gd name="T2" fmla="*/ 14 w 22"/>
                <a:gd name="T3" fmla="*/ 6 h 13"/>
                <a:gd name="T4" fmla="*/ 1 w 22"/>
                <a:gd name="T5" fmla="*/ 6 h 13"/>
                <a:gd name="T6" fmla="*/ 0 w 22"/>
                <a:gd name="T7" fmla="*/ 6 h 13"/>
                <a:gd name="T8" fmla="*/ 19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1" y="3"/>
                    <a:pt x="20" y="6"/>
                    <a:pt x="17" y="9"/>
                  </a:cubicBezTo>
                  <a:cubicBezTo>
                    <a:pt x="11" y="13"/>
                    <a:pt x="4" y="12"/>
                    <a:pt x="1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14" y="6"/>
                    <a:pt x="22" y="0"/>
                  </a:cubicBezTo>
                  <a:close/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2" name="Freeform 6573"/>
            <p:cNvSpPr>
              <a:spLocks/>
            </p:cNvSpPr>
            <p:nvPr/>
          </p:nvSpPr>
          <p:spPr bwMode="auto">
            <a:xfrm>
              <a:off x="2899" y="1014"/>
              <a:ext cx="5" cy="5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3 h 6"/>
                <a:gd name="T4" fmla="*/ 0 w 5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0" y="0"/>
                    <a:pt x="1" y="4"/>
                    <a:pt x="5" y="5"/>
                  </a:cubicBezTo>
                  <a:cubicBezTo>
                    <a:pt x="5" y="5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3" name="Freeform 6574"/>
            <p:cNvSpPr>
              <a:spLocks/>
            </p:cNvSpPr>
            <p:nvPr/>
          </p:nvSpPr>
          <p:spPr bwMode="auto">
            <a:xfrm>
              <a:off x="2952" y="994"/>
              <a:ext cx="20" cy="30"/>
            </a:xfrm>
            <a:custGeom>
              <a:avLst/>
              <a:gdLst>
                <a:gd name="T0" fmla="*/ 16 w 22"/>
                <a:gd name="T1" fmla="*/ 22 h 32"/>
                <a:gd name="T2" fmla="*/ 5 w 22"/>
                <a:gd name="T3" fmla="*/ 24 h 32"/>
                <a:gd name="T4" fmla="*/ 5 w 22"/>
                <a:gd name="T5" fmla="*/ 8 h 32"/>
                <a:gd name="T6" fmla="*/ 16 w 22"/>
                <a:gd name="T7" fmla="*/ 3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32">
                  <a:moveTo>
                    <a:pt x="22" y="27"/>
                  </a:moveTo>
                  <a:cubicBezTo>
                    <a:pt x="18" y="31"/>
                    <a:pt x="12" y="32"/>
                    <a:pt x="7" y="30"/>
                  </a:cubicBezTo>
                  <a:cubicBezTo>
                    <a:pt x="1" y="26"/>
                    <a:pt x="0" y="17"/>
                    <a:pt x="5" y="10"/>
                  </a:cubicBezTo>
                  <a:cubicBezTo>
                    <a:pt x="9" y="3"/>
                    <a:pt x="17" y="0"/>
                    <a:pt x="22" y="3"/>
                  </a:cubicBezTo>
                </a:path>
              </a:pathLst>
            </a:custGeom>
            <a:solidFill>
              <a:srgbClr val="AB71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4" name="Freeform 6575"/>
            <p:cNvSpPr>
              <a:spLocks/>
            </p:cNvSpPr>
            <p:nvPr/>
          </p:nvSpPr>
          <p:spPr bwMode="auto">
            <a:xfrm>
              <a:off x="2972" y="997"/>
              <a:ext cx="8" cy="22"/>
            </a:xfrm>
            <a:custGeom>
              <a:avLst/>
              <a:gdLst>
                <a:gd name="T0" fmla="*/ 0 w 8"/>
                <a:gd name="T1" fmla="*/ 0 h 24"/>
                <a:gd name="T2" fmla="*/ 1 w 8"/>
                <a:gd name="T3" fmla="*/ 0 h 24"/>
                <a:gd name="T4" fmla="*/ 3 w 8"/>
                <a:gd name="T5" fmla="*/ 16 h 24"/>
                <a:gd name="T6" fmla="*/ 0 w 8"/>
                <a:gd name="T7" fmla="*/ 1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7" y="4"/>
                    <a:pt x="8" y="12"/>
                    <a:pt x="3" y="20"/>
                  </a:cubicBezTo>
                  <a:cubicBezTo>
                    <a:pt x="3" y="21"/>
                    <a:pt x="1" y="23"/>
                    <a:pt x="0" y="24"/>
                  </a:cubicBezTo>
                </a:path>
              </a:pathLst>
            </a:custGeom>
            <a:solidFill>
              <a:srgbClr val="BB8A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5" name="Freeform 6576"/>
            <p:cNvSpPr>
              <a:spLocks/>
            </p:cNvSpPr>
            <p:nvPr/>
          </p:nvSpPr>
          <p:spPr bwMode="auto">
            <a:xfrm>
              <a:off x="2955" y="999"/>
              <a:ext cx="17" cy="24"/>
            </a:xfrm>
            <a:custGeom>
              <a:avLst/>
              <a:gdLst>
                <a:gd name="T0" fmla="*/ 13 w 19"/>
                <a:gd name="T1" fmla="*/ 16 h 26"/>
                <a:gd name="T2" fmla="*/ 4 w 19"/>
                <a:gd name="T3" fmla="*/ 18 h 26"/>
                <a:gd name="T4" fmla="*/ 3 w 19"/>
                <a:gd name="T5" fmla="*/ 6 h 26"/>
                <a:gd name="T6" fmla="*/ 13 w 19"/>
                <a:gd name="T7" fmla="*/ 3 h 26"/>
                <a:gd name="T8" fmla="*/ 13 w 19"/>
                <a:gd name="T9" fmla="*/ 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6">
                  <a:moveTo>
                    <a:pt x="19" y="19"/>
                  </a:moveTo>
                  <a:cubicBezTo>
                    <a:pt x="16" y="24"/>
                    <a:pt x="9" y="26"/>
                    <a:pt x="5" y="23"/>
                  </a:cubicBezTo>
                  <a:cubicBezTo>
                    <a:pt x="0" y="21"/>
                    <a:pt x="0" y="14"/>
                    <a:pt x="3" y="8"/>
                  </a:cubicBezTo>
                  <a:cubicBezTo>
                    <a:pt x="6" y="3"/>
                    <a:pt x="13" y="0"/>
                    <a:pt x="18" y="3"/>
                  </a:cubicBezTo>
                  <a:cubicBezTo>
                    <a:pt x="18" y="3"/>
                    <a:pt x="19" y="4"/>
                    <a:pt x="19" y="4"/>
                  </a:cubicBezTo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6" name="Freeform 6577"/>
            <p:cNvSpPr>
              <a:spLocks/>
            </p:cNvSpPr>
            <p:nvPr/>
          </p:nvSpPr>
          <p:spPr bwMode="auto">
            <a:xfrm>
              <a:off x="2972" y="1003"/>
              <a:ext cx="4" cy="14"/>
            </a:xfrm>
            <a:custGeom>
              <a:avLst/>
              <a:gdLst>
                <a:gd name="T0" fmla="*/ 0 w 4"/>
                <a:gd name="T1" fmla="*/ 0 h 15"/>
                <a:gd name="T2" fmla="*/ 1 w 4"/>
                <a:gd name="T3" fmla="*/ 11 h 15"/>
                <a:gd name="T4" fmla="*/ 0 w 4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cubicBezTo>
                    <a:pt x="3" y="4"/>
                    <a:pt x="4" y="9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A74A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7" name="Freeform 6578"/>
            <p:cNvSpPr>
              <a:spLocks/>
            </p:cNvSpPr>
            <p:nvPr/>
          </p:nvSpPr>
          <p:spPr bwMode="auto">
            <a:xfrm>
              <a:off x="2957" y="993"/>
              <a:ext cx="16" cy="10"/>
            </a:xfrm>
            <a:custGeom>
              <a:avLst/>
              <a:gdLst>
                <a:gd name="T0" fmla="*/ 0 w 17"/>
                <a:gd name="T1" fmla="*/ 8 h 11"/>
                <a:gd name="T2" fmla="*/ 14 w 17"/>
                <a:gd name="T3" fmla="*/ 5 h 11"/>
                <a:gd name="T4" fmla="*/ 0 w 17"/>
                <a:gd name="T5" fmla="*/ 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cubicBezTo>
                    <a:pt x="0" y="11"/>
                    <a:pt x="8" y="0"/>
                    <a:pt x="17" y="6"/>
                  </a:cubicBezTo>
                  <a:cubicBezTo>
                    <a:pt x="17" y="6"/>
                    <a:pt x="8" y="3"/>
                    <a:pt x="0" y="11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8" name="Freeform 6579"/>
            <p:cNvSpPr>
              <a:spLocks/>
            </p:cNvSpPr>
            <p:nvPr/>
          </p:nvSpPr>
          <p:spPr bwMode="auto">
            <a:xfrm>
              <a:off x="2957" y="1017"/>
              <a:ext cx="8" cy="5"/>
            </a:xfrm>
            <a:custGeom>
              <a:avLst/>
              <a:gdLst>
                <a:gd name="T0" fmla="*/ 0 w 9"/>
                <a:gd name="T1" fmla="*/ 0 h 6"/>
                <a:gd name="T2" fmla="*/ 6 w 9"/>
                <a:gd name="T3" fmla="*/ 3 h 6"/>
                <a:gd name="T4" fmla="*/ 0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0" y="0"/>
                    <a:pt x="3" y="6"/>
                    <a:pt x="9" y="5"/>
                  </a:cubicBezTo>
                  <a:cubicBezTo>
                    <a:pt x="9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89" name="Freeform 6580"/>
            <p:cNvSpPr>
              <a:spLocks/>
            </p:cNvSpPr>
            <p:nvPr/>
          </p:nvSpPr>
          <p:spPr bwMode="auto">
            <a:xfrm>
              <a:off x="3002" y="992"/>
              <a:ext cx="28" cy="14"/>
            </a:xfrm>
            <a:custGeom>
              <a:avLst/>
              <a:gdLst>
                <a:gd name="T0" fmla="*/ 24 w 30"/>
                <a:gd name="T1" fmla="*/ 5 h 15"/>
                <a:gd name="T2" fmla="*/ 13 w 30"/>
                <a:gd name="T3" fmla="*/ 11 h 15"/>
                <a:gd name="T4" fmla="*/ 0 w 30"/>
                <a:gd name="T5" fmla="*/ 3 h 15"/>
                <a:gd name="T6" fmla="*/ 0 w 30"/>
                <a:gd name="T7" fmla="*/ 0 h 15"/>
                <a:gd name="T8" fmla="*/ 24 w 30"/>
                <a:gd name="T9" fmla="*/ 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30" y="5"/>
                  </a:moveTo>
                  <a:cubicBezTo>
                    <a:pt x="28" y="10"/>
                    <a:pt x="23" y="14"/>
                    <a:pt x="16" y="14"/>
                  </a:cubicBezTo>
                  <a:cubicBezTo>
                    <a:pt x="7" y="15"/>
                    <a:pt x="0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4" y="13"/>
                    <a:pt x="30" y="5"/>
                  </a:cubicBezTo>
                  <a:close/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0" name="Freeform 6581"/>
            <p:cNvSpPr>
              <a:spLocks/>
            </p:cNvSpPr>
            <p:nvPr/>
          </p:nvSpPr>
          <p:spPr bwMode="auto">
            <a:xfrm>
              <a:off x="3003" y="993"/>
              <a:ext cx="20" cy="10"/>
            </a:xfrm>
            <a:custGeom>
              <a:avLst/>
              <a:gdLst>
                <a:gd name="T0" fmla="*/ 16 w 22"/>
                <a:gd name="T1" fmla="*/ 5 h 10"/>
                <a:gd name="T2" fmla="*/ 10 w 22"/>
                <a:gd name="T3" fmla="*/ 10 h 10"/>
                <a:gd name="T4" fmla="*/ 0 w 22"/>
                <a:gd name="T5" fmla="*/ 1 h 10"/>
                <a:gd name="T6" fmla="*/ 0 w 22"/>
                <a:gd name="T7" fmla="*/ 0 h 10"/>
                <a:gd name="T8" fmla="*/ 16 w 2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0">
                  <a:moveTo>
                    <a:pt x="22" y="5"/>
                  </a:moveTo>
                  <a:cubicBezTo>
                    <a:pt x="20" y="8"/>
                    <a:pt x="17" y="10"/>
                    <a:pt x="13" y="10"/>
                  </a:cubicBezTo>
                  <a:cubicBezTo>
                    <a:pt x="6" y="10"/>
                    <a:pt x="1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0" y="7"/>
                    <a:pt x="22" y="5"/>
                  </a:cubicBezTo>
                  <a:close/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1" name="Freeform 6582"/>
            <p:cNvSpPr>
              <a:spLocks/>
            </p:cNvSpPr>
            <p:nvPr/>
          </p:nvSpPr>
          <p:spPr bwMode="auto">
            <a:xfrm>
              <a:off x="3003" y="993"/>
              <a:ext cx="3" cy="6"/>
            </a:xfrm>
            <a:custGeom>
              <a:avLst/>
              <a:gdLst>
                <a:gd name="T0" fmla="*/ 1 w 3"/>
                <a:gd name="T1" fmla="*/ 0 h 6"/>
                <a:gd name="T2" fmla="*/ 3 w 3"/>
                <a:gd name="T3" fmla="*/ 6 h 6"/>
                <a:gd name="T4" fmla="*/ 1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4"/>
                    <a:pt x="3" y="6"/>
                  </a:cubicBezTo>
                  <a:cubicBezTo>
                    <a:pt x="3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2" name="Freeform 6583"/>
            <p:cNvSpPr>
              <a:spLocks/>
            </p:cNvSpPr>
            <p:nvPr/>
          </p:nvSpPr>
          <p:spPr bwMode="auto">
            <a:xfrm>
              <a:off x="3160" y="1145"/>
              <a:ext cx="9" cy="24"/>
            </a:xfrm>
            <a:custGeom>
              <a:avLst/>
              <a:gdLst>
                <a:gd name="T0" fmla="*/ 9 w 9"/>
                <a:gd name="T1" fmla="*/ 20 h 26"/>
                <a:gd name="T2" fmla="*/ 1 w 9"/>
                <a:gd name="T3" fmla="*/ 10 h 26"/>
                <a:gd name="T4" fmla="*/ 5 w 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5" y="24"/>
                    <a:pt x="2" y="19"/>
                    <a:pt x="1" y="13"/>
                  </a:cubicBezTo>
                  <a:cubicBezTo>
                    <a:pt x="0" y="7"/>
                    <a:pt x="2" y="3"/>
                    <a:pt x="5" y="0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3" name="Freeform 6584"/>
            <p:cNvSpPr>
              <a:spLocks/>
            </p:cNvSpPr>
            <p:nvPr/>
          </p:nvSpPr>
          <p:spPr bwMode="auto">
            <a:xfrm>
              <a:off x="3165" y="1142"/>
              <a:ext cx="14" cy="28"/>
            </a:xfrm>
            <a:custGeom>
              <a:avLst/>
              <a:gdLst>
                <a:gd name="T0" fmla="*/ 12 w 15"/>
                <a:gd name="T1" fmla="*/ 21 h 31"/>
                <a:gd name="T2" fmla="*/ 7 w 15"/>
                <a:gd name="T3" fmla="*/ 23 h 31"/>
                <a:gd name="T4" fmla="*/ 4 w 15"/>
                <a:gd name="T5" fmla="*/ 22 h 31"/>
                <a:gd name="T6" fmla="*/ 0 w 15"/>
                <a:gd name="T7" fmla="*/ 4 h 31"/>
                <a:gd name="T8" fmla="*/ 6 w 15"/>
                <a:gd name="T9" fmla="*/ 0 h 31"/>
                <a:gd name="T10" fmla="*/ 8 w 15"/>
                <a:gd name="T11" fmla="*/ 1 h 31"/>
                <a:gd name="T12" fmla="*/ 12 w 1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31">
                  <a:moveTo>
                    <a:pt x="15" y="28"/>
                  </a:moveTo>
                  <a:cubicBezTo>
                    <a:pt x="14" y="30"/>
                    <a:pt x="12" y="31"/>
                    <a:pt x="10" y="31"/>
                  </a:cubicBezTo>
                  <a:cubicBezTo>
                    <a:pt x="8" y="31"/>
                    <a:pt x="6" y="31"/>
                    <a:pt x="4" y="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1" y="1"/>
                    <a:pt x="3" y="14"/>
                    <a:pt x="15" y="28"/>
                  </a:cubicBezTo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4" name="Freeform 6585"/>
            <p:cNvSpPr>
              <a:spLocks/>
            </p:cNvSpPr>
            <p:nvPr/>
          </p:nvSpPr>
          <p:spPr bwMode="auto">
            <a:xfrm>
              <a:off x="3164" y="1151"/>
              <a:ext cx="5" cy="17"/>
            </a:xfrm>
            <a:custGeom>
              <a:avLst/>
              <a:gdLst>
                <a:gd name="T0" fmla="*/ 5 w 5"/>
                <a:gd name="T1" fmla="*/ 15 h 18"/>
                <a:gd name="T2" fmla="*/ 0 w 5"/>
                <a:gd name="T3" fmla="*/ 8 h 18"/>
                <a:gd name="T4" fmla="*/ 2 w 5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8">
                  <a:moveTo>
                    <a:pt x="5" y="18"/>
                  </a:moveTo>
                  <a:cubicBezTo>
                    <a:pt x="2" y="16"/>
                    <a:pt x="0" y="12"/>
                    <a:pt x="0" y="8"/>
                  </a:cubicBezTo>
                  <a:cubicBezTo>
                    <a:pt x="0" y="5"/>
                    <a:pt x="0" y="2"/>
                    <a:pt x="2" y="0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5" name="Freeform 6586"/>
            <p:cNvSpPr>
              <a:spLocks/>
            </p:cNvSpPr>
            <p:nvPr/>
          </p:nvSpPr>
          <p:spPr bwMode="auto">
            <a:xfrm>
              <a:off x="3166" y="1146"/>
              <a:ext cx="12" cy="22"/>
            </a:xfrm>
            <a:custGeom>
              <a:avLst/>
              <a:gdLst>
                <a:gd name="T0" fmla="*/ 10 w 13"/>
                <a:gd name="T1" fmla="*/ 17 h 24"/>
                <a:gd name="T2" fmla="*/ 6 w 13"/>
                <a:gd name="T3" fmla="*/ 18 h 24"/>
                <a:gd name="T4" fmla="*/ 3 w 13"/>
                <a:gd name="T5" fmla="*/ 17 h 24"/>
                <a:gd name="T6" fmla="*/ 0 w 13"/>
                <a:gd name="T7" fmla="*/ 5 h 24"/>
                <a:gd name="T8" fmla="*/ 6 w 13"/>
                <a:gd name="T9" fmla="*/ 0 h 24"/>
                <a:gd name="T10" fmla="*/ 6 w 13"/>
                <a:gd name="T11" fmla="*/ 0 h 24"/>
                <a:gd name="T12" fmla="*/ 10 w 13"/>
                <a:gd name="T13" fmla="*/ 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4">
                  <a:moveTo>
                    <a:pt x="13" y="22"/>
                  </a:moveTo>
                  <a:cubicBezTo>
                    <a:pt x="12" y="23"/>
                    <a:pt x="10" y="24"/>
                    <a:pt x="9" y="24"/>
                  </a:cubicBezTo>
                  <a:cubicBezTo>
                    <a:pt x="7" y="24"/>
                    <a:pt x="5" y="24"/>
                    <a:pt x="3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2"/>
                    <a:pt x="4" y="1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5" y="12"/>
                    <a:pt x="13" y="22"/>
                  </a:cubicBezTo>
                  <a:close/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6" name="Freeform 6587"/>
            <p:cNvSpPr>
              <a:spLocks/>
            </p:cNvSpPr>
            <p:nvPr/>
          </p:nvSpPr>
          <p:spPr bwMode="auto">
            <a:xfrm>
              <a:off x="3161" y="1142"/>
              <a:ext cx="10" cy="13"/>
            </a:xfrm>
            <a:custGeom>
              <a:avLst/>
              <a:gdLst>
                <a:gd name="T0" fmla="*/ 0 w 11"/>
                <a:gd name="T1" fmla="*/ 10 h 15"/>
                <a:gd name="T2" fmla="*/ 8 w 11"/>
                <a:gd name="T3" fmla="*/ 0 h 15"/>
                <a:gd name="T4" fmla="*/ 0 w 11"/>
                <a:gd name="T5" fmla="*/ 1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cubicBezTo>
                    <a:pt x="0" y="15"/>
                    <a:pt x="0" y="2"/>
                    <a:pt x="11" y="0"/>
                  </a:cubicBezTo>
                  <a:cubicBezTo>
                    <a:pt x="11" y="0"/>
                    <a:pt x="2" y="4"/>
                    <a:pt x="0" y="1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7" name="Freeform 6588"/>
            <p:cNvSpPr>
              <a:spLocks/>
            </p:cNvSpPr>
            <p:nvPr/>
          </p:nvSpPr>
          <p:spPr bwMode="auto">
            <a:xfrm>
              <a:off x="3170" y="1166"/>
              <a:ext cx="9" cy="4"/>
            </a:xfrm>
            <a:custGeom>
              <a:avLst/>
              <a:gdLst>
                <a:gd name="T0" fmla="*/ 0 w 10"/>
                <a:gd name="T1" fmla="*/ 2 h 5"/>
                <a:gd name="T2" fmla="*/ 7 w 10"/>
                <a:gd name="T3" fmla="*/ 0 h 5"/>
                <a:gd name="T4" fmla="*/ 0 w 10"/>
                <a:gd name="T5" fmla="*/ 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0" y="2"/>
                    <a:pt x="6" y="5"/>
                    <a:pt x="10" y="0"/>
                  </a:cubicBezTo>
                  <a:cubicBezTo>
                    <a:pt x="10" y="0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8" name="Freeform 6589"/>
            <p:cNvSpPr>
              <a:spLocks/>
            </p:cNvSpPr>
            <p:nvPr/>
          </p:nvSpPr>
          <p:spPr bwMode="auto">
            <a:xfrm>
              <a:off x="3146" y="1253"/>
              <a:ext cx="19" cy="27"/>
            </a:xfrm>
            <a:custGeom>
              <a:avLst/>
              <a:gdLst>
                <a:gd name="T0" fmla="*/ 5 w 21"/>
                <a:gd name="T1" fmla="*/ 22 h 30"/>
                <a:gd name="T2" fmla="*/ 5 w 21"/>
                <a:gd name="T3" fmla="*/ 22 h 30"/>
                <a:gd name="T4" fmla="*/ 5 w 21"/>
                <a:gd name="T5" fmla="*/ 22 h 30"/>
                <a:gd name="T6" fmla="*/ 5 w 21"/>
                <a:gd name="T7" fmla="*/ 7 h 30"/>
                <a:gd name="T8" fmla="*/ 15 w 21"/>
                <a:gd name="T9" fmla="*/ 2 h 30"/>
                <a:gd name="T10" fmla="*/ 5 w 21"/>
                <a:gd name="T11" fmla="*/ 2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0"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" y="26"/>
                    <a:pt x="0" y="17"/>
                    <a:pt x="5" y="10"/>
                  </a:cubicBezTo>
                  <a:cubicBezTo>
                    <a:pt x="9" y="3"/>
                    <a:pt x="16" y="0"/>
                    <a:pt x="21" y="2"/>
                  </a:cubicBezTo>
                  <a:cubicBezTo>
                    <a:pt x="21" y="2"/>
                    <a:pt x="8" y="17"/>
                    <a:pt x="8" y="30"/>
                  </a:cubicBezTo>
                  <a:close/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99" name="Freeform 6590"/>
            <p:cNvSpPr>
              <a:spLocks/>
            </p:cNvSpPr>
            <p:nvPr/>
          </p:nvSpPr>
          <p:spPr bwMode="auto">
            <a:xfrm>
              <a:off x="3148" y="1258"/>
              <a:ext cx="13" cy="21"/>
            </a:xfrm>
            <a:custGeom>
              <a:avLst/>
              <a:gdLst>
                <a:gd name="T0" fmla="*/ 5 w 14"/>
                <a:gd name="T1" fmla="*/ 19 h 22"/>
                <a:gd name="T2" fmla="*/ 3 w 14"/>
                <a:gd name="T3" fmla="*/ 7 h 22"/>
                <a:gd name="T4" fmla="*/ 11 w 14"/>
                <a:gd name="T5" fmla="*/ 1 h 22"/>
                <a:gd name="T6" fmla="*/ 5 w 14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5" y="22"/>
                  </a:moveTo>
                  <a:cubicBezTo>
                    <a:pt x="0" y="19"/>
                    <a:pt x="0" y="13"/>
                    <a:pt x="3" y="7"/>
                  </a:cubicBezTo>
                  <a:cubicBezTo>
                    <a:pt x="6" y="3"/>
                    <a:pt x="10" y="0"/>
                    <a:pt x="14" y="1"/>
                  </a:cubicBezTo>
                  <a:cubicBezTo>
                    <a:pt x="14" y="1"/>
                    <a:pt x="6" y="12"/>
                    <a:pt x="5" y="22"/>
                  </a:cubicBezTo>
                  <a:close/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0" name="Freeform 6591"/>
            <p:cNvSpPr>
              <a:spLocks/>
            </p:cNvSpPr>
            <p:nvPr/>
          </p:nvSpPr>
          <p:spPr bwMode="auto">
            <a:xfrm>
              <a:off x="3151" y="1253"/>
              <a:ext cx="14" cy="8"/>
            </a:xfrm>
            <a:custGeom>
              <a:avLst/>
              <a:gdLst>
                <a:gd name="T0" fmla="*/ 11 w 15"/>
                <a:gd name="T1" fmla="*/ 3 h 9"/>
                <a:gd name="T2" fmla="*/ 0 w 15"/>
                <a:gd name="T3" fmla="*/ 6 h 9"/>
                <a:gd name="T4" fmla="*/ 12 w 15"/>
                <a:gd name="T5" fmla="*/ 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">
                  <a:moveTo>
                    <a:pt x="14" y="3"/>
                  </a:moveTo>
                  <a:cubicBezTo>
                    <a:pt x="11" y="3"/>
                    <a:pt x="5" y="4"/>
                    <a:pt x="0" y="9"/>
                  </a:cubicBezTo>
                  <a:cubicBezTo>
                    <a:pt x="0" y="9"/>
                    <a:pt x="6" y="0"/>
                    <a:pt x="15" y="3"/>
                  </a:cubicBezTo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1" name="Freeform 6592"/>
            <p:cNvSpPr>
              <a:spLocks/>
            </p:cNvSpPr>
            <p:nvPr/>
          </p:nvSpPr>
          <p:spPr bwMode="auto">
            <a:xfrm>
              <a:off x="3171" y="1197"/>
              <a:ext cx="8" cy="24"/>
            </a:xfrm>
            <a:custGeom>
              <a:avLst/>
              <a:gdLst>
                <a:gd name="T0" fmla="*/ 4 w 9"/>
                <a:gd name="T1" fmla="*/ 20 h 26"/>
                <a:gd name="T2" fmla="*/ 2 w 9"/>
                <a:gd name="T3" fmla="*/ 7 h 26"/>
                <a:gd name="T4" fmla="*/ 6 w 9"/>
                <a:gd name="T5" fmla="*/ 0 h 26"/>
                <a:gd name="T6" fmla="*/ 4 w 9"/>
                <a:gd name="T7" fmla="*/ 2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6" y="26"/>
                  </a:moveTo>
                  <a:cubicBezTo>
                    <a:pt x="2" y="23"/>
                    <a:pt x="1" y="17"/>
                    <a:pt x="2" y="10"/>
                  </a:cubicBezTo>
                  <a:cubicBezTo>
                    <a:pt x="3" y="6"/>
                    <a:pt x="6" y="2"/>
                    <a:pt x="9" y="0"/>
                  </a:cubicBezTo>
                  <a:cubicBezTo>
                    <a:pt x="9" y="0"/>
                    <a:pt x="0" y="12"/>
                    <a:pt x="6" y="26"/>
                  </a:cubicBezTo>
                  <a:close/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2" name="Freeform 6593"/>
            <p:cNvSpPr>
              <a:spLocks/>
            </p:cNvSpPr>
            <p:nvPr/>
          </p:nvSpPr>
          <p:spPr bwMode="auto">
            <a:xfrm>
              <a:off x="3150" y="1082"/>
              <a:ext cx="12" cy="21"/>
            </a:xfrm>
            <a:custGeom>
              <a:avLst/>
              <a:gdLst>
                <a:gd name="T0" fmla="*/ 10 w 13"/>
                <a:gd name="T1" fmla="*/ 19 h 22"/>
                <a:gd name="T2" fmla="*/ 1 w 13"/>
                <a:gd name="T3" fmla="*/ 9 h 22"/>
                <a:gd name="T4" fmla="*/ 1 w 13"/>
                <a:gd name="T5" fmla="*/ 0 h 22"/>
                <a:gd name="T6" fmla="*/ 10 w 13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13" y="22"/>
                  </a:moveTo>
                  <a:cubicBezTo>
                    <a:pt x="7" y="21"/>
                    <a:pt x="3" y="16"/>
                    <a:pt x="1" y="9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1" y="0"/>
                    <a:pt x="2" y="12"/>
                    <a:pt x="13" y="22"/>
                  </a:cubicBezTo>
                  <a:close/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3" name="Freeform 6594"/>
            <p:cNvSpPr>
              <a:spLocks/>
            </p:cNvSpPr>
            <p:nvPr/>
          </p:nvSpPr>
          <p:spPr bwMode="auto">
            <a:xfrm>
              <a:off x="3110" y="1305"/>
              <a:ext cx="24" cy="22"/>
            </a:xfrm>
            <a:custGeom>
              <a:avLst/>
              <a:gdLst>
                <a:gd name="T0" fmla="*/ 22 w 25"/>
                <a:gd name="T1" fmla="*/ 2 h 24"/>
                <a:gd name="T2" fmla="*/ 10 w 25"/>
                <a:gd name="T3" fmla="*/ 5 h 24"/>
                <a:gd name="T4" fmla="*/ 4 w 25"/>
                <a:gd name="T5" fmla="*/ 17 h 24"/>
                <a:gd name="T6" fmla="*/ 4 w 25"/>
                <a:gd name="T7" fmla="*/ 18 h 24"/>
                <a:gd name="T8" fmla="*/ 22 w 25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25" y="2"/>
                  </a:moveTo>
                  <a:cubicBezTo>
                    <a:pt x="21" y="0"/>
                    <a:pt x="15" y="1"/>
                    <a:pt x="10" y="5"/>
                  </a:cubicBezTo>
                  <a:cubicBezTo>
                    <a:pt x="3" y="9"/>
                    <a:pt x="0" y="18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12" y="8"/>
                    <a:pt x="25" y="2"/>
                  </a:cubicBezTo>
                  <a:close/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4" name="Freeform 6595"/>
            <p:cNvSpPr>
              <a:spLocks/>
            </p:cNvSpPr>
            <p:nvPr/>
          </p:nvSpPr>
          <p:spPr bwMode="auto">
            <a:xfrm>
              <a:off x="3113" y="1309"/>
              <a:ext cx="16" cy="16"/>
            </a:xfrm>
            <a:custGeom>
              <a:avLst/>
              <a:gdLst>
                <a:gd name="T0" fmla="*/ 14 w 17"/>
                <a:gd name="T1" fmla="*/ 1 h 17"/>
                <a:gd name="T2" fmla="*/ 7 w 17"/>
                <a:gd name="T3" fmla="*/ 3 h 17"/>
                <a:gd name="T4" fmla="*/ 2 w 17"/>
                <a:gd name="T5" fmla="*/ 14 h 17"/>
                <a:gd name="T6" fmla="*/ 14 w 17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17" y="1"/>
                  </a:moveTo>
                  <a:cubicBezTo>
                    <a:pt x="14" y="0"/>
                    <a:pt x="10" y="1"/>
                    <a:pt x="7" y="3"/>
                  </a:cubicBezTo>
                  <a:cubicBezTo>
                    <a:pt x="2" y="7"/>
                    <a:pt x="0" y="13"/>
                    <a:pt x="2" y="17"/>
                  </a:cubicBezTo>
                  <a:cubicBezTo>
                    <a:pt x="2" y="17"/>
                    <a:pt x="8" y="7"/>
                    <a:pt x="17" y="1"/>
                  </a:cubicBezTo>
                  <a:close/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5" name="Freeform 6596"/>
            <p:cNvSpPr>
              <a:spLocks/>
            </p:cNvSpPr>
            <p:nvPr/>
          </p:nvSpPr>
          <p:spPr bwMode="auto">
            <a:xfrm>
              <a:off x="3121" y="1305"/>
              <a:ext cx="13" cy="3"/>
            </a:xfrm>
            <a:custGeom>
              <a:avLst/>
              <a:gdLst>
                <a:gd name="T0" fmla="*/ 9 w 14"/>
                <a:gd name="T1" fmla="*/ 2 h 4"/>
                <a:gd name="T2" fmla="*/ 0 w 14"/>
                <a:gd name="T3" fmla="*/ 2 h 4"/>
                <a:gd name="T4" fmla="*/ 11 w 14"/>
                <a:gd name="T5" fmla="*/ 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12" y="3"/>
                  </a:moveTo>
                  <a:cubicBezTo>
                    <a:pt x="9" y="3"/>
                    <a:pt x="5" y="2"/>
                    <a:pt x="0" y="4"/>
                  </a:cubicBezTo>
                  <a:cubicBezTo>
                    <a:pt x="0" y="4"/>
                    <a:pt x="8" y="0"/>
                    <a:pt x="14" y="3"/>
                  </a:cubicBezTo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6" name="Freeform 6597"/>
            <p:cNvSpPr>
              <a:spLocks/>
            </p:cNvSpPr>
            <p:nvPr/>
          </p:nvSpPr>
          <p:spPr bwMode="auto">
            <a:xfrm>
              <a:off x="3044" y="1332"/>
              <a:ext cx="30" cy="24"/>
            </a:xfrm>
            <a:custGeom>
              <a:avLst/>
              <a:gdLst>
                <a:gd name="T0" fmla="*/ 18 w 33"/>
                <a:gd name="T1" fmla="*/ 0 h 26"/>
                <a:gd name="T2" fmla="*/ 23 w 33"/>
                <a:gd name="T3" fmla="*/ 6 h 26"/>
                <a:gd name="T4" fmla="*/ 14 w 33"/>
                <a:gd name="T5" fmla="*/ 18 h 26"/>
                <a:gd name="T6" fmla="*/ 1 w 33"/>
                <a:gd name="T7" fmla="*/ 13 h 26"/>
                <a:gd name="T8" fmla="*/ 3 w 33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6">
                  <a:moveTo>
                    <a:pt x="24" y="0"/>
                  </a:moveTo>
                  <a:cubicBezTo>
                    <a:pt x="27" y="2"/>
                    <a:pt x="30" y="4"/>
                    <a:pt x="31" y="7"/>
                  </a:cubicBezTo>
                  <a:cubicBezTo>
                    <a:pt x="33" y="13"/>
                    <a:pt x="28" y="21"/>
                    <a:pt x="19" y="23"/>
                  </a:cubicBezTo>
                  <a:cubicBezTo>
                    <a:pt x="11" y="26"/>
                    <a:pt x="3" y="23"/>
                    <a:pt x="1" y="16"/>
                  </a:cubicBezTo>
                  <a:cubicBezTo>
                    <a:pt x="0" y="13"/>
                    <a:pt x="1" y="10"/>
                    <a:pt x="3" y="7"/>
                  </a:cubicBezTo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7" name="Freeform 6598"/>
            <p:cNvSpPr>
              <a:spLocks/>
            </p:cNvSpPr>
            <p:nvPr/>
          </p:nvSpPr>
          <p:spPr bwMode="auto">
            <a:xfrm>
              <a:off x="3046" y="1331"/>
              <a:ext cx="20" cy="8"/>
            </a:xfrm>
            <a:custGeom>
              <a:avLst/>
              <a:gdLst>
                <a:gd name="T0" fmla="*/ 0 w 21"/>
                <a:gd name="T1" fmla="*/ 8 h 8"/>
                <a:gd name="T2" fmla="*/ 9 w 21"/>
                <a:gd name="T3" fmla="*/ 1 h 8"/>
                <a:gd name="T4" fmla="*/ 18 w 21"/>
                <a:gd name="T5" fmla="*/ 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cubicBezTo>
                    <a:pt x="2" y="5"/>
                    <a:pt x="5" y="2"/>
                    <a:pt x="9" y="1"/>
                  </a:cubicBezTo>
                  <a:cubicBezTo>
                    <a:pt x="13" y="0"/>
                    <a:pt x="18" y="0"/>
                    <a:pt x="21" y="1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8" name="Freeform 6599"/>
            <p:cNvSpPr>
              <a:spLocks/>
            </p:cNvSpPr>
            <p:nvPr/>
          </p:nvSpPr>
          <p:spPr bwMode="auto">
            <a:xfrm>
              <a:off x="3045" y="1333"/>
              <a:ext cx="24" cy="22"/>
            </a:xfrm>
            <a:custGeom>
              <a:avLst/>
              <a:gdLst>
                <a:gd name="T0" fmla="*/ 18 w 26"/>
                <a:gd name="T1" fmla="*/ 8 h 23"/>
                <a:gd name="T2" fmla="*/ 13 w 26"/>
                <a:gd name="T3" fmla="*/ 18 h 23"/>
                <a:gd name="T4" fmla="*/ 2 w 26"/>
                <a:gd name="T5" fmla="*/ 12 h 23"/>
                <a:gd name="T6" fmla="*/ 7 w 26"/>
                <a:gd name="T7" fmla="*/ 2 h 23"/>
                <a:gd name="T8" fmla="*/ 18 w 26"/>
                <a:gd name="T9" fmla="*/ 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8"/>
                  </a:moveTo>
                  <a:cubicBezTo>
                    <a:pt x="26" y="13"/>
                    <a:pt x="22" y="19"/>
                    <a:pt x="16" y="21"/>
                  </a:cubicBezTo>
                  <a:cubicBezTo>
                    <a:pt x="10" y="23"/>
                    <a:pt x="3" y="20"/>
                    <a:pt x="2" y="15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3"/>
                    <a:pt x="24" y="8"/>
                  </a:cubicBezTo>
                  <a:close/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09" name="Freeform 6600"/>
            <p:cNvSpPr>
              <a:spLocks/>
            </p:cNvSpPr>
            <p:nvPr/>
          </p:nvSpPr>
          <p:spPr bwMode="auto">
            <a:xfrm>
              <a:off x="3057" y="1330"/>
              <a:ext cx="14" cy="10"/>
            </a:xfrm>
            <a:custGeom>
              <a:avLst/>
              <a:gdLst>
                <a:gd name="T0" fmla="*/ 0 w 16"/>
                <a:gd name="T1" fmla="*/ 3 h 11"/>
                <a:gd name="T2" fmla="*/ 11 w 16"/>
                <a:gd name="T3" fmla="*/ 8 h 11"/>
                <a:gd name="T4" fmla="*/ 0 w 16"/>
                <a:gd name="T5" fmla="*/ 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1">
                  <a:moveTo>
                    <a:pt x="0" y="3"/>
                  </a:moveTo>
                  <a:cubicBezTo>
                    <a:pt x="0" y="3"/>
                    <a:pt x="13" y="0"/>
                    <a:pt x="16" y="11"/>
                  </a:cubicBezTo>
                  <a:cubicBezTo>
                    <a:pt x="16" y="11"/>
                    <a:pt x="11" y="2"/>
                    <a:pt x="0" y="3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0" name="Freeform 6601"/>
            <p:cNvSpPr>
              <a:spLocks/>
            </p:cNvSpPr>
            <p:nvPr/>
          </p:nvSpPr>
          <p:spPr bwMode="auto">
            <a:xfrm>
              <a:off x="3045" y="1343"/>
              <a:ext cx="5" cy="8"/>
            </a:xfrm>
            <a:custGeom>
              <a:avLst/>
              <a:gdLst>
                <a:gd name="T0" fmla="*/ 2 w 6"/>
                <a:gd name="T1" fmla="*/ 0 h 9"/>
                <a:gd name="T2" fmla="*/ 3 w 6"/>
                <a:gd name="T3" fmla="*/ 6 h 9"/>
                <a:gd name="T4" fmla="*/ 2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2" y="0"/>
                    <a:pt x="0" y="6"/>
                    <a:pt x="6" y="9"/>
                  </a:cubicBezTo>
                  <a:cubicBezTo>
                    <a:pt x="6" y="9"/>
                    <a:pt x="1" y="6"/>
                    <a:pt x="2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1" name="Freeform 6602"/>
            <p:cNvSpPr>
              <a:spLocks/>
            </p:cNvSpPr>
            <p:nvPr/>
          </p:nvSpPr>
          <p:spPr bwMode="auto">
            <a:xfrm>
              <a:off x="2984" y="1341"/>
              <a:ext cx="32" cy="27"/>
            </a:xfrm>
            <a:custGeom>
              <a:avLst/>
              <a:gdLst>
                <a:gd name="T0" fmla="*/ 25 w 34"/>
                <a:gd name="T1" fmla="*/ 7 h 29"/>
                <a:gd name="T2" fmla="*/ 18 w 34"/>
                <a:gd name="T3" fmla="*/ 20 h 29"/>
                <a:gd name="T4" fmla="*/ 2 w 34"/>
                <a:gd name="T5" fmla="*/ 17 h 29"/>
                <a:gd name="T6" fmla="*/ 9 w 34"/>
                <a:gd name="T7" fmla="*/ 3 h 29"/>
                <a:gd name="T8" fmla="*/ 25 w 3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9">
                  <a:moveTo>
                    <a:pt x="31" y="9"/>
                  </a:moveTo>
                  <a:cubicBezTo>
                    <a:pt x="34" y="15"/>
                    <a:pt x="29" y="23"/>
                    <a:pt x="21" y="26"/>
                  </a:cubicBezTo>
                  <a:cubicBezTo>
                    <a:pt x="13" y="29"/>
                    <a:pt x="5" y="27"/>
                    <a:pt x="2" y="20"/>
                  </a:cubicBezTo>
                  <a:cubicBezTo>
                    <a:pt x="0" y="14"/>
                    <a:pt x="4" y="6"/>
                    <a:pt x="12" y="3"/>
                  </a:cubicBezTo>
                  <a:cubicBezTo>
                    <a:pt x="20" y="0"/>
                    <a:pt x="29" y="3"/>
                    <a:pt x="31" y="9"/>
                  </a:cubicBezTo>
                  <a:close/>
                </a:path>
              </a:pathLst>
            </a:custGeom>
            <a:solidFill>
              <a:srgbClr val="B47CB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2" name="Freeform 6603"/>
            <p:cNvSpPr>
              <a:spLocks/>
            </p:cNvSpPr>
            <p:nvPr/>
          </p:nvSpPr>
          <p:spPr bwMode="auto">
            <a:xfrm>
              <a:off x="2986" y="1344"/>
              <a:ext cx="24" cy="22"/>
            </a:xfrm>
            <a:custGeom>
              <a:avLst/>
              <a:gdLst>
                <a:gd name="T0" fmla="*/ 18 w 26"/>
                <a:gd name="T1" fmla="*/ 7 h 23"/>
                <a:gd name="T2" fmla="*/ 14 w 26"/>
                <a:gd name="T3" fmla="*/ 18 h 23"/>
                <a:gd name="T4" fmla="*/ 2 w 26"/>
                <a:gd name="T5" fmla="*/ 13 h 23"/>
                <a:gd name="T6" fmla="*/ 6 w 26"/>
                <a:gd name="T7" fmla="*/ 3 h 23"/>
                <a:gd name="T8" fmla="*/ 18 w 26"/>
                <a:gd name="T9" fmla="*/ 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24" y="7"/>
                  </a:moveTo>
                  <a:cubicBezTo>
                    <a:pt x="26" y="12"/>
                    <a:pt x="23" y="18"/>
                    <a:pt x="17" y="21"/>
                  </a:cubicBezTo>
                  <a:cubicBezTo>
                    <a:pt x="11" y="23"/>
                    <a:pt x="4" y="21"/>
                    <a:pt x="2" y="16"/>
                  </a:cubicBezTo>
                  <a:cubicBezTo>
                    <a:pt x="0" y="11"/>
                    <a:pt x="3" y="5"/>
                    <a:pt x="9" y="3"/>
                  </a:cubicBezTo>
                  <a:cubicBezTo>
                    <a:pt x="16" y="0"/>
                    <a:pt x="22" y="2"/>
                    <a:pt x="24" y="7"/>
                  </a:cubicBezTo>
                  <a:close/>
                </a:path>
              </a:pathLst>
            </a:custGeom>
            <a:solidFill>
              <a:srgbClr val="A66F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3" name="Freeform 6604"/>
            <p:cNvSpPr>
              <a:spLocks/>
            </p:cNvSpPr>
            <p:nvPr/>
          </p:nvSpPr>
          <p:spPr bwMode="auto">
            <a:xfrm>
              <a:off x="2997" y="1340"/>
              <a:ext cx="16" cy="9"/>
            </a:xfrm>
            <a:custGeom>
              <a:avLst/>
              <a:gdLst>
                <a:gd name="T0" fmla="*/ 0 w 17"/>
                <a:gd name="T1" fmla="*/ 4 h 10"/>
                <a:gd name="T2" fmla="*/ 14 w 17"/>
                <a:gd name="T3" fmla="*/ 7 h 10"/>
                <a:gd name="T4" fmla="*/ 0 w 17"/>
                <a:gd name="T5" fmla="*/ 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0" y="4"/>
                    <a:pt x="13" y="0"/>
                    <a:pt x="17" y="10"/>
                  </a:cubicBezTo>
                  <a:cubicBezTo>
                    <a:pt x="17" y="10"/>
                    <a:pt x="11" y="2"/>
                    <a:pt x="0" y="4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4" name="Freeform 6605"/>
            <p:cNvSpPr>
              <a:spLocks/>
            </p:cNvSpPr>
            <p:nvPr/>
          </p:nvSpPr>
          <p:spPr bwMode="auto">
            <a:xfrm>
              <a:off x="2987" y="1355"/>
              <a:ext cx="5" cy="8"/>
            </a:xfrm>
            <a:custGeom>
              <a:avLst/>
              <a:gdLst>
                <a:gd name="T0" fmla="*/ 1 w 5"/>
                <a:gd name="T1" fmla="*/ 0 h 9"/>
                <a:gd name="T2" fmla="*/ 5 w 5"/>
                <a:gd name="T3" fmla="*/ 6 h 9"/>
                <a:gd name="T4" fmla="*/ 1 w 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1" y="0"/>
                    <a:pt x="0" y="6"/>
                    <a:pt x="5" y="9"/>
                  </a:cubicBezTo>
                  <a:cubicBezTo>
                    <a:pt x="5" y="9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5" name="Freeform 6606"/>
            <p:cNvSpPr>
              <a:spLocks/>
            </p:cNvSpPr>
            <p:nvPr/>
          </p:nvSpPr>
          <p:spPr bwMode="auto">
            <a:xfrm>
              <a:off x="2927" y="1334"/>
              <a:ext cx="30" cy="27"/>
            </a:xfrm>
            <a:custGeom>
              <a:avLst/>
              <a:gdLst>
                <a:gd name="T0" fmla="*/ 4 w 33"/>
                <a:gd name="T1" fmla="*/ 6 h 29"/>
                <a:gd name="T2" fmla="*/ 17 w 33"/>
                <a:gd name="T3" fmla="*/ 4 h 29"/>
                <a:gd name="T4" fmla="*/ 23 w 33"/>
                <a:gd name="T5" fmla="*/ 19 h 29"/>
                <a:gd name="T6" fmla="*/ 7 w 33"/>
                <a:gd name="T7" fmla="*/ 20 h 29"/>
                <a:gd name="T8" fmla="*/ 4 w 33"/>
                <a:gd name="T9" fmla="*/ 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">
                  <a:moveTo>
                    <a:pt x="4" y="6"/>
                  </a:moveTo>
                  <a:cubicBezTo>
                    <a:pt x="7" y="1"/>
                    <a:pt x="16" y="0"/>
                    <a:pt x="23" y="4"/>
                  </a:cubicBezTo>
                  <a:cubicBezTo>
                    <a:pt x="31" y="9"/>
                    <a:pt x="33" y="17"/>
                    <a:pt x="30" y="23"/>
                  </a:cubicBezTo>
                  <a:cubicBezTo>
                    <a:pt x="26" y="29"/>
                    <a:pt x="17" y="29"/>
                    <a:pt x="10" y="25"/>
                  </a:cubicBezTo>
                  <a:cubicBezTo>
                    <a:pt x="3" y="20"/>
                    <a:pt x="0" y="12"/>
                    <a:pt x="4" y="6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6" name="Freeform 6607"/>
            <p:cNvSpPr>
              <a:spLocks/>
            </p:cNvSpPr>
            <p:nvPr/>
          </p:nvSpPr>
          <p:spPr bwMode="auto">
            <a:xfrm>
              <a:off x="2932" y="1338"/>
              <a:ext cx="25" cy="21"/>
            </a:xfrm>
            <a:custGeom>
              <a:avLst/>
              <a:gdLst>
                <a:gd name="T0" fmla="*/ 3 w 26"/>
                <a:gd name="T1" fmla="*/ 5 h 23"/>
                <a:gd name="T2" fmla="*/ 15 w 26"/>
                <a:gd name="T3" fmla="*/ 3 h 23"/>
                <a:gd name="T4" fmla="*/ 20 w 26"/>
                <a:gd name="T5" fmla="*/ 14 h 23"/>
                <a:gd name="T6" fmla="*/ 7 w 26"/>
                <a:gd name="T7" fmla="*/ 15 h 23"/>
                <a:gd name="T8" fmla="*/ 3 w 2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3">
                  <a:moveTo>
                    <a:pt x="3" y="5"/>
                  </a:moveTo>
                  <a:cubicBezTo>
                    <a:pt x="5" y="0"/>
                    <a:pt x="12" y="0"/>
                    <a:pt x="18" y="3"/>
                  </a:cubicBezTo>
                  <a:cubicBezTo>
                    <a:pt x="23" y="7"/>
                    <a:pt x="26" y="13"/>
                    <a:pt x="23" y="18"/>
                  </a:cubicBezTo>
                  <a:cubicBezTo>
                    <a:pt x="20" y="22"/>
                    <a:pt x="13" y="23"/>
                    <a:pt x="7" y="20"/>
                  </a:cubicBezTo>
                  <a:cubicBezTo>
                    <a:pt x="2" y="16"/>
                    <a:pt x="0" y="10"/>
                    <a:pt x="3" y="5"/>
                  </a:cubicBezTo>
                  <a:close/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7" name="Freeform 6608"/>
            <p:cNvSpPr>
              <a:spLocks/>
            </p:cNvSpPr>
            <p:nvPr/>
          </p:nvSpPr>
          <p:spPr bwMode="auto">
            <a:xfrm>
              <a:off x="2926" y="1340"/>
              <a:ext cx="10" cy="16"/>
            </a:xfrm>
            <a:custGeom>
              <a:avLst/>
              <a:gdLst>
                <a:gd name="T0" fmla="*/ 8 w 11"/>
                <a:gd name="T1" fmla="*/ 12 h 18"/>
                <a:gd name="T2" fmla="*/ 5 w 11"/>
                <a:gd name="T3" fmla="*/ 0 h 18"/>
                <a:gd name="T4" fmla="*/ 8 w 11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11" y="18"/>
                  </a:moveTo>
                  <a:cubicBezTo>
                    <a:pt x="11" y="18"/>
                    <a:pt x="0" y="10"/>
                    <a:pt x="5" y="0"/>
                  </a:cubicBezTo>
                  <a:cubicBezTo>
                    <a:pt x="5" y="0"/>
                    <a:pt x="2" y="9"/>
                    <a:pt x="11" y="1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8" name="Freeform 6609"/>
            <p:cNvSpPr>
              <a:spLocks/>
            </p:cNvSpPr>
            <p:nvPr/>
          </p:nvSpPr>
          <p:spPr bwMode="auto">
            <a:xfrm>
              <a:off x="2950" y="1349"/>
              <a:ext cx="5" cy="8"/>
            </a:xfrm>
            <a:custGeom>
              <a:avLst/>
              <a:gdLst>
                <a:gd name="T0" fmla="*/ 0 w 5"/>
                <a:gd name="T1" fmla="*/ 6 h 9"/>
                <a:gd name="T2" fmla="*/ 4 w 5"/>
                <a:gd name="T3" fmla="*/ 0 h 9"/>
                <a:gd name="T4" fmla="*/ 0 w 5"/>
                <a:gd name="T5" fmla="*/ 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5" y="6"/>
                    <a:pt x="4" y="0"/>
                  </a:cubicBezTo>
                  <a:cubicBezTo>
                    <a:pt x="4" y="0"/>
                    <a:pt x="4" y="6"/>
                    <a:pt x="0" y="9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19" name="Freeform 6610"/>
            <p:cNvSpPr>
              <a:spLocks/>
            </p:cNvSpPr>
            <p:nvPr/>
          </p:nvSpPr>
          <p:spPr bwMode="auto">
            <a:xfrm>
              <a:off x="2867" y="1213"/>
              <a:ext cx="26" cy="31"/>
            </a:xfrm>
            <a:custGeom>
              <a:avLst/>
              <a:gdLst>
                <a:gd name="T0" fmla="*/ 7 w 28"/>
                <a:gd name="T1" fmla="*/ 2 h 34"/>
                <a:gd name="T2" fmla="*/ 20 w 28"/>
                <a:gd name="T3" fmla="*/ 10 h 34"/>
                <a:gd name="T4" fmla="*/ 16 w 28"/>
                <a:gd name="T5" fmla="*/ 24 h 34"/>
                <a:gd name="T6" fmla="*/ 2 w 28"/>
                <a:gd name="T7" fmla="*/ 16 h 34"/>
                <a:gd name="T8" fmla="*/ 7 w 2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4">
                  <a:moveTo>
                    <a:pt x="9" y="2"/>
                  </a:moveTo>
                  <a:cubicBezTo>
                    <a:pt x="16" y="0"/>
                    <a:pt x="23" y="5"/>
                    <a:pt x="26" y="13"/>
                  </a:cubicBezTo>
                  <a:cubicBezTo>
                    <a:pt x="28" y="21"/>
                    <a:pt x="25" y="30"/>
                    <a:pt x="19" y="32"/>
                  </a:cubicBezTo>
                  <a:cubicBezTo>
                    <a:pt x="12" y="34"/>
                    <a:pt x="5" y="29"/>
                    <a:pt x="2" y="21"/>
                  </a:cubicBezTo>
                  <a:cubicBezTo>
                    <a:pt x="0" y="12"/>
                    <a:pt x="3" y="4"/>
                    <a:pt x="9" y="2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0" name="Freeform 6611"/>
            <p:cNvSpPr>
              <a:spLocks/>
            </p:cNvSpPr>
            <p:nvPr/>
          </p:nvSpPr>
          <p:spPr bwMode="auto">
            <a:xfrm>
              <a:off x="2870" y="1218"/>
              <a:ext cx="21" cy="25"/>
            </a:xfrm>
            <a:custGeom>
              <a:avLst/>
              <a:gdLst>
                <a:gd name="T0" fmla="*/ 7 w 22"/>
                <a:gd name="T1" fmla="*/ 1 h 26"/>
                <a:gd name="T2" fmla="*/ 17 w 22"/>
                <a:gd name="T3" fmla="*/ 10 h 26"/>
                <a:gd name="T4" fmla="*/ 12 w 22"/>
                <a:gd name="T5" fmla="*/ 21 h 26"/>
                <a:gd name="T6" fmla="*/ 2 w 22"/>
                <a:gd name="T7" fmla="*/ 13 h 26"/>
                <a:gd name="T8" fmla="*/ 7 w 22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6">
                  <a:moveTo>
                    <a:pt x="7" y="1"/>
                  </a:moveTo>
                  <a:cubicBezTo>
                    <a:pt x="12" y="0"/>
                    <a:pt x="18" y="3"/>
                    <a:pt x="20" y="10"/>
                  </a:cubicBezTo>
                  <a:cubicBezTo>
                    <a:pt x="22" y="16"/>
                    <a:pt x="20" y="22"/>
                    <a:pt x="15" y="24"/>
                  </a:cubicBezTo>
                  <a:cubicBezTo>
                    <a:pt x="10" y="26"/>
                    <a:pt x="4" y="22"/>
                    <a:pt x="2" y="16"/>
                  </a:cubicBezTo>
                  <a:cubicBezTo>
                    <a:pt x="0" y="9"/>
                    <a:pt x="2" y="3"/>
                    <a:pt x="7" y="1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1" name="Freeform 6612"/>
            <p:cNvSpPr>
              <a:spLocks/>
            </p:cNvSpPr>
            <p:nvPr/>
          </p:nvSpPr>
          <p:spPr bwMode="auto">
            <a:xfrm>
              <a:off x="2866" y="1215"/>
              <a:ext cx="10" cy="15"/>
            </a:xfrm>
            <a:custGeom>
              <a:avLst/>
              <a:gdLst>
                <a:gd name="T0" fmla="*/ 4 w 11"/>
                <a:gd name="T1" fmla="*/ 11 h 17"/>
                <a:gd name="T2" fmla="*/ 8 w 11"/>
                <a:gd name="T3" fmla="*/ 0 h 17"/>
                <a:gd name="T4" fmla="*/ 4 w 11"/>
                <a:gd name="T5" fmla="*/ 11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4" y="17"/>
                  </a:moveTo>
                  <a:cubicBezTo>
                    <a:pt x="4" y="17"/>
                    <a:pt x="0" y="4"/>
                    <a:pt x="11" y="0"/>
                  </a:cubicBezTo>
                  <a:cubicBezTo>
                    <a:pt x="11" y="0"/>
                    <a:pt x="2" y="5"/>
                    <a:pt x="4" y="17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2" name="Freeform 6613"/>
            <p:cNvSpPr>
              <a:spLocks/>
            </p:cNvSpPr>
            <p:nvPr/>
          </p:nvSpPr>
          <p:spPr bwMode="auto">
            <a:xfrm>
              <a:off x="2880" y="1237"/>
              <a:ext cx="8" cy="5"/>
            </a:xfrm>
            <a:custGeom>
              <a:avLst/>
              <a:gdLst>
                <a:gd name="T0" fmla="*/ 0 w 9"/>
                <a:gd name="T1" fmla="*/ 4 h 5"/>
                <a:gd name="T2" fmla="*/ 6 w 9"/>
                <a:gd name="T3" fmla="*/ 0 h 5"/>
                <a:gd name="T4" fmla="*/ 0 w 9"/>
                <a:gd name="T5" fmla="*/ 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4"/>
                    <a:pt x="6" y="5"/>
                    <a:pt x="9" y="0"/>
                  </a:cubicBezTo>
                  <a:cubicBezTo>
                    <a:pt x="9" y="0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3" name="Freeform 6614"/>
            <p:cNvSpPr>
              <a:spLocks/>
            </p:cNvSpPr>
            <p:nvPr/>
          </p:nvSpPr>
          <p:spPr bwMode="auto">
            <a:xfrm>
              <a:off x="2894" y="1261"/>
              <a:ext cx="27" cy="31"/>
            </a:xfrm>
            <a:custGeom>
              <a:avLst/>
              <a:gdLst>
                <a:gd name="T0" fmla="*/ 5 w 30"/>
                <a:gd name="T1" fmla="*/ 3 h 33"/>
                <a:gd name="T2" fmla="*/ 19 w 30"/>
                <a:gd name="T3" fmla="*/ 8 h 33"/>
                <a:gd name="T4" fmla="*/ 18 w 30"/>
                <a:gd name="T5" fmla="*/ 23 h 33"/>
                <a:gd name="T6" fmla="*/ 5 w 30"/>
                <a:gd name="T7" fmla="*/ 20 h 33"/>
                <a:gd name="T8" fmla="*/ 5 w 30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3">
                  <a:moveTo>
                    <a:pt x="6" y="3"/>
                  </a:moveTo>
                  <a:cubicBezTo>
                    <a:pt x="12" y="0"/>
                    <a:pt x="20" y="2"/>
                    <a:pt x="25" y="9"/>
                  </a:cubicBezTo>
                  <a:cubicBezTo>
                    <a:pt x="30" y="17"/>
                    <a:pt x="29" y="25"/>
                    <a:pt x="24" y="29"/>
                  </a:cubicBezTo>
                  <a:cubicBezTo>
                    <a:pt x="18" y="33"/>
                    <a:pt x="10" y="30"/>
                    <a:pt x="5" y="23"/>
                  </a:cubicBezTo>
                  <a:cubicBezTo>
                    <a:pt x="0" y="16"/>
                    <a:pt x="1" y="7"/>
                    <a:pt x="6" y="3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4" name="Freeform 6615"/>
            <p:cNvSpPr>
              <a:spLocks/>
            </p:cNvSpPr>
            <p:nvPr/>
          </p:nvSpPr>
          <p:spPr bwMode="auto">
            <a:xfrm>
              <a:off x="2898" y="1266"/>
              <a:ext cx="21" cy="24"/>
            </a:xfrm>
            <a:custGeom>
              <a:avLst/>
              <a:gdLst>
                <a:gd name="T0" fmla="*/ 5 w 23"/>
                <a:gd name="T1" fmla="*/ 3 h 26"/>
                <a:gd name="T2" fmla="*/ 15 w 23"/>
                <a:gd name="T3" fmla="*/ 6 h 26"/>
                <a:gd name="T4" fmla="*/ 14 w 23"/>
                <a:gd name="T5" fmla="*/ 18 h 26"/>
                <a:gd name="T6" fmla="*/ 3 w 23"/>
                <a:gd name="T7" fmla="*/ 15 h 26"/>
                <a:gd name="T8" fmla="*/ 5 w 2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6">
                  <a:moveTo>
                    <a:pt x="5" y="3"/>
                  </a:moveTo>
                  <a:cubicBezTo>
                    <a:pt x="9" y="0"/>
                    <a:pt x="16" y="2"/>
                    <a:pt x="20" y="7"/>
                  </a:cubicBezTo>
                  <a:cubicBezTo>
                    <a:pt x="23" y="13"/>
                    <a:pt x="23" y="20"/>
                    <a:pt x="18" y="23"/>
                  </a:cubicBezTo>
                  <a:cubicBezTo>
                    <a:pt x="14" y="26"/>
                    <a:pt x="7" y="23"/>
                    <a:pt x="3" y="18"/>
                  </a:cubicBezTo>
                  <a:cubicBezTo>
                    <a:pt x="0" y="12"/>
                    <a:pt x="0" y="6"/>
                    <a:pt x="5" y="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5" name="Freeform 6616"/>
            <p:cNvSpPr>
              <a:spLocks/>
            </p:cNvSpPr>
            <p:nvPr/>
          </p:nvSpPr>
          <p:spPr bwMode="auto">
            <a:xfrm>
              <a:off x="2892" y="1264"/>
              <a:ext cx="8" cy="16"/>
            </a:xfrm>
            <a:custGeom>
              <a:avLst/>
              <a:gdLst>
                <a:gd name="T0" fmla="*/ 4 w 9"/>
                <a:gd name="T1" fmla="*/ 12 h 18"/>
                <a:gd name="T2" fmla="*/ 6 w 9"/>
                <a:gd name="T3" fmla="*/ 0 h 18"/>
                <a:gd name="T4" fmla="*/ 4 w 9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cubicBezTo>
                    <a:pt x="7" y="18"/>
                    <a:pt x="0" y="7"/>
                    <a:pt x="9" y="0"/>
                  </a:cubicBezTo>
                  <a:cubicBezTo>
                    <a:pt x="9" y="0"/>
                    <a:pt x="2" y="8"/>
                    <a:pt x="7" y="1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6" name="Freeform 6617"/>
            <p:cNvSpPr>
              <a:spLocks/>
            </p:cNvSpPr>
            <p:nvPr/>
          </p:nvSpPr>
          <p:spPr bwMode="auto">
            <a:xfrm>
              <a:off x="2910" y="1281"/>
              <a:ext cx="8" cy="7"/>
            </a:xfrm>
            <a:custGeom>
              <a:avLst/>
              <a:gdLst>
                <a:gd name="T0" fmla="*/ 0 w 8"/>
                <a:gd name="T1" fmla="*/ 6 h 7"/>
                <a:gd name="T2" fmla="*/ 8 w 8"/>
                <a:gd name="T3" fmla="*/ 0 h 7"/>
                <a:gd name="T4" fmla="*/ 0 w 8"/>
                <a:gd name="T5" fmla="*/ 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0" y="6"/>
                    <a:pt x="6" y="7"/>
                    <a:pt x="8" y="0"/>
                  </a:cubicBezTo>
                  <a:cubicBezTo>
                    <a:pt x="8" y="0"/>
                    <a:pt x="6" y="6"/>
                    <a:pt x="0" y="6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7" name="Freeform 6618"/>
            <p:cNvSpPr>
              <a:spLocks/>
            </p:cNvSpPr>
            <p:nvPr/>
          </p:nvSpPr>
          <p:spPr bwMode="auto">
            <a:xfrm>
              <a:off x="2933" y="1292"/>
              <a:ext cx="29" cy="29"/>
            </a:xfrm>
            <a:custGeom>
              <a:avLst/>
              <a:gdLst>
                <a:gd name="T0" fmla="*/ 5 w 31"/>
                <a:gd name="T1" fmla="*/ 4 h 32"/>
                <a:gd name="T2" fmla="*/ 20 w 31"/>
                <a:gd name="T3" fmla="*/ 5 h 32"/>
                <a:gd name="T4" fmla="*/ 21 w 31"/>
                <a:gd name="T5" fmla="*/ 20 h 32"/>
                <a:gd name="T6" fmla="*/ 6 w 31"/>
                <a:gd name="T7" fmla="*/ 18 h 32"/>
                <a:gd name="T8" fmla="*/ 5 w 31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5" y="4"/>
                  </a:moveTo>
                  <a:cubicBezTo>
                    <a:pt x="10" y="0"/>
                    <a:pt x="18" y="1"/>
                    <a:pt x="24" y="7"/>
                  </a:cubicBezTo>
                  <a:cubicBezTo>
                    <a:pt x="30" y="14"/>
                    <a:pt x="31" y="23"/>
                    <a:pt x="26" y="27"/>
                  </a:cubicBezTo>
                  <a:cubicBezTo>
                    <a:pt x="21" y="32"/>
                    <a:pt x="12" y="30"/>
                    <a:pt x="6" y="24"/>
                  </a:cubicBezTo>
                  <a:cubicBezTo>
                    <a:pt x="1" y="18"/>
                    <a:pt x="0" y="9"/>
                    <a:pt x="5" y="4"/>
                  </a:cubicBezTo>
                  <a:close/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8" name="Freeform 6619"/>
            <p:cNvSpPr>
              <a:spLocks/>
            </p:cNvSpPr>
            <p:nvPr/>
          </p:nvSpPr>
          <p:spPr bwMode="auto">
            <a:xfrm>
              <a:off x="2938" y="1296"/>
              <a:ext cx="22" cy="22"/>
            </a:xfrm>
            <a:custGeom>
              <a:avLst/>
              <a:gdLst>
                <a:gd name="T0" fmla="*/ 4 w 24"/>
                <a:gd name="T1" fmla="*/ 3 h 24"/>
                <a:gd name="T2" fmla="*/ 15 w 24"/>
                <a:gd name="T3" fmla="*/ 5 h 24"/>
                <a:gd name="T4" fmla="*/ 16 w 24"/>
                <a:gd name="T5" fmla="*/ 16 h 24"/>
                <a:gd name="T6" fmla="*/ 5 w 24"/>
                <a:gd name="T7" fmla="*/ 15 h 24"/>
                <a:gd name="T8" fmla="*/ 4 w 24"/>
                <a:gd name="T9" fmla="*/ 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4" y="3"/>
                  </a:moveTo>
                  <a:cubicBezTo>
                    <a:pt x="8" y="0"/>
                    <a:pt x="15" y="1"/>
                    <a:pt x="19" y="5"/>
                  </a:cubicBezTo>
                  <a:cubicBezTo>
                    <a:pt x="24" y="10"/>
                    <a:pt x="24" y="17"/>
                    <a:pt x="20" y="21"/>
                  </a:cubicBezTo>
                  <a:cubicBezTo>
                    <a:pt x="16" y="24"/>
                    <a:pt x="9" y="23"/>
                    <a:pt x="5" y="19"/>
                  </a:cubicBezTo>
                  <a:cubicBezTo>
                    <a:pt x="0" y="14"/>
                    <a:pt x="0" y="7"/>
                    <a:pt x="4" y="3"/>
                  </a:cubicBezTo>
                  <a:close/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29" name="Freeform 6620"/>
            <p:cNvSpPr>
              <a:spLocks/>
            </p:cNvSpPr>
            <p:nvPr/>
          </p:nvSpPr>
          <p:spPr bwMode="auto">
            <a:xfrm>
              <a:off x="2931" y="1296"/>
              <a:ext cx="8" cy="17"/>
            </a:xfrm>
            <a:custGeom>
              <a:avLst/>
              <a:gdLst>
                <a:gd name="T0" fmla="*/ 6 w 9"/>
                <a:gd name="T1" fmla="*/ 15 h 18"/>
                <a:gd name="T2" fmla="*/ 5 w 9"/>
                <a:gd name="T3" fmla="*/ 0 h 18"/>
                <a:gd name="T4" fmla="*/ 6 w 9"/>
                <a:gd name="T5" fmla="*/ 1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9" y="18"/>
                  </a:moveTo>
                  <a:cubicBezTo>
                    <a:pt x="9" y="18"/>
                    <a:pt x="0" y="7"/>
                    <a:pt x="8" y="0"/>
                  </a:cubicBezTo>
                  <a:cubicBezTo>
                    <a:pt x="8" y="0"/>
                    <a:pt x="3" y="8"/>
                    <a:pt x="9" y="1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0" name="Freeform 6621"/>
            <p:cNvSpPr>
              <a:spLocks/>
            </p:cNvSpPr>
            <p:nvPr/>
          </p:nvSpPr>
          <p:spPr bwMode="auto">
            <a:xfrm>
              <a:off x="2952" y="1310"/>
              <a:ext cx="6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0 h 7"/>
                <a:gd name="T4" fmla="*/ 0 w 7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7"/>
                    <a:pt x="7" y="7"/>
                    <a:pt x="7" y="0"/>
                  </a:cubicBezTo>
                  <a:cubicBezTo>
                    <a:pt x="7" y="0"/>
                    <a:pt x="6" y="6"/>
                    <a:pt x="0" y="7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1" name="Freeform 6622"/>
            <p:cNvSpPr>
              <a:spLocks/>
            </p:cNvSpPr>
            <p:nvPr/>
          </p:nvSpPr>
          <p:spPr bwMode="auto">
            <a:xfrm>
              <a:off x="2895" y="1299"/>
              <a:ext cx="27" cy="26"/>
            </a:xfrm>
            <a:custGeom>
              <a:avLst/>
              <a:gdLst>
                <a:gd name="T0" fmla="*/ 23 w 29"/>
                <a:gd name="T1" fmla="*/ 15 h 28"/>
                <a:gd name="T2" fmla="*/ 20 w 29"/>
                <a:gd name="T3" fmla="*/ 19 h 28"/>
                <a:gd name="T4" fmla="*/ 6 w 29"/>
                <a:gd name="T5" fmla="*/ 18 h 28"/>
                <a:gd name="T6" fmla="*/ 4 w 29"/>
                <a:gd name="T7" fmla="*/ 1 h 28"/>
                <a:gd name="T8" fmla="*/ 6 w 2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8">
                  <a:moveTo>
                    <a:pt x="29" y="18"/>
                  </a:moveTo>
                  <a:cubicBezTo>
                    <a:pt x="28" y="20"/>
                    <a:pt x="27" y="22"/>
                    <a:pt x="26" y="24"/>
                  </a:cubicBezTo>
                  <a:cubicBezTo>
                    <a:pt x="21" y="28"/>
                    <a:pt x="12" y="27"/>
                    <a:pt x="6" y="21"/>
                  </a:cubicBezTo>
                  <a:cubicBezTo>
                    <a:pt x="0" y="15"/>
                    <a:pt x="0" y="6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</a:path>
              </a:pathLst>
            </a:custGeom>
            <a:solidFill>
              <a:srgbClr val="AD72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2" name="Freeform 6623"/>
            <p:cNvSpPr>
              <a:spLocks/>
            </p:cNvSpPr>
            <p:nvPr/>
          </p:nvSpPr>
          <p:spPr bwMode="auto">
            <a:xfrm>
              <a:off x="2901" y="1296"/>
              <a:ext cx="21" cy="20"/>
            </a:xfrm>
            <a:custGeom>
              <a:avLst/>
              <a:gdLst>
                <a:gd name="T0" fmla="*/ 0 w 23"/>
                <a:gd name="T1" fmla="*/ 3 h 21"/>
                <a:gd name="T2" fmla="*/ 14 w 23"/>
                <a:gd name="T3" fmla="*/ 7 h 21"/>
                <a:gd name="T4" fmla="*/ 17 w 23"/>
                <a:gd name="T5" fmla="*/ 18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1">
                  <a:moveTo>
                    <a:pt x="0" y="3"/>
                  </a:moveTo>
                  <a:cubicBezTo>
                    <a:pt x="5" y="0"/>
                    <a:pt x="13" y="2"/>
                    <a:pt x="18" y="7"/>
                  </a:cubicBezTo>
                  <a:cubicBezTo>
                    <a:pt x="22" y="11"/>
                    <a:pt x="23" y="17"/>
                    <a:pt x="23" y="21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3" name="Freeform 6624"/>
            <p:cNvSpPr>
              <a:spLocks/>
            </p:cNvSpPr>
            <p:nvPr/>
          </p:nvSpPr>
          <p:spPr bwMode="auto">
            <a:xfrm>
              <a:off x="2900" y="1303"/>
              <a:ext cx="20" cy="20"/>
            </a:xfrm>
            <a:custGeom>
              <a:avLst/>
              <a:gdLst>
                <a:gd name="T0" fmla="*/ 16 w 22"/>
                <a:gd name="T1" fmla="*/ 10 h 22"/>
                <a:gd name="T2" fmla="*/ 15 w 22"/>
                <a:gd name="T3" fmla="*/ 14 h 22"/>
                <a:gd name="T4" fmla="*/ 5 w 22"/>
                <a:gd name="T5" fmla="*/ 13 h 22"/>
                <a:gd name="T6" fmla="*/ 3 w 22"/>
                <a:gd name="T7" fmla="*/ 1 h 22"/>
                <a:gd name="T8" fmla="*/ 5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3"/>
                  </a:moveTo>
                  <a:cubicBezTo>
                    <a:pt x="22" y="15"/>
                    <a:pt x="21" y="17"/>
                    <a:pt x="20" y="18"/>
                  </a:cubicBezTo>
                  <a:cubicBezTo>
                    <a:pt x="16" y="22"/>
                    <a:pt x="9" y="21"/>
                    <a:pt x="5" y="16"/>
                  </a:cubicBezTo>
                  <a:cubicBezTo>
                    <a:pt x="0" y="12"/>
                    <a:pt x="0" y="5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4" name="Freeform 6625"/>
            <p:cNvSpPr>
              <a:spLocks/>
            </p:cNvSpPr>
            <p:nvPr/>
          </p:nvSpPr>
          <p:spPr bwMode="auto">
            <a:xfrm>
              <a:off x="2906" y="1301"/>
              <a:ext cx="15" cy="14"/>
            </a:xfrm>
            <a:custGeom>
              <a:avLst/>
              <a:gdLst>
                <a:gd name="T0" fmla="*/ 0 w 17"/>
                <a:gd name="T1" fmla="*/ 2 h 15"/>
                <a:gd name="T2" fmla="*/ 9 w 17"/>
                <a:gd name="T3" fmla="*/ 5 h 15"/>
                <a:gd name="T4" fmla="*/ 11 w 17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">
                  <a:moveTo>
                    <a:pt x="0" y="2"/>
                  </a:moveTo>
                  <a:cubicBezTo>
                    <a:pt x="4" y="0"/>
                    <a:pt x="9" y="1"/>
                    <a:pt x="13" y="5"/>
                  </a:cubicBezTo>
                  <a:cubicBezTo>
                    <a:pt x="16" y="8"/>
                    <a:pt x="17" y="12"/>
                    <a:pt x="16" y="15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5" name="Freeform 6626"/>
            <p:cNvSpPr>
              <a:spLocks/>
            </p:cNvSpPr>
            <p:nvPr/>
          </p:nvSpPr>
          <p:spPr bwMode="auto">
            <a:xfrm>
              <a:off x="2893" y="1300"/>
              <a:ext cx="8" cy="17"/>
            </a:xfrm>
            <a:custGeom>
              <a:avLst/>
              <a:gdLst>
                <a:gd name="T0" fmla="*/ 6 w 9"/>
                <a:gd name="T1" fmla="*/ 15 h 18"/>
                <a:gd name="T2" fmla="*/ 5 w 9"/>
                <a:gd name="T3" fmla="*/ 0 h 18"/>
                <a:gd name="T4" fmla="*/ 6 w 9"/>
                <a:gd name="T5" fmla="*/ 1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9" y="18"/>
                  </a:moveTo>
                  <a:cubicBezTo>
                    <a:pt x="9" y="18"/>
                    <a:pt x="0" y="8"/>
                    <a:pt x="8" y="0"/>
                  </a:cubicBezTo>
                  <a:cubicBezTo>
                    <a:pt x="8" y="0"/>
                    <a:pt x="3" y="8"/>
                    <a:pt x="9" y="1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6" name="Freeform 6627"/>
            <p:cNvSpPr>
              <a:spLocks/>
            </p:cNvSpPr>
            <p:nvPr/>
          </p:nvSpPr>
          <p:spPr bwMode="auto">
            <a:xfrm>
              <a:off x="2914" y="1315"/>
              <a:ext cx="6" cy="6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0 h 7"/>
                <a:gd name="T4" fmla="*/ 0 w 7"/>
                <a:gd name="T5" fmla="*/ 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7"/>
                    <a:pt x="6" y="6"/>
                    <a:pt x="7" y="0"/>
                  </a:cubicBezTo>
                  <a:cubicBezTo>
                    <a:pt x="7" y="0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7" name="Freeform 6628"/>
            <p:cNvSpPr>
              <a:spLocks/>
            </p:cNvSpPr>
            <p:nvPr/>
          </p:nvSpPr>
          <p:spPr bwMode="auto">
            <a:xfrm>
              <a:off x="2855" y="1255"/>
              <a:ext cx="26" cy="28"/>
            </a:xfrm>
            <a:custGeom>
              <a:avLst/>
              <a:gdLst>
                <a:gd name="T0" fmla="*/ 22 w 28"/>
                <a:gd name="T1" fmla="*/ 19 h 30"/>
                <a:gd name="T2" fmla="*/ 20 w 28"/>
                <a:gd name="T3" fmla="*/ 20 h 30"/>
                <a:gd name="T4" fmla="*/ 6 w 28"/>
                <a:gd name="T5" fmla="*/ 19 h 30"/>
                <a:gd name="T6" fmla="*/ 4 w 28"/>
                <a:gd name="T7" fmla="*/ 3 h 30"/>
                <a:gd name="T8" fmla="*/ 12 w 28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0">
                  <a:moveTo>
                    <a:pt x="28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1" y="30"/>
                    <a:pt x="12" y="29"/>
                    <a:pt x="6" y="22"/>
                  </a:cubicBezTo>
                  <a:cubicBezTo>
                    <a:pt x="0" y="16"/>
                    <a:pt x="0" y="7"/>
                    <a:pt x="4" y="3"/>
                  </a:cubicBezTo>
                  <a:cubicBezTo>
                    <a:pt x="7" y="0"/>
                    <a:pt x="11" y="0"/>
                    <a:pt x="15" y="1"/>
                  </a:cubicBezTo>
                </a:path>
              </a:pathLst>
            </a:custGeom>
            <a:solidFill>
              <a:srgbClr val="B076A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8" name="Freeform 6629"/>
            <p:cNvSpPr>
              <a:spLocks/>
            </p:cNvSpPr>
            <p:nvPr/>
          </p:nvSpPr>
          <p:spPr bwMode="auto">
            <a:xfrm>
              <a:off x="2869" y="1256"/>
              <a:ext cx="13" cy="20"/>
            </a:xfrm>
            <a:custGeom>
              <a:avLst/>
              <a:gdLst>
                <a:gd name="T0" fmla="*/ 0 w 15"/>
                <a:gd name="T1" fmla="*/ 0 h 21"/>
                <a:gd name="T2" fmla="*/ 6 w 15"/>
                <a:gd name="T3" fmla="*/ 5 h 21"/>
                <a:gd name="T4" fmla="*/ 9 w 15"/>
                <a:gd name="T5" fmla="*/ 18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3" y="0"/>
                    <a:pt x="6" y="2"/>
                    <a:pt x="9" y="5"/>
                  </a:cubicBezTo>
                  <a:cubicBezTo>
                    <a:pt x="13" y="10"/>
                    <a:pt x="15" y="16"/>
                    <a:pt x="13" y="21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39" name="Freeform 6630"/>
            <p:cNvSpPr>
              <a:spLocks/>
            </p:cNvSpPr>
            <p:nvPr/>
          </p:nvSpPr>
          <p:spPr bwMode="auto">
            <a:xfrm>
              <a:off x="2859" y="1259"/>
              <a:ext cx="21" cy="22"/>
            </a:xfrm>
            <a:custGeom>
              <a:avLst/>
              <a:gdLst>
                <a:gd name="T0" fmla="*/ 19 w 22"/>
                <a:gd name="T1" fmla="*/ 13 h 24"/>
                <a:gd name="T2" fmla="*/ 17 w 22"/>
                <a:gd name="T3" fmla="*/ 16 h 24"/>
                <a:gd name="T4" fmla="*/ 5 w 22"/>
                <a:gd name="T5" fmla="*/ 15 h 24"/>
                <a:gd name="T6" fmla="*/ 3 w 22"/>
                <a:gd name="T7" fmla="*/ 3 h 24"/>
                <a:gd name="T8" fmla="*/ 11 w 22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4">
                  <a:moveTo>
                    <a:pt x="22" y="16"/>
                  </a:moveTo>
                  <a:cubicBezTo>
                    <a:pt x="22" y="18"/>
                    <a:pt x="21" y="19"/>
                    <a:pt x="20" y="20"/>
                  </a:cubicBezTo>
                  <a:cubicBezTo>
                    <a:pt x="16" y="24"/>
                    <a:pt x="9" y="23"/>
                    <a:pt x="5" y="18"/>
                  </a:cubicBezTo>
                  <a:cubicBezTo>
                    <a:pt x="0" y="13"/>
                    <a:pt x="0" y="6"/>
                    <a:pt x="3" y="3"/>
                  </a:cubicBezTo>
                  <a:cubicBezTo>
                    <a:pt x="6" y="0"/>
                    <a:pt x="9" y="0"/>
                    <a:pt x="13" y="1"/>
                  </a:cubicBezTo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0" name="Freeform 6631"/>
            <p:cNvSpPr>
              <a:spLocks/>
            </p:cNvSpPr>
            <p:nvPr/>
          </p:nvSpPr>
          <p:spPr bwMode="auto">
            <a:xfrm>
              <a:off x="2871" y="1260"/>
              <a:ext cx="10" cy="14"/>
            </a:xfrm>
            <a:custGeom>
              <a:avLst/>
              <a:gdLst>
                <a:gd name="T0" fmla="*/ 0 w 10"/>
                <a:gd name="T1" fmla="*/ 0 h 15"/>
                <a:gd name="T2" fmla="*/ 6 w 10"/>
                <a:gd name="T3" fmla="*/ 4 h 15"/>
                <a:gd name="T4" fmla="*/ 9 w 10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9" y="7"/>
                    <a:pt x="10" y="12"/>
                    <a:pt x="9" y="15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1" name="Freeform 6632"/>
            <p:cNvSpPr>
              <a:spLocks/>
            </p:cNvSpPr>
            <p:nvPr/>
          </p:nvSpPr>
          <p:spPr bwMode="auto">
            <a:xfrm>
              <a:off x="2852" y="1258"/>
              <a:ext cx="8" cy="17"/>
            </a:xfrm>
            <a:custGeom>
              <a:avLst/>
              <a:gdLst>
                <a:gd name="T0" fmla="*/ 6 w 9"/>
                <a:gd name="T1" fmla="*/ 15 h 18"/>
                <a:gd name="T2" fmla="*/ 5 w 9"/>
                <a:gd name="T3" fmla="*/ 0 h 18"/>
                <a:gd name="T4" fmla="*/ 6 w 9"/>
                <a:gd name="T5" fmla="*/ 1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9" y="18"/>
                  </a:moveTo>
                  <a:cubicBezTo>
                    <a:pt x="9" y="18"/>
                    <a:pt x="0" y="8"/>
                    <a:pt x="8" y="0"/>
                  </a:cubicBezTo>
                  <a:cubicBezTo>
                    <a:pt x="8" y="0"/>
                    <a:pt x="3" y="8"/>
                    <a:pt x="9" y="18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2" name="Freeform 6633"/>
            <p:cNvSpPr>
              <a:spLocks/>
            </p:cNvSpPr>
            <p:nvPr/>
          </p:nvSpPr>
          <p:spPr bwMode="auto">
            <a:xfrm>
              <a:off x="2873" y="1273"/>
              <a:ext cx="7" cy="7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7"/>
                    <a:pt x="6" y="6"/>
                    <a:pt x="7" y="0"/>
                  </a:cubicBezTo>
                  <a:cubicBezTo>
                    <a:pt x="7" y="0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3" name="Freeform 6634"/>
            <p:cNvSpPr>
              <a:spLocks/>
            </p:cNvSpPr>
            <p:nvPr/>
          </p:nvSpPr>
          <p:spPr bwMode="auto">
            <a:xfrm>
              <a:off x="2835" y="1171"/>
              <a:ext cx="17" cy="30"/>
            </a:xfrm>
            <a:custGeom>
              <a:avLst/>
              <a:gdLst>
                <a:gd name="T0" fmla="*/ 15 w 18"/>
                <a:gd name="T1" fmla="*/ 24 h 32"/>
                <a:gd name="T2" fmla="*/ 11 w 18"/>
                <a:gd name="T3" fmla="*/ 26 h 32"/>
                <a:gd name="T4" fmla="*/ 1 w 18"/>
                <a:gd name="T5" fmla="*/ 14 h 32"/>
                <a:gd name="T6" fmla="*/ 9 w 18"/>
                <a:gd name="T7" fmla="*/ 1 h 32"/>
                <a:gd name="T8" fmla="*/ 15 w 18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2">
                  <a:moveTo>
                    <a:pt x="18" y="30"/>
                  </a:moveTo>
                  <a:cubicBezTo>
                    <a:pt x="17" y="31"/>
                    <a:pt x="16" y="31"/>
                    <a:pt x="14" y="32"/>
                  </a:cubicBezTo>
                  <a:cubicBezTo>
                    <a:pt x="8" y="32"/>
                    <a:pt x="2" y="26"/>
                    <a:pt x="1" y="17"/>
                  </a:cubicBezTo>
                  <a:cubicBezTo>
                    <a:pt x="0" y="8"/>
                    <a:pt x="5" y="1"/>
                    <a:pt x="12" y="1"/>
                  </a:cubicBezTo>
                  <a:cubicBezTo>
                    <a:pt x="14" y="0"/>
                    <a:pt x="16" y="1"/>
                    <a:pt x="18" y="2"/>
                  </a:cubicBezTo>
                </a:path>
              </a:pathLst>
            </a:custGeom>
            <a:solidFill>
              <a:srgbClr val="A86DA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4" name="Freeform 6635"/>
            <p:cNvSpPr>
              <a:spLocks/>
            </p:cNvSpPr>
            <p:nvPr/>
          </p:nvSpPr>
          <p:spPr bwMode="auto">
            <a:xfrm>
              <a:off x="2852" y="1173"/>
              <a:ext cx="7" cy="26"/>
            </a:xfrm>
            <a:custGeom>
              <a:avLst/>
              <a:gdLst>
                <a:gd name="T0" fmla="*/ 0 w 8"/>
                <a:gd name="T1" fmla="*/ 0 h 28"/>
                <a:gd name="T2" fmla="*/ 4 w 8"/>
                <a:gd name="T3" fmla="*/ 10 h 28"/>
                <a:gd name="T4" fmla="*/ 0 w 8"/>
                <a:gd name="T5" fmla="*/ 22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cubicBezTo>
                    <a:pt x="4" y="2"/>
                    <a:pt x="7" y="7"/>
                    <a:pt x="7" y="13"/>
                  </a:cubicBezTo>
                  <a:cubicBezTo>
                    <a:pt x="8" y="20"/>
                    <a:pt x="5" y="26"/>
                    <a:pt x="0" y="28"/>
                  </a:cubicBezTo>
                </a:path>
              </a:pathLst>
            </a:custGeom>
            <a:solidFill>
              <a:srgbClr val="A26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5" name="Freeform 6636"/>
            <p:cNvSpPr>
              <a:spLocks/>
            </p:cNvSpPr>
            <p:nvPr/>
          </p:nvSpPr>
          <p:spPr bwMode="auto">
            <a:xfrm>
              <a:off x="2839" y="1177"/>
              <a:ext cx="13" cy="22"/>
            </a:xfrm>
            <a:custGeom>
              <a:avLst/>
              <a:gdLst>
                <a:gd name="T0" fmla="*/ 11 w 14"/>
                <a:gd name="T1" fmla="*/ 17 h 24"/>
                <a:gd name="T2" fmla="*/ 8 w 14"/>
                <a:gd name="T3" fmla="*/ 18 h 24"/>
                <a:gd name="T4" fmla="*/ 0 w 14"/>
                <a:gd name="T5" fmla="*/ 10 h 24"/>
                <a:gd name="T6" fmla="*/ 7 w 14"/>
                <a:gd name="T7" fmla="*/ 0 h 24"/>
                <a:gd name="T8" fmla="*/ 11 w 14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14" y="23"/>
                  </a:moveTo>
                  <a:cubicBezTo>
                    <a:pt x="13" y="23"/>
                    <a:pt x="12" y="24"/>
                    <a:pt x="11" y="24"/>
                  </a:cubicBezTo>
                  <a:cubicBezTo>
                    <a:pt x="5" y="24"/>
                    <a:pt x="1" y="19"/>
                    <a:pt x="0" y="13"/>
                  </a:cubicBezTo>
                  <a:cubicBezTo>
                    <a:pt x="0" y="6"/>
                    <a:pt x="3" y="0"/>
                    <a:pt x="9" y="0"/>
                  </a:cubicBezTo>
                  <a:cubicBezTo>
                    <a:pt x="11" y="0"/>
                    <a:pt x="12" y="0"/>
                    <a:pt x="14" y="1"/>
                  </a:cubicBezTo>
                </a:path>
              </a:pathLst>
            </a:custGeom>
            <a:solidFill>
              <a:srgbClr val="965B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6" name="Freeform 6637"/>
            <p:cNvSpPr>
              <a:spLocks/>
            </p:cNvSpPr>
            <p:nvPr/>
          </p:nvSpPr>
          <p:spPr bwMode="auto">
            <a:xfrm>
              <a:off x="2852" y="1178"/>
              <a:ext cx="5" cy="20"/>
            </a:xfrm>
            <a:custGeom>
              <a:avLst/>
              <a:gdLst>
                <a:gd name="T0" fmla="*/ 0 w 6"/>
                <a:gd name="T1" fmla="*/ 0 h 22"/>
                <a:gd name="T2" fmla="*/ 3 w 6"/>
                <a:gd name="T3" fmla="*/ 7 h 22"/>
                <a:gd name="T4" fmla="*/ 0 w 6"/>
                <a:gd name="T5" fmla="*/ 16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2">
                  <a:moveTo>
                    <a:pt x="0" y="0"/>
                  </a:moveTo>
                  <a:cubicBezTo>
                    <a:pt x="3" y="2"/>
                    <a:pt x="5" y="6"/>
                    <a:pt x="5" y="10"/>
                  </a:cubicBezTo>
                  <a:cubicBezTo>
                    <a:pt x="6" y="15"/>
                    <a:pt x="4" y="20"/>
                    <a:pt x="0" y="22"/>
                  </a:cubicBezTo>
                </a:path>
              </a:pathLst>
            </a:custGeom>
            <a:solidFill>
              <a:srgbClr val="8B44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7" name="Freeform 6638"/>
            <p:cNvSpPr>
              <a:spLocks/>
            </p:cNvSpPr>
            <p:nvPr/>
          </p:nvSpPr>
          <p:spPr bwMode="auto">
            <a:xfrm>
              <a:off x="2836" y="1172"/>
              <a:ext cx="11" cy="14"/>
            </a:xfrm>
            <a:custGeom>
              <a:avLst/>
              <a:gdLst>
                <a:gd name="T0" fmla="*/ 1 w 12"/>
                <a:gd name="T1" fmla="*/ 12 h 15"/>
                <a:gd name="T2" fmla="*/ 9 w 12"/>
                <a:gd name="T3" fmla="*/ 0 h 15"/>
                <a:gd name="T4" fmla="*/ 1 w 12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cubicBezTo>
                    <a:pt x="1" y="15"/>
                    <a:pt x="0" y="1"/>
                    <a:pt x="12" y="0"/>
                  </a:cubicBezTo>
                  <a:cubicBezTo>
                    <a:pt x="12" y="0"/>
                    <a:pt x="2" y="3"/>
                    <a:pt x="1" y="15"/>
                  </a:cubicBezTo>
                  <a:close/>
                </a:path>
              </a:pathLst>
            </a:custGeom>
            <a:solidFill>
              <a:srgbClr val="CA99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8" name="Freeform 6639"/>
            <p:cNvSpPr>
              <a:spLocks/>
            </p:cNvSpPr>
            <p:nvPr/>
          </p:nvSpPr>
          <p:spPr bwMode="auto">
            <a:xfrm>
              <a:off x="2844" y="1196"/>
              <a:ext cx="10" cy="5"/>
            </a:xfrm>
            <a:custGeom>
              <a:avLst/>
              <a:gdLst>
                <a:gd name="T0" fmla="*/ 0 w 10"/>
                <a:gd name="T1" fmla="*/ 1 h 5"/>
                <a:gd name="T2" fmla="*/ 10 w 10"/>
                <a:gd name="T3" fmla="*/ 0 h 5"/>
                <a:gd name="T4" fmla="*/ 0 w 10"/>
                <a:gd name="T5" fmla="*/ 1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0" y="1"/>
                    <a:pt x="5" y="5"/>
                    <a:pt x="10" y="0"/>
                  </a:cubicBezTo>
                  <a:cubicBezTo>
                    <a:pt x="10" y="0"/>
                    <a:pt x="5" y="3"/>
                    <a:pt x="0" y="1"/>
                  </a:cubicBezTo>
                  <a:close/>
                </a:path>
              </a:pathLst>
            </a:custGeom>
            <a:solidFill>
              <a:srgbClr val="7225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49" name="Freeform 6640"/>
            <p:cNvSpPr>
              <a:spLocks/>
            </p:cNvSpPr>
            <p:nvPr/>
          </p:nvSpPr>
          <p:spPr bwMode="auto">
            <a:xfrm>
              <a:off x="2966" y="876"/>
              <a:ext cx="150" cy="157"/>
            </a:xfrm>
            <a:custGeom>
              <a:avLst/>
              <a:gdLst>
                <a:gd name="T0" fmla="*/ 124 w 162"/>
                <a:gd name="T1" fmla="*/ 134 h 170"/>
                <a:gd name="T2" fmla="*/ 59 w 162"/>
                <a:gd name="T3" fmla="*/ 104 h 170"/>
                <a:gd name="T4" fmla="*/ 27 w 162"/>
                <a:gd name="T5" fmla="*/ 81 h 170"/>
                <a:gd name="T6" fmla="*/ 15 w 162"/>
                <a:gd name="T7" fmla="*/ 44 h 170"/>
                <a:gd name="T8" fmla="*/ 8 w 162"/>
                <a:gd name="T9" fmla="*/ 22 h 170"/>
                <a:gd name="T10" fmla="*/ 57 w 162"/>
                <a:gd name="T11" fmla="*/ 61 h 170"/>
                <a:gd name="T12" fmla="*/ 26 w 162"/>
                <a:gd name="T13" fmla="*/ 50 h 170"/>
                <a:gd name="T14" fmla="*/ 124 w 162"/>
                <a:gd name="T15" fmla="*/ 13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2" h="170">
                  <a:moveTo>
                    <a:pt x="157" y="170"/>
                  </a:moveTo>
                  <a:cubicBezTo>
                    <a:pt x="157" y="170"/>
                    <a:pt x="108" y="164"/>
                    <a:pt x="75" y="132"/>
                  </a:cubicBezTo>
                  <a:cubicBezTo>
                    <a:pt x="64" y="122"/>
                    <a:pt x="42" y="96"/>
                    <a:pt x="34" y="103"/>
                  </a:cubicBezTo>
                  <a:cubicBezTo>
                    <a:pt x="9" y="128"/>
                    <a:pt x="0" y="87"/>
                    <a:pt x="18" y="56"/>
                  </a:cubicBezTo>
                  <a:cubicBezTo>
                    <a:pt x="37" y="22"/>
                    <a:pt x="1" y="56"/>
                    <a:pt x="11" y="28"/>
                  </a:cubicBezTo>
                  <a:cubicBezTo>
                    <a:pt x="21" y="0"/>
                    <a:pt x="82" y="66"/>
                    <a:pt x="72" y="78"/>
                  </a:cubicBezTo>
                  <a:cubicBezTo>
                    <a:pt x="61" y="90"/>
                    <a:pt x="42" y="46"/>
                    <a:pt x="32" y="64"/>
                  </a:cubicBezTo>
                  <a:cubicBezTo>
                    <a:pt x="22" y="81"/>
                    <a:pt x="162" y="124"/>
                    <a:pt x="157" y="170"/>
                  </a:cubicBezTo>
                  <a:close/>
                </a:path>
              </a:pathLst>
            </a:custGeom>
            <a:noFill/>
            <a:ln w="4763" cap="flat">
              <a:solidFill>
                <a:srgbClr val="DEBDD8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0" name="Freeform 6641"/>
            <p:cNvSpPr>
              <a:spLocks/>
            </p:cNvSpPr>
            <p:nvPr/>
          </p:nvSpPr>
          <p:spPr bwMode="auto">
            <a:xfrm>
              <a:off x="2972" y="743"/>
              <a:ext cx="114" cy="207"/>
            </a:xfrm>
            <a:custGeom>
              <a:avLst/>
              <a:gdLst>
                <a:gd name="T0" fmla="*/ 0 w 123"/>
                <a:gd name="T1" fmla="*/ 101 h 223"/>
                <a:gd name="T2" fmla="*/ 93 w 123"/>
                <a:gd name="T3" fmla="*/ 166 h 223"/>
                <a:gd name="T4" fmla="*/ 21 w 123"/>
                <a:gd name="T5" fmla="*/ 93 h 223"/>
                <a:gd name="T6" fmla="*/ 34 w 123"/>
                <a:gd name="T7" fmla="*/ 84 h 223"/>
                <a:gd name="T8" fmla="*/ 8 w 123"/>
                <a:gd name="T9" fmla="*/ 46 h 223"/>
                <a:gd name="T10" fmla="*/ 65 w 123"/>
                <a:gd name="T11" fmla="*/ 55 h 223"/>
                <a:gd name="T12" fmla="*/ 0 w 123"/>
                <a:gd name="T13" fmla="*/ 3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223">
                  <a:moveTo>
                    <a:pt x="0" y="126"/>
                  </a:moveTo>
                  <a:cubicBezTo>
                    <a:pt x="0" y="126"/>
                    <a:pt x="110" y="223"/>
                    <a:pt x="117" y="208"/>
                  </a:cubicBezTo>
                  <a:cubicBezTo>
                    <a:pt x="123" y="193"/>
                    <a:pt x="23" y="138"/>
                    <a:pt x="27" y="116"/>
                  </a:cubicBezTo>
                  <a:cubicBezTo>
                    <a:pt x="31" y="93"/>
                    <a:pt x="41" y="114"/>
                    <a:pt x="43" y="104"/>
                  </a:cubicBezTo>
                  <a:cubicBezTo>
                    <a:pt x="44" y="93"/>
                    <a:pt x="1" y="83"/>
                    <a:pt x="11" y="58"/>
                  </a:cubicBezTo>
                  <a:cubicBezTo>
                    <a:pt x="21" y="34"/>
                    <a:pt x="82" y="69"/>
                    <a:pt x="82" y="69"/>
                  </a:cubicBezTo>
                  <a:cubicBezTo>
                    <a:pt x="82" y="69"/>
                    <a:pt x="24" y="0"/>
                    <a:pt x="0" y="3"/>
                  </a:cubicBezTo>
                </a:path>
              </a:pathLst>
            </a:custGeom>
            <a:noFill/>
            <a:ln w="4763" cap="flat">
              <a:solidFill>
                <a:srgbClr val="DEBDD8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1" name="Freeform 6642"/>
            <p:cNvSpPr>
              <a:spLocks/>
            </p:cNvSpPr>
            <p:nvPr/>
          </p:nvSpPr>
          <p:spPr bwMode="auto">
            <a:xfrm>
              <a:off x="2965" y="1537"/>
              <a:ext cx="51" cy="131"/>
            </a:xfrm>
            <a:custGeom>
              <a:avLst/>
              <a:gdLst>
                <a:gd name="T0" fmla="*/ 6 w 55"/>
                <a:gd name="T1" fmla="*/ 112 h 142"/>
                <a:gd name="T2" fmla="*/ 21 w 55"/>
                <a:gd name="T3" fmla="*/ 87 h 142"/>
                <a:gd name="T4" fmla="*/ 23 w 55"/>
                <a:gd name="T5" fmla="*/ 70 h 142"/>
                <a:gd name="T6" fmla="*/ 21 w 55"/>
                <a:gd name="T7" fmla="*/ 41 h 142"/>
                <a:gd name="T8" fmla="*/ 6 w 55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42">
                  <a:moveTo>
                    <a:pt x="8" y="142"/>
                  </a:moveTo>
                  <a:cubicBezTo>
                    <a:pt x="8" y="142"/>
                    <a:pt x="55" y="126"/>
                    <a:pt x="27" y="111"/>
                  </a:cubicBezTo>
                  <a:cubicBezTo>
                    <a:pt x="0" y="96"/>
                    <a:pt x="47" y="104"/>
                    <a:pt x="29" y="89"/>
                  </a:cubicBezTo>
                  <a:cubicBezTo>
                    <a:pt x="11" y="73"/>
                    <a:pt x="53" y="65"/>
                    <a:pt x="27" y="52"/>
                  </a:cubicBezTo>
                  <a:cubicBezTo>
                    <a:pt x="1" y="39"/>
                    <a:pt x="36" y="16"/>
                    <a:pt x="7" y="0"/>
                  </a:cubicBezTo>
                </a:path>
              </a:pathLst>
            </a:custGeom>
            <a:solidFill>
              <a:srgbClr val="6347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2" name="Freeform 6643"/>
            <p:cNvSpPr>
              <a:spLocks/>
            </p:cNvSpPr>
            <p:nvPr/>
          </p:nvSpPr>
          <p:spPr bwMode="auto">
            <a:xfrm>
              <a:off x="2932" y="1518"/>
              <a:ext cx="50" cy="150"/>
            </a:xfrm>
            <a:custGeom>
              <a:avLst/>
              <a:gdLst>
                <a:gd name="T0" fmla="*/ 33 w 54"/>
                <a:gd name="T1" fmla="*/ 16 h 163"/>
                <a:gd name="T2" fmla="*/ 17 w 54"/>
                <a:gd name="T3" fmla="*/ 9 h 163"/>
                <a:gd name="T4" fmla="*/ 1 w 54"/>
                <a:gd name="T5" fmla="*/ 17 h 163"/>
                <a:gd name="T6" fmla="*/ 12 w 54"/>
                <a:gd name="T7" fmla="*/ 29 h 163"/>
                <a:gd name="T8" fmla="*/ 23 w 54"/>
                <a:gd name="T9" fmla="*/ 60 h 163"/>
                <a:gd name="T10" fmla="*/ 28 w 54"/>
                <a:gd name="T11" fmla="*/ 84 h 163"/>
                <a:gd name="T12" fmla="*/ 31 w 54"/>
                <a:gd name="T13" fmla="*/ 122 h 163"/>
                <a:gd name="T14" fmla="*/ 34 w 54"/>
                <a:gd name="T15" fmla="*/ 127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163">
                  <a:moveTo>
                    <a:pt x="42" y="21"/>
                  </a:moveTo>
                  <a:cubicBezTo>
                    <a:pt x="42" y="21"/>
                    <a:pt x="17" y="24"/>
                    <a:pt x="21" y="12"/>
                  </a:cubicBezTo>
                  <a:cubicBezTo>
                    <a:pt x="25" y="0"/>
                    <a:pt x="2" y="9"/>
                    <a:pt x="1" y="23"/>
                  </a:cubicBezTo>
                  <a:cubicBezTo>
                    <a:pt x="0" y="37"/>
                    <a:pt x="27" y="20"/>
                    <a:pt x="15" y="38"/>
                  </a:cubicBezTo>
                  <a:cubicBezTo>
                    <a:pt x="3" y="56"/>
                    <a:pt x="54" y="51"/>
                    <a:pt x="29" y="77"/>
                  </a:cubicBezTo>
                  <a:cubicBezTo>
                    <a:pt x="4" y="102"/>
                    <a:pt x="48" y="85"/>
                    <a:pt x="35" y="108"/>
                  </a:cubicBezTo>
                  <a:cubicBezTo>
                    <a:pt x="22" y="131"/>
                    <a:pt x="53" y="121"/>
                    <a:pt x="39" y="157"/>
                  </a:cubicBezTo>
                  <a:cubicBezTo>
                    <a:pt x="37" y="162"/>
                    <a:pt x="43" y="163"/>
                    <a:pt x="43" y="163"/>
                  </a:cubicBezTo>
                </a:path>
              </a:pathLst>
            </a:custGeom>
            <a:solidFill>
              <a:srgbClr val="5436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3" name="Freeform 6644"/>
            <p:cNvSpPr>
              <a:spLocks/>
            </p:cNvSpPr>
            <p:nvPr/>
          </p:nvSpPr>
          <p:spPr bwMode="auto">
            <a:xfrm>
              <a:off x="2730" y="1456"/>
              <a:ext cx="117" cy="112"/>
            </a:xfrm>
            <a:custGeom>
              <a:avLst/>
              <a:gdLst>
                <a:gd name="T0" fmla="*/ 10 w 126"/>
                <a:gd name="T1" fmla="*/ 19 h 120"/>
                <a:gd name="T2" fmla="*/ 25 w 126"/>
                <a:gd name="T3" fmla="*/ 33 h 120"/>
                <a:gd name="T4" fmla="*/ 47 w 126"/>
                <a:gd name="T5" fmla="*/ 44 h 120"/>
                <a:gd name="T6" fmla="*/ 66 w 126"/>
                <a:gd name="T7" fmla="*/ 67 h 120"/>
                <a:gd name="T8" fmla="*/ 85 w 126"/>
                <a:gd name="T9" fmla="*/ 85 h 120"/>
                <a:gd name="T10" fmla="*/ 95 w 126"/>
                <a:gd name="T11" fmla="*/ 82 h 120"/>
                <a:gd name="T12" fmla="*/ 77 w 126"/>
                <a:gd name="T13" fmla="*/ 68 h 120"/>
                <a:gd name="T14" fmla="*/ 69 w 126"/>
                <a:gd name="T15" fmla="*/ 41 h 120"/>
                <a:gd name="T16" fmla="*/ 44 w 126"/>
                <a:gd name="T17" fmla="*/ 24 h 120"/>
                <a:gd name="T18" fmla="*/ 10 w 126"/>
                <a:gd name="T19" fmla="*/ 19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120">
                  <a:moveTo>
                    <a:pt x="13" y="23"/>
                  </a:moveTo>
                  <a:cubicBezTo>
                    <a:pt x="0" y="32"/>
                    <a:pt x="36" y="26"/>
                    <a:pt x="31" y="40"/>
                  </a:cubicBezTo>
                  <a:cubicBezTo>
                    <a:pt x="27" y="55"/>
                    <a:pt x="70" y="35"/>
                    <a:pt x="59" y="54"/>
                  </a:cubicBezTo>
                  <a:cubicBezTo>
                    <a:pt x="48" y="74"/>
                    <a:pt x="107" y="50"/>
                    <a:pt x="82" y="83"/>
                  </a:cubicBezTo>
                  <a:cubicBezTo>
                    <a:pt x="66" y="104"/>
                    <a:pt x="126" y="75"/>
                    <a:pt x="107" y="105"/>
                  </a:cubicBezTo>
                  <a:cubicBezTo>
                    <a:pt x="97" y="120"/>
                    <a:pt x="119" y="112"/>
                    <a:pt x="118" y="101"/>
                  </a:cubicBezTo>
                  <a:cubicBezTo>
                    <a:pt x="118" y="89"/>
                    <a:pt x="109" y="72"/>
                    <a:pt x="96" y="84"/>
                  </a:cubicBezTo>
                  <a:cubicBezTo>
                    <a:pt x="84" y="95"/>
                    <a:pt x="108" y="34"/>
                    <a:pt x="86" y="50"/>
                  </a:cubicBezTo>
                  <a:cubicBezTo>
                    <a:pt x="64" y="66"/>
                    <a:pt x="78" y="18"/>
                    <a:pt x="55" y="30"/>
                  </a:cubicBezTo>
                  <a:cubicBezTo>
                    <a:pt x="32" y="43"/>
                    <a:pt x="45" y="0"/>
                    <a:pt x="13" y="23"/>
                  </a:cubicBezTo>
                  <a:close/>
                </a:path>
              </a:pathLst>
            </a:custGeom>
            <a:solidFill>
              <a:srgbClr val="5436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4" name="Freeform 6645"/>
            <p:cNvSpPr>
              <a:spLocks/>
            </p:cNvSpPr>
            <p:nvPr/>
          </p:nvSpPr>
          <p:spPr bwMode="auto">
            <a:xfrm>
              <a:off x="2597" y="727"/>
              <a:ext cx="375" cy="849"/>
            </a:xfrm>
            <a:custGeom>
              <a:avLst/>
              <a:gdLst>
                <a:gd name="T0" fmla="*/ 203 w 405"/>
                <a:gd name="T1" fmla="*/ 220 h 917"/>
                <a:gd name="T2" fmla="*/ 189 w 405"/>
                <a:gd name="T3" fmla="*/ 247 h 917"/>
                <a:gd name="T4" fmla="*/ 235 w 405"/>
                <a:gd name="T5" fmla="*/ 257 h 917"/>
                <a:gd name="T6" fmla="*/ 237 w 405"/>
                <a:gd name="T7" fmla="*/ 258 h 917"/>
                <a:gd name="T8" fmla="*/ 185 w 405"/>
                <a:gd name="T9" fmla="*/ 364 h 917"/>
                <a:gd name="T10" fmla="*/ 201 w 405"/>
                <a:gd name="T11" fmla="*/ 367 h 917"/>
                <a:gd name="T12" fmla="*/ 226 w 405"/>
                <a:gd name="T13" fmla="*/ 464 h 917"/>
                <a:gd name="T14" fmla="*/ 263 w 405"/>
                <a:gd name="T15" fmla="*/ 558 h 917"/>
                <a:gd name="T16" fmla="*/ 220 w 405"/>
                <a:gd name="T17" fmla="*/ 545 h 917"/>
                <a:gd name="T18" fmla="*/ 249 w 405"/>
                <a:gd name="T19" fmla="*/ 708 h 917"/>
                <a:gd name="T20" fmla="*/ 215 w 405"/>
                <a:gd name="T21" fmla="*/ 663 h 917"/>
                <a:gd name="T22" fmla="*/ 185 w 405"/>
                <a:gd name="T23" fmla="*/ 594 h 917"/>
                <a:gd name="T24" fmla="*/ 169 w 405"/>
                <a:gd name="T25" fmla="*/ 609 h 917"/>
                <a:gd name="T26" fmla="*/ 138 w 405"/>
                <a:gd name="T27" fmla="*/ 572 h 917"/>
                <a:gd name="T28" fmla="*/ 127 w 405"/>
                <a:gd name="T29" fmla="*/ 578 h 917"/>
                <a:gd name="T30" fmla="*/ 117 w 405"/>
                <a:gd name="T31" fmla="*/ 545 h 917"/>
                <a:gd name="T32" fmla="*/ 100 w 405"/>
                <a:gd name="T33" fmla="*/ 634 h 917"/>
                <a:gd name="T34" fmla="*/ 87 w 405"/>
                <a:gd name="T35" fmla="*/ 626 h 917"/>
                <a:gd name="T36" fmla="*/ 77 w 405"/>
                <a:gd name="T37" fmla="*/ 612 h 917"/>
                <a:gd name="T38" fmla="*/ 64 w 405"/>
                <a:gd name="T39" fmla="*/ 631 h 917"/>
                <a:gd name="T40" fmla="*/ 14 w 405"/>
                <a:gd name="T41" fmla="*/ 557 h 917"/>
                <a:gd name="T42" fmla="*/ 159 w 405"/>
                <a:gd name="T43" fmla="*/ 218 h 917"/>
                <a:gd name="T44" fmla="*/ 321 w 405"/>
                <a:gd name="T45" fmla="*/ 18 h 917"/>
                <a:gd name="T46" fmla="*/ 321 w 405"/>
                <a:gd name="T47" fmla="*/ 115 h 917"/>
                <a:gd name="T48" fmla="*/ 230 w 405"/>
                <a:gd name="T49" fmla="*/ 239 h 917"/>
                <a:gd name="T50" fmla="*/ 203 w 405"/>
                <a:gd name="T51" fmla="*/ 220 h 9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05" h="917">
                  <a:moveTo>
                    <a:pt x="256" y="278"/>
                  </a:moveTo>
                  <a:cubicBezTo>
                    <a:pt x="250" y="288"/>
                    <a:pt x="244" y="299"/>
                    <a:pt x="238" y="311"/>
                  </a:cubicBezTo>
                  <a:cubicBezTo>
                    <a:pt x="270" y="310"/>
                    <a:pt x="296" y="324"/>
                    <a:pt x="296" y="324"/>
                  </a:cubicBezTo>
                  <a:cubicBezTo>
                    <a:pt x="297" y="324"/>
                    <a:pt x="298" y="325"/>
                    <a:pt x="299" y="325"/>
                  </a:cubicBezTo>
                  <a:cubicBezTo>
                    <a:pt x="324" y="339"/>
                    <a:pt x="246" y="414"/>
                    <a:pt x="233" y="459"/>
                  </a:cubicBezTo>
                  <a:cubicBezTo>
                    <a:pt x="240" y="452"/>
                    <a:pt x="253" y="462"/>
                    <a:pt x="253" y="462"/>
                  </a:cubicBezTo>
                  <a:cubicBezTo>
                    <a:pt x="272" y="472"/>
                    <a:pt x="260" y="542"/>
                    <a:pt x="284" y="584"/>
                  </a:cubicBezTo>
                  <a:cubicBezTo>
                    <a:pt x="308" y="627"/>
                    <a:pt x="349" y="697"/>
                    <a:pt x="332" y="703"/>
                  </a:cubicBezTo>
                  <a:cubicBezTo>
                    <a:pt x="332" y="703"/>
                    <a:pt x="304" y="708"/>
                    <a:pt x="278" y="687"/>
                  </a:cubicBezTo>
                  <a:cubicBezTo>
                    <a:pt x="315" y="774"/>
                    <a:pt x="357" y="873"/>
                    <a:pt x="313" y="892"/>
                  </a:cubicBezTo>
                  <a:cubicBezTo>
                    <a:pt x="313" y="892"/>
                    <a:pt x="291" y="917"/>
                    <a:pt x="271" y="835"/>
                  </a:cubicBezTo>
                  <a:cubicBezTo>
                    <a:pt x="252" y="753"/>
                    <a:pt x="233" y="749"/>
                    <a:pt x="233" y="749"/>
                  </a:cubicBezTo>
                  <a:cubicBezTo>
                    <a:pt x="232" y="763"/>
                    <a:pt x="227" y="771"/>
                    <a:pt x="213" y="768"/>
                  </a:cubicBezTo>
                  <a:cubicBezTo>
                    <a:pt x="213" y="768"/>
                    <a:pt x="174" y="747"/>
                    <a:pt x="174" y="721"/>
                  </a:cubicBezTo>
                  <a:cubicBezTo>
                    <a:pt x="171" y="726"/>
                    <a:pt x="167" y="729"/>
                    <a:pt x="160" y="728"/>
                  </a:cubicBezTo>
                  <a:cubicBezTo>
                    <a:pt x="146" y="725"/>
                    <a:pt x="168" y="684"/>
                    <a:pt x="147" y="687"/>
                  </a:cubicBezTo>
                  <a:cubicBezTo>
                    <a:pt x="127" y="689"/>
                    <a:pt x="162" y="804"/>
                    <a:pt x="126" y="799"/>
                  </a:cubicBezTo>
                  <a:cubicBezTo>
                    <a:pt x="113" y="797"/>
                    <a:pt x="110" y="793"/>
                    <a:pt x="110" y="788"/>
                  </a:cubicBezTo>
                  <a:cubicBezTo>
                    <a:pt x="97" y="771"/>
                    <a:pt x="97" y="771"/>
                    <a:pt x="97" y="771"/>
                  </a:cubicBezTo>
                  <a:cubicBezTo>
                    <a:pt x="93" y="782"/>
                    <a:pt x="105" y="804"/>
                    <a:pt x="81" y="796"/>
                  </a:cubicBezTo>
                  <a:cubicBezTo>
                    <a:pt x="81" y="796"/>
                    <a:pt x="34" y="812"/>
                    <a:pt x="17" y="702"/>
                  </a:cubicBezTo>
                  <a:cubicBezTo>
                    <a:pt x="0" y="592"/>
                    <a:pt x="99" y="246"/>
                    <a:pt x="201" y="275"/>
                  </a:cubicBezTo>
                  <a:cubicBezTo>
                    <a:pt x="217" y="280"/>
                    <a:pt x="395" y="0"/>
                    <a:pt x="405" y="22"/>
                  </a:cubicBez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08" y="324"/>
                    <a:pt x="289" y="301"/>
                  </a:cubicBezTo>
                  <a:cubicBezTo>
                    <a:pt x="289" y="301"/>
                    <a:pt x="261" y="294"/>
                    <a:pt x="256" y="278"/>
                  </a:cubicBezTo>
                  <a:close/>
                </a:path>
              </a:pathLst>
            </a:custGeom>
            <a:solidFill>
              <a:srgbClr val="B036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5" name="Freeform 6646"/>
            <p:cNvSpPr>
              <a:spLocks/>
            </p:cNvSpPr>
            <p:nvPr/>
          </p:nvSpPr>
          <p:spPr bwMode="auto">
            <a:xfrm>
              <a:off x="2641" y="726"/>
              <a:ext cx="331" cy="839"/>
            </a:xfrm>
            <a:custGeom>
              <a:avLst/>
              <a:gdLst>
                <a:gd name="T0" fmla="*/ 285 w 357"/>
                <a:gd name="T1" fmla="*/ 115 h 906"/>
                <a:gd name="T2" fmla="*/ 192 w 357"/>
                <a:gd name="T3" fmla="*/ 239 h 906"/>
                <a:gd name="T4" fmla="*/ 200 w 357"/>
                <a:gd name="T5" fmla="*/ 186 h 906"/>
                <a:gd name="T6" fmla="*/ 116 w 357"/>
                <a:gd name="T7" fmla="*/ 348 h 906"/>
                <a:gd name="T8" fmla="*/ 201 w 357"/>
                <a:gd name="T9" fmla="*/ 258 h 906"/>
                <a:gd name="T10" fmla="*/ 159 w 357"/>
                <a:gd name="T11" fmla="*/ 389 h 906"/>
                <a:gd name="T12" fmla="*/ 163 w 357"/>
                <a:gd name="T13" fmla="*/ 368 h 906"/>
                <a:gd name="T14" fmla="*/ 189 w 357"/>
                <a:gd name="T15" fmla="*/ 467 h 906"/>
                <a:gd name="T16" fmla="*/ 226 w 357"/>
                <a:gd name="T17" fmla="*/ 558 h 906"/>
                <a:gd name="T18" fmla="*/ 154 w 357"/>
                <a:gd name="T19" fmla="*/ 436 h 906"/>
                <a:gd name="T20" fmla="*/ 211 w 357"/>
                <a:gd name="T21" fmla="*/ 709 h 906"/>
                <a:gd name="T22" fmla="*/ 137 w 357"/>
                <a:gd name="T23" fmla="*/ 507 h 906"/>
                <a:gd name="T24" fmla="*/ 132 w 357"/>
                <a:gd name="T25" fmla="*/ 610 h 906"/>
                <a:gd name="T26" fmla="*/ 112 w 357"/>
                <a:gd name="T27" fmla="*/ 494 h 906"/>
                <a:gd name="T28" fmla="*/ 89 w 357"/>
                <a:gd name="T29" fmla="*/ 579 h 906"/>
                <a:gd name="T30" fmla="*/ 80 w 357"/>
                <a:gd name="T31" fmla="*/ 545 h 906"/>
                <a:gd name="T32" fmla="*/ 62 w 357"/>
                <a:gd name="T33" fmla="*/ 634 h 906"/>
                <a:gd name="T34" fmla="*/ 48 w 357"/>
                <a:gd name="T35" fmla="*/ 608 h 906"/>
                <a:gd name="T36" fmla="*/ 27 w 357"/>
                <a:gd name="T37" fmla="*/ 632 h 906"/>
                <a:gd name="T38" fmla="*/ 51 w 357"/>
                <a:gd name="T39" fmla="*/ 462 h 906"/>
                <a:gd name="T40" fmla="*/ 49 w 357"/>
                <a:gd name="T41" fmla="*/ 558 h 906"/>
                <a:gd name="T42" fmla="*/ 83 w 357"/>
                <a:gd name="T43" fmla="*/ 405 h 906"/>
                <a:gd name="T44" fmla="*/ 57 w 357"/>
                <a:gd name="T45" fmla="*/ 423 h 906"/>
                <a:gd name="T46" fmla="*/ 122 w 357"/>
                <a:gd name="T47" fmla="*/ 219 h 906"/>
                <a:gd name="T48" fmla="*/ 285 w 357"/>
                <a:gd name="T49" fmla="*/ 18 h 9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7" h="906">
                  <a:moveTo>
                    <a:pt x="357" y="145"/>
                  </a:moveTo>
                  <a:cubicBezTo>
                    <a:pt x="357" y="145"/>
                    <a:pt x="260" y="324"/>
                    <a:pt x="241" y="301"/>
                  </a:cubicBezTo>
                  <a:cubicBezTo>
                    <a:pt x="223" y="278"/>
                    <a:pt x="274" y="250"/>
                    <a:pt x="251" y="234"/>
                  </a:cubicBezTo>
                  <a:cubicBezTo>
                    <a:pt x="227" y="217"/>
                    <a:pt x="120" y="438"/>
                    <a:pt x="146" y="438"/>
                  </a:cubicBezTo>
                  <a:cubicBezTo>
                    <a:pt x="172" y="438"/>
                    <a:pt x="219" y="307"/>
                    <a:pt x="252" y="325"/>
                  </a:cubicBezTo>
                  <a:cubicBezTo>
                    <a:pt x="284" y="343"/>
                    <a:pt x="139" y="467"/>
                    <a:pt x="198" y="490"/>
                  </a:cubicBezTo>
                  <a:cubicBezTo>
                    <a:pt x="219" y="498"/>
                    <a:pt x="187" y="454"/>
                    <a:pt x="205" y="463"/>
                  </a:cubicBezTo>
                  <a:cubicBezTo>
                    <a:pt x="224" y="473"/>
                    <a:pt x="213" y="545"/>
                    <a:pt x="237" y="587"/>
                  </a:cubicBezTo>
                  <a:cubicBezTo>
                    <a:pt x="261" y="630"/>
                    <a:pt x="302" y="697"/>
                    <a:pt x="284" y="703"/>
                  </a:cubicBezTo>
                  <a:cubicBezTo>
                    <a:pt x="248" y="715"/>
                    <a:pt x="221" y="541"/>
                    <a:pt x="193" y="550"/>
                  </a:cubicBezTo>
                  <a:cubicBezTo>
                    <a:pt x="147" y="566"/>
                    <a:pt x="343" y="859"/>
                    <a:pt x="265" y="893"/>
                  </a:cubicBezTo>
                  <a:cubicBezTo>
                    <a:pt x="235" y="906"/>
                    <a:pt x="227" y="607"/>
                    <a:pt x="173" y="638"/>
                  </a:cubicBezTo>
                  <a:cubicBezTo>
                    <a:pt x="157" y="647"/>
                    <a:pt x="213" y="779"/>
                    <a:pt x="165" y="769"/>
                  </a:cubicBezTo>
                  <a:cubicBezTo>
                    <a:pt x="131" y="761"/>
                    <a:pt x="186" y="629"/>
                    <a:pt x="140" y="622"/>
                  </a:cubicBezTo>
                  <a:cubicBezTo>
                    <a:pt x="112" y="618"/>
                    <a:pt x="152" y="733"/>
                    <a:pt x="112" y="729"/>
                  </a:cubicBezTo>
                  <a:cubicBezTo>
                    <a:pt x="98" y="725"/>
                    <a:pt x="120" y="685"/>
                    <a:pt x="100" y="687"/>
                  </a:cubicBezTo>
                  <a:cubicBezTo>
                    <a:pt x="79" y="689"/>
                    <a:pt x="114" y="804"/>
                    <a:pt x="78" y="799"/>
                  </a:cubicBezTo>
                  <a:cubicBezTo>
                    <a:pt x="41" y="795"/>
                    <a:pt x="85" y="769"/>
                    <a:pt x="60" y="767"/>
                  </a:cubicBezTo>
                  <a:cubicBezTo>
                    <a:pt x="34" y="764"/>
                    <a:pt x="65" y="807"/>
                    <a:pt x="33" y="796"/>
                  </a:cubicBezTo>
                  <a:cubicBezTo>
                    <a:pt x="0" y="785"/>
                    <a:pt x="45" y="582"/>
                    <a:pt x="64" y="582"/>
                  </a:cubicBezTo>
                  <a:cubicBezTo>
                    <a:pt x="83" y="582"/>
                    <a:pt x="40" y="695"/>
                    <a:pt x="62" y="703"/>
                  </a:cubicBezTo>
                  <a:cubicBezTo>
                    <a:pt x="84" y="711"/>
                    <a:pt x="127" y="515"/>
                    <a:pt x="105" y="510"/>
                  </a:cubicBezTo>
                  <a:cubicBezTo>
                    <a:pt x="83" y="505"/>
                    <a:pt x="96" y="543"/>
                    <a:pt x="72" y="533"/>
                  </a:cubicBezTo>
                  <a:cubicBezTo>
                    <a:pt x="48" y="523"/>
                    <a:pt x="166" y="285"/>
                    <a:pt x="153" y="275"/>
                  </a:cubicBezTo>
                  <a:cubicBezTo>
                    <a:pt x="140" y="265"/>
                    <a:pt x="347" y="0"/>
                    <a:pt x="357" y="22"/>
                  </a:cubicBezTo>
                </a:path>
              </a:pathLst>
            </a:custGeom>
            <a:noFill/>
            <a:ln w="4763" cap="rnd">
              <a:solidFill>
                <a:srgbClr val="E3C5DC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6" name="Freeform 6647"/>
            <p:cNvSpPr>
              <a:spLocks/>
            </p:cNvSpPr>
            <p:nvPr/>
          </p:nvSpPr>
          <p:spPr bwMode="auto">
            <a:xfrm>
              <a:off x="2977" y="1137"/>
              <a:ext cx="402" cy="471"/>
            </a:xfrm>
            <a:custGeom>
              <a:avLst/>
              <a:gdLst>
                <a:gd name="T0" fmla="*/ 248 w 434"/>
                <a:gd name="T1" fmla="*/ 43 h 509"/>
                <a:gd name="T2" fmla="*/ 278 w 434"/>
                <a:gd name="T3" fmla="*/ 3 h 509"/>
                <a:gd name="T4" fmla="*/ 271 w 434"/>
                <a:gd name="T5" fmla="*/ 81 h 509"/>
                <a:gd name="T6" fmla="*/ 269 w 434"/>
                <a:gd name="T7" fmla="*/ 144 h 509"/>
                <a:gd name="T8" fmla="*/ 308 w 434"/>
                <a:gd name="T9" fmla="*/ 102 h 509"/>
                <a:gd name="T10" fmla="*/ 307 w 434"/>
                <a:gd name="T11" fmla="*/ 183 h 509"/>
                <a:gd name="T12" fmla="*/ 299 w 434"/>
                <a:gd name="T13" fmla="*/ 236 h 509"/>
                <a:gd name="T14" fmla="*/ 281 w 434"/>
                <a:gd name="T15" fmla="*/ 316 h 509"/>
                <a:gd name="T16" fmla="*/ 251 w 434"/>
                <a:gd name="T17" fmla="*/ 350 h 509"/>
                <a:gd name="T18" fmla="*/ 239 w 434"/>
                <a:gd name="T19" fmla="*/ 317 h 509"/>
                <a:gd name="T20" fmla="*/ 232 w 434"/>
                <a:gd name="T21" fmla="*/ 273 h 509"/>
                <a:gd name="T22" fmla="*/ 190 w 434"/>
                <a:gd name="T23" fmla="*/ 335 h 509"/>
                <a:gd name="T24" fmla="*/ 113 w 434"/>
                <a:gd name="T25" fmla="*/ 373 h 509"/>
                <a:gd name="T26" fmla="*/ 62 w 434"/>
                <a:gd name="T27" fmla="*/ 372 h 509"/>
                <a:gd name="T28" fmla="*/ 53 w 434"/>
                <a:gd name="T29" fmla="*/ 348 h 509"/>
                <a:gd name="T30" fmla="*/ 23 w 434"/>
                <a:gd name="T31" fmla="*/ 330 h 509"/>
                <a:gd name="T32" fmla="*/ 48 w 434"/>
                <a:gd name="T33" fmla="*/ 276 h 509"/>
                <a:gd name="T34" fmla="*/ 18 w 434"/>
                <a:gd name="T35" fmla="*/ 258 h 509"/>
                <a:gd name="T36" fmla="*/ 139 w 434"/>
                <a:gd name="T37" fmla="*/ 128 h 509"/>
                <a:gd name="T38" fmla="*/ 147 w 434"/>
                <a:gd name="T39" fmla="*/ 124 h 509"/>
                <a:gd name="T40" fmla="*/ 148 w 434"/>
                <a:gd name="T41" fmla="*/ 127 h 509"/>
                <a:gd name="T42" fmla="*/ 195 w 434"/>
                <a:gd name="T43" fmla="*/ 72 h 509"/>
                <a:gd name="T44" fmla="*/ 223 w 434"/>
                <a:gd name="T45" fmla="*/ 30 h 509"/>
                <a:gd name="T46" fmla="*/ 248 w 434"/>
                <a:gd name="T47" fmla="*/ 43 h 5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4" h="509">
                  <a:moveTo>
                    <a:pt x="312" y="55"/>
                  </a:moveTo>
                  <a:cubicBezTo>
                    <a:pt x="322" y="28"/>
                    <a:pt x="333" y="0"/>
                    <a:pt x="350" y="3"/>
                  </a:cubicBezTo>
                  <a:cubicBezTo>
                    <a:pt x="350" y="3"/>
                    <a:pt x="383" y="27"/>
                    <a:pt x="341" y="102"/>
                  </a:cubicBezTo>
                  <a:cubicBezTo>
                    <a:pt x="298" y="177"/>
                    <a:pt x="376" y="118"/>
                    <a:pt x="338" y="183"/>
                  </a:cubicBezTo>
                  <a:cubicBezTo>
                    <a:pt x="387" y="205"/>
                    <a:pt x="354" y="113"/>
                    <a:pt x="389" y="129"/>
                  </a:cubicBezTo>
                  <a:cubicBezTo>
                    <a:pt x="389" y="129"/>
                    <a:pt x="434" y="181"/>
                    <a:pt x="385" y="231"/>
                  </a:cubicBezTo>
                  <a:cubicBezTo>
                    <a:pt x="335" y="282"/>
                    <a:pt x="406" y="250"/>
                    <a:pt x="377" y="298"/>
                  </a:cubicBezTo>
                  <a:cubicBezTo>
                    <a:pt x="347" y="346"/>
                    <a:pt x="404" y="341"/>
                    <a:pt x="353" y="399"/>
                  </a:cubicBezTo>
                  <a:cubicBezTo>
                    <a:pt x="336" y="419"/>
                    <a:pt x="316" y="441"/>
                    <a:pt x="316" y="441"/>
                  </a:cubicBezTo>
                  <a:cubicBezTo>
                    <a:pt x="316" y="441"/>
                    <a:pt x="316" y="423"/>
                    <a:pt x="301" y="401"/>
                  </a:cubicBezTo>
                  <a:cubicBezTo>
                    <a:pt x="291" y="385"/>
                    <a:pt x="290" y="370"/>
                    <a:pt x="291" y="345"/>
                  </a:cubicBezTo>
                  <a:cubicBezTo>
                    <a:pt x="280" y="323"/>
                    <a:pt x="239" y="423"/>
                    <a:pt x="239" y="423"/>
                  </a:cubicBezTo>
                  <a:cubicBezTo>
                    <a:pt x="185" y="509"/>
                    <a:pt x="177" y="434"/>
                    <a:pt x="143" y="470"/>
                  </a:cubicBezTo>
                  <a:cubicBezTo>
                    <a:pt x="110" y="506"/>
                    <a:pt x="78" y="469"/>
                    <a:pt x="78" y="469"/>
                  </a:cubicBezTo>
                  <a:cubicBezTo>
                    <a:pt x="68" y="459"/>
                    <a:pt x="65" y="444"/>
                    <a:pt x="67" y="439"/>
                  </a:cubicBezTo>
                  <a:cubicBezTo>
                    <a:pt x="31" y="440"/>
                    <a:pt x="29" y="417"/>
                    <a:pt x="29" y="417"/>
                  </a:cubicBezTo>
                  <a:cubicBezTo>
                    <a:pt x="11" y="388"/>
                    <a:pt x="30" y="366"/>
                    <a:pt x="60" y="348"/>
                  </a:cubicBezTo>
                  <a:cubicBezTo>
                    <a:pt x="16" y="351"/>
                    <a:pt x="23" y="325"/>
                    <a:pt x="23" y="325"/>
                  </a:cubicBezTo>
                  <a:cubicBezTo>
                    <a:pt x="0" y="287"/>
                    <a:pt x="140" y="223"/>
                    <a:pt x="175" y="161"/>
                  </a:cubicBezTo>
                  <a:cubicBezTo>
                    <a:pt x="180" y="153"/>
                    <a:pt x="183" y="150"/>
                    <a:pt x="186" y="157"/>
                  </a:cubicBezTo>
                  <a:cubicBezTo>
                    <a:pt x="187" y="159"/>
                    <a:pt x="187" y="160"/>
                    <a:pt x="187" y="160"/>
                  </a:cubicBezTo>
                  <a:cubicBezTo>
                    <a:pt x="187" y="160"/>
                    <a:pt x="196" y="209"/>
                    <a:pt x="245" y="91"/>
                  </a:cubicBezTo>
                  <a:cubicBezTo>
                    <a:pt x="252" y="75"/>
                    <a:pt x="258" y="35"/>
                    <a:pt x="281" y="38"/>
                  </a:cubicBezTo>
                  <a:cubicBezTo>
                    <a:pt x="281" y="38"/>
                    <a:pt x="317" y="34"/>
                    <a:pt x="312" y="55"/>
                  </a:cubicBezTo>
                  <a:close/>
                </a:path>
              </a:pathLst>
            </a:custGeom>
            <a:solidFill>
              <a:srgbClr val="EC722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7" name="Freeform 6648"/>
            <p:cNvSpPr>
              <a:spLocks/>
            </p:cNvSpPr>
            <p:nvPr/>
          </p:nvSpPr>
          <p:spPr bwMode="auto">
            <a:xfrm>
              <a:off x="2964" y="1134"/>
              <a:ext cx="409" cy="486"/>
            </a:xfrm>
            <a:custGeom>
              <a:avLst/>
              <a:gdLst>
                <a:gd name="T0" fmla="*/ 262 w 441"/>
                <a:gd name="T1" fmla="*/ 352 h 525"/>
                <a:gd name="T2" fmla="*/ 251 w 441"/>
                <a:gd name="T3" fmla="*/ 320 h 525"/>
                <a:gd name="T4" fmla="*/ 269 w 441"/>
                <a:gd name="T5" fmla="*/ 164 h 525"/>
                <a:gd name="T6" fmla="*/ 224 w 441"/>
                <a:gd name="T7" fmla="*/ 254 h 525"/>
                <a:gd name="T8" fmla="*/ 248 w 441"/>
                <a:gd name="T9" fmla="*/ 168 h 525"/>
                <a:gd name="T10" fmla="*/ 72 w 441"/>
                <a:gd name="T11" fmla="*/ 375 h 525"/>
                <a:gd name="T12" fmla="*/ 124 w 441"/>
                <a:gd name="T13" fmla="*/ 282 h 525"/>
                <a:gd name="T14" fmla="*/ 33 w 441"/>
                <a:gd name="T15" fmla="*/ 333 h 525"/>
                <a:gd name="T16" fmla="*/ 155 w 441"/>
                <a:gd name="T17" fmla="*/ 229 h 525"/>
                <a:gd name="T18" fmla="*/ 231 w 441"/>
                <a:gd name="T19" fmla="*/ 95 h 525"/>
                <a:gd name="T20" fmla="*/ 101 w 441"/>
                <a:gd name="T21" fmla="*/ 232 h 525"/>
                <a:gd name="T22" fmla="*/ 126 w 441"/>
                <a:gd name="T23" fmla="*/ 198 h 525"/>
                <a:gd name="T24" fmla="*/ 30 w 441"/>
                <a:gd name="T25" fmla="*/ 260 h 525"/>
                <a:gd name="T26" fmla="*/ 152 w 441"/>
                <a:gd name="T27" fmla="*/ 128 h 525"/>
                <a:gd name="T28" fmla="*/ 160 w 441"/>
                <a:gd name="T29" fmla="*/ 130 h 525"/>
                <a:gd name="T30" fmla="*/ 207 w 441"/>
                <a:gd name="T31" fmla="*/ 75 h 525"/>
                <a:gd name="T32" fmla="*/ 236 w 441"/>
                <a:gd name="T33" fmla="*/ 32 h 525"/>
                <a:gd name="T34" fmla="*/ 232 w 441"/>
                <a:gd name="T35" fmla="*/ 83 h 525"/>
                <a:gd name="T36" fmla="*/ 290 w 441"/>
                <a:gd name="T37" fmla="*/ 6 h 525"/>
                <a:gd name="T38" fmla="*/ 267 w 441"/>
                <a:gd name="T39" fmla="*/ 140 h 525"/>
                <a:gd name="T40" fmla="*/ 322 w 441"/>
                <a:gd name="T41" fmla="*/ 105 h 525"/>
                <a:gd name="T42" fmla="*/ 272 w 441"/>
                <a:gd name="T43" fmla="*/ 248 h 525"/>
                <a:gd name="T44" fmla="*/ 292 w 441"/>
                <a:gd name="T45" fmla="*/ 285 h 525"/>
                <a:gd name="T46" fmla="*/ 262 w 441"/>
                <a:gd name="T47" fmla="*/ 352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1" h="525">
                  <a:moveTo>
                    <a:pt x="329" y="444"/>
                  </a:moveTo>
                  <a:cubicBezTo>
                    <a:pt x="329" y="444"/>
                    <a:pt x="329" y="426"/>
                    <a:pt x="315" y="404"/>
                  </a:cubicBezTo>
                  <a:cubicBezTo>
                    <a:pt x="276" y="341"/>
                    <a:pt x="361" y="219"/>
                    <a:pt x="338" y="206"/>
                  </a:cubicBezTo>
                  <a:cubicBezTo>
                    <a:pt x="316" y="192"/>
                    <a:pt x="325" y="343"/>
                    <a:pt x="280" y="320"/>
                  </a:cubicBezTo>
                  <a:cubicBezTo>
                    <a:pt x="235" y="298"/>
                    <a:pt x="344" y="241"/>
                    <a:pt x="310" y="213"/>
                  </a:cubicBezTo>
                  <a:cubicBezTo>
                    <a:pt x="275" y="185"/>
                    <a:pt x="141" y="525"/>
                    <a:pt x="91" y="472"/>
                  </a:cubicBezTo>
                  <a:cubicBezTo>
                    <a:pt x="42" y="419"/>
                    <a:pt x="170" y="375"/>
                    <a:pt x="155" y="357"/>
                  </a:cubicBezTo>
                  <a:cubicBezTo>
                    <a:pt x="125" y="323"/>
                    <a:pt x="61" y="449"/>
                    <a:pt x="42" y="420"/>
                  </a:cubicBezTo>
                  <a:cubicBezTo>
                    <a:pt x="0" y="351"/>
                    <a:pt x="170" y="320"/>
                    <a:pt x="194" y="288"/>
                  </a:cubicBezTo>
                  <a:cubicBezTo>
                    <a:pt x="217" y="255"/>
                    <a:pt x="323" y="145"/>
                    <a:pt x="289" y="120"/>
                  </a:cubicBezTo>
                  <a:cubicBezTo>
                    <a:pt x="255" y="94"/>
                    <a:pt x="146" y="316"/>
                    <a:pt x="126" y="293"/>
                  </a:cubicBezTo>
                  <a:cubicBezTo>
                    <a:pt x="107" y="269"/>
                    <a:pt x="170" y="266"/>
                    <a:pt x="159" y="250"/>
                  </a:cubicBezTo>
                  <a:cubicBezTo>
                    <a:pt x="133" y="212"/>
                    <a:pt x="61" y="366"/>
                    <a:pt x="37" y="328"/>
                  </a:cubicBezTo>
                  <a:cubicBezTo>
                    <a:pt x="14" y="290"/>
                    <a:pt x="160" y="220"/>
                    <a:pt x="191" y="161"/>
                  </a:cubicBezTo>
                  <a:cubicBezTo>
                    <a:pt x="197" y="149"/>
                    <a:pt x="201" y="163"/>
                    <a:pt x="201" y="163"/>
                  </a:cubicBezTo>
                  <a:cubicBezTo>
                    <a:pt x="201" y="163"/>
                    <a:pt x="210" y="211"/>
                    <a:pt x="259" y="94"/>
                  </a:cubicBezTo>
                  <a:cubicBezTo>
                    <a:pt x="265" y="78"/>
                    <a:pt x="272" y="38"/>
                    <a:pt x="295" y="41"/>
                  </a:cubicBezTo>
                  <a:cubicBezTo>
                    <a:pt x="317" y="44"/>
                    <a:pt x="261" y="94"/>
                    <a:pt x="291" y="105"/>
                  </a:cubicBezTo>
                  <a:cubicBezTo>
                    <a:pt x="320" y="116"/>
                    <a:pt x="331" y="0"/>
                    <a:pt x="364" y="6"/>
                  </a:cubicBezTo>
                  <a:cubicBezTo>
                    <a:pt x="397" y="13"/>
                    <a:pt x="261" y="125"/>
                    <a:pt x="335" y="176"/>
                  </a:cubicBezTo>
                  <a:cubicBezTo>
                    <a:pt x="408" y="226"/>
                    <a:pt x="364" y="114"/>
                    <a:pt x="403" y="132"/>
                  </a:cubicBezTo>
                  <a:cubicBezTo>
                    <a:pt x="441" y="149"/>
                    <a:pt x="303" y="286"/>
                    <a:pt x="341" y="312"/>
                  </a:cubicBezTo>
                  <a:cubicBezTo>
                    <a:pt x="380" y="337"/>
                    <a:pt x="329" y="340"/>
                    <a:pt x="367" y="360"/>
                  </a:cubicBezTo>
                  <a:cubicBezTo>
                    <a:pt x="404" y="380"/>
                    <a:pt x="329" y="444"/>
                    <a:pt x="329" y="444"/>
                  </a:cubicBezTo>
                  <a:close/>
                </a:path>
              </a:pathLst>
            </a:custGeom>
            <a:noFill/>
            <a:ln w="4763" cap="flat">
              <a:solidFill>
                <a:srgbClr val="F9DCA0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8" name="Freeform 6649"/>
            <p:cNvSpPr>
              <a:spLocks noEditPoints="1"/>
            </p:cNvSpPr>
            <p:nvPr/>
          </p:nvSpPr>
          <p:spPr bwMode="auto">
            <a:xfrm>
              <a:off x="1528" y="-274"/>
              <a:ext cx="2644" cy="2454"/>
            </a:xfrm>
            <a:custGeom>
              <a:avLst/>
              <a:gdLst>
                <a:gd name="T0" fmla="*/ 2059 w 2854"/>
                <a:gd name="T1" fmla="*/ 1102 h 2651"/>
                <a:gd name="T2" fmla="*/ 2198 w 2854"/>
                <a:gd name="T3" fmla="*/ 1595 h 2651"/>
                <a:gd name="T4" fmla="*/ 1464 w 2854"/>
                <a:gd name="T5" fmla="*/ 278 h 2651"/>
                <a:gd name="T6" fmla="*/ 1782 w 2854"/>
                <a:gd name="T7" fmla="*/ 1516 h 2651"/>
                <a:gd name="T8" fmla="*/ 2198 w 2854"/>
                <a:gd name="T9" fmla="*/ 1595 h 2651"/>
                <a:gd name="T10" fmla="*/ 1983 w 2854"/>
                <a:gd name="T11" fmla="*/ 1381 h 2651"/>
                <a:gd name="T12" fmla="*/ 1828 w 2854"/>
                <a:gd name="T13" fmla="*/ 1439 h 2651"/>
                <a:gd name="T14" fmla="*/ 1612 w 2854"/>
                <a:gd name="T15" fmla="*/ 1136 h 2651"/>
                <a:gd name="T16" fmla="*/ 2059 w 2854"/>
                <a:gd name="T17" fmla="*/ 1102 h 2651"/>
                <a:gd name="T18" fmla="*/ 1981 w 2854"/>
                <a:gd name="T19" fmla="*/ 882 h 2651"/>
                <a:gd name="T20" fmla="*/ 1494 w 2854"/>
                <a:gd name="T21" fmla="*/ 1066 h 2651"/>
                <a:gd name="T22" fmla="*/ 1626 w 2854"/>
                <a:gd name="T23" fmla="*/ 683 h 2651"/>
                <a:gd name="T24" fmla="*/ 1535 w 2854"/>
                <a:gd name="T25" fmla="*/ 863 h 2651"/>
                <a:gd name="T26" fmla="*/ 1505 w 2854"/>
                <a:gd name="T27" fmla="*/ 752 h 2651"/>
                <a:gd name="T28" fmla="*/ 1340 w 2854"/>
                <a:gd name="T29" fmla="*/ 752 h 2651"/>
                <a:gd name="T30" fmla="*/ 1433 w 2854"/>
                <a:gd name="T31" fmla="*/ 310 h 2651"/>
                <a:gd name="T32" fmla="*/ 1280 w 2854"/>
                <a:gd name="T33" fmla="*/ 609 h 2651"/>
                <a:gd name="T34" fmla="*/ 1208 w 2854"/>
                <a:gd name="T35" fmla="*/ 330 h 2651"/>
                <a:gd name="T36" fmla="*/ 823 w 2854"/>
                <a:gd name="T37" fmla="*/ 431 h 2651"/>
                <a:gd name="T38" fmla="*/ 1229 w 2854"/>
                <a:gd name="T39" fmla="*/ 792 h 2651"/>
                <a:gd name="T40" fmla="*/ 823 w 2854"/>
                <a:gd name="T41" fmla="*/ 954 h 2651"/>
                <a:gd name="T42" fmla="*/ 859 w 2854"/>
                <a:gd name="T43" fmla="*/ 900 h 2651"/>
                <a:gd name="T44" fmla="*/ 297 w 2854"/>
                <a:gd name="T45" fmla="*/ 679 h 2651"/>
                <a:gd name="T46" fmla="*/ 422 w 2854"/>
                <a:gd name="T47" fmla="*/ 940 h 2651"/>
                <a:gd name="T48" fmla="*/ 788 w 2854"/>
                <a:gd name="T49" fmla="*/ 1151 h 2651"/>
                <a:gd name="T50" fmla="*/ 658 w 2854"/>
                <a:gd name="T51" fmla="*/ 1205 h 2651"/>
                <a:gd name="T52" fmla="*/ 808 w 2854"/>
                <a:gd name="T53" fmla="*/ 1298 h 2651"/>
                <a:gd name="T54" fmla="*/ 621 w 2854"/>
                <a:gd name="T55" fmla="*/ 1286 h 2651"/>
                <a:gd name="T56" fmla="*/ 510 w 2854"/>
                <a:gd name="T57" fmla="*/ 1446 h 2651"/>
                <a:gd name="T58" fmla="*/ 696 w 2854"/>
                <a:gd name="T59" fmla="*/ 1509 h 2651"/>
                <a:gd name="T60" fmla="*/ 57 w 2854"/>
                <a:gd name="T61" fmla="*/ 2059 h 2651"/>
                <a:gd name="T62" fmla="*/ 692 w 2854"/>
                <a:gd name="T63" fmla="*/ 1799 h 2651"/>
                <a:gd name="T64" fmla="*/ 762 w 2854"/>
                <a:gd name="T65" fmla="*/ 1796 h 2651"/>
                <a:gd name="T66" fmla="*/ 1187 w 2854"/>
                <a:gd name="T67" fmla="*/ 1847 h 2651"/>
                <a:gd name="T68" fmla="*/ 1336 w 2854"/>
                <a:gd name="T69" fmla="*/ 1746 h 2651"/>
                <a:gd name="T70" fmla="*/ 1746 w 2854"/>
                <a:gd name="T71" fmla="*/ 1569 h 2651"/>
                <a:gd name="T72" fmla="*/ 2142 w 2854"/>
                <a:gd name="T73" fmla="*/ 1801 h 2651"/>
                <a:gd name="T74" fmla="*/ 2156 w 2854"/>
                <a:gd name="T75" fmla="*/ 1774 h 2651"/>
                <a:gd name="T76" fmla="*/ 1093 w 2854"/>
                <a:gd name="T77" fmla="*/ 1586 h 2651"/>
                <a:gd name="T78" fmla="*/ 1044 w 2854"/>
                <a:gd name="T79" fmla="*/ 1107 h 2651"/>
                <a:gd name="T80" fmla="*/ 1417 w 2854"/>
                <a:gd name="T81" fmla="*/ 1076 h 2651"/>
                <a:gd name="T82" fmla="*/ 1446 w 2854"/>
                <a:gd name="T83" fmla="*/ 1562 h 2651"/>
                <a:gd name="T84" fmla="*/ 1240 w 2854"/>
                <a:gd name="T85" fmla="*/ 1846 h 26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54" h="2651">
                  <a:moveTo>
                    <a:pt x="2589" y="1388"/>
                  </a:moveTo>
                  <a:cubicBezTo>
                    <a:pt x="2593" y="1395"/>
                    <a:pt x="2596" y="1403"/>
                    <a:pt x="2599" y="1411"/>
                  </a:cubicBezTo>
                  <a:cubicBezTo>
                    <a:pt x="2599" y="1411"/>
                    <a:pt x="2598" y="1401"/>
                    <a:pt x="2589" y="1388"/>
                  </a:cubicBezTo>
                  <a:close/>
                  <a:moveTo>
                    <a:pt x="2764" y="2010"/>
                  </a:moveTo>
                  <a:cubicBezTo>
                    <a:pt x="2765" y="2011"/>
                    <a:pt x="2766" y="2012"/>
                    <a:pt x="2767" y="2014"/>
                  </a:cubicBezTo>
                  <a:cubicBezTo>
                    <a:pt x="2767" y="2014"/>
                    <a:pt x="2766" y="2012"/>
                    <a:pt x="2764" y="2010"/>
                  </a:cubicBezTo>
                  <a:close/>
                  <a:moveTo>
                    <a:pt x="1842" y="350"/>
                  </a:moveTo>
                  <a:cubicBezTo>
                    <a:pt x="1842" y="351"/>
                    <a:pt x="1843" y="351"/>
                    <a:pt x="1843" y="351"/>
                  </a:cubicBezTo>
                  <a:cubicBezTo>
                    <a:pt x="1843" y="351"/>
                    <a:pt x="1843" y="351"/>
                    <a:pt x="1842" y="350"/>
                  </a:cubicBezTo>
                  <a:close/>
                  <a:moveTo>
                    <a:pt x="2711" y="2236"/>
                  </a:moveTo>
                  <a:cubicBezTo>
                    <a:pt x="2634" y="1769"/>
                    <a:pt x="2458" y="2484"/>
                    <a:pt x="2398" y="2238"/>
                  </a:cubicBezTo>
                  <a:cubicBezTo>
                    <a:pt x="2355" y="2063"/>
                    <a:pt x="2293" y="1966"/>
                    <a:pt x="2241" y="1912"/>
                  </a:cubicBezTo>
                  <a:cubicBezTo>
                    <a:pt x="2317" y="1904"/>
                    <a:pt x="2339" y="1885"/>
                    <a:pt x="2395" y="1968"/>
                  </a:cubicBezTo>
                  <a:cubicBezTo>
                    <a:pt x="2466" y="2072"/>
                    <a:pt x="2565" y="2011"/>
                    <a:pt x="2648" y="1987"/>
                  </a:cubicBezTo>
                  <a:cubicBezTo>
                    <a:pt x="2717" y="1967"/>
                    <a:pt x="2754" y="1999"/>
                    <a:pt x="2764" y="2010"/>
                  </a:cubicBezTo>
                  <a:cubicBezTo>
                    <a:pt x="2691" y="1923"/>
                    <a:pt x="2645" y="1965"/>
                    <a:pt x="2599" y="1972"/>
                  </a:cubicBezTo>
                  <a:cubicBezTo>
                    <a:pt x="2553" y="1980"/>
                    <a:pt x="2531" y="1967"/>
                    <a:pt x="2531" y="1967"/>
                  </a:cubicBezTo>
                  <a:cubicBezTo>
                    <a:pt x="2371" y="1927"/>
                    <a:pt x="2465" y="1841"/>
                    <a:pt x="2493" y="1741"/>
                  </a:cubicBezTo>
                  <a:cubicBezTo>
                    <a:pt x="2555" y="1520"/>
                    <a:pt x="2699" y="1505"/>
                    <a:pt x="2699" y="1505"/>
                  </a:cubicBezTo>
                  <a:cubicBezTo>
                    <a:pt x="2561" y="1481"/>
                    <a:pt x="2501" y="1629"/>
                    <a:pt x="2457" y="1701"/>
                  </a:cubicBezTo>
                  <a:cubicBezTo>
                    <a:pt x="2413" y="1773"/>
                    <a:pt x="2402" y="1851"/>
                    <a:pt x="2299" y="1815"/>
                  </a:cubicBezTo>
                  <a:cubicBezTo>
                    <a:pt x="2153" y="1765"/>
                    <a:pt x="2206" y="1786"/>
                    <a:pt x="2100" y="1774"/>
                  </a:cubicBezTo>
                  <a:cubicBezTo>
                    <a:pt x="1994" y="1762"/>
                    <a:pt x="2053" y="1701"/>
                    <a:pt x="1989" y="1603"/>
                  </a:cubicBezTo>
                  <a:cubicBezTo>
                    <a:pt x="1925" y="1505"/>
                    <a:pt x="1985" y="1469"/>
                    <a:pt x="2027" y="1431"/>
                  </a:cubicBezTo>
                  <a:cubicBezTo>
                    <a:pt x="2069" y="1393"/>
                    <a:pt x="2075" y="1369"/>
                    <a:pt x="2075" y="1369"/>
                  </a:cubicBezTo>
                  <a:cubicBezTo>
                    <a:pt x="2191" y="1221"/>
                    <a:pt x="2251" y="1343"/>
                    <a:pt x="2343" y="1331"/>
                  </a:cubicBezTo>
                  <a:cubicBezTo>
                    <a:pt x="2511" y="1309"/>
                    <a:pt x="2569" y="1357"/>
                    <a:pt x="2589" y="1388"/>
                  </a:cubicBezTo>
                  <a:cubicBezTo>
                    <a:pt x="2559" y="1326"/>
                    <a:pt x="2512" y="1304"/>
                    <a:pt x="2435" y="1305"/>
                  </a:cubicBezTo>
                  <a:cubicBezTo>
                    <a:pt x="2349" y="1307"/>
                    <a:pt x="2295" y="1279"/>
                    <a:pt x="2369" y="1251"/>
                  </a:cubicBezTo>
                  <a:cubicBezTo>
                    <a:pt x="2443" y="1223"/>
                    <a:pt x="2491" y="1113"/>
                    <a:pt x="2491" y="1113"/>
                  </a:cubicBezTo>
                  <a:cubicBezTo>
                    <a:pt x="2451" y="1197"/>
                    <a:pt x="2341" y="1263"/>
                    <a:pt x="2220" y="1239"/>
                  </a:cubicBezTo>
                  <a:cubicBezTo>
                    <a:pt x="2100" y="1216"/>
                    <a:pt x="2072" y="1197"/>
                    <a:pt x="2039" y="1260"/>
                  </a:cubicBezTo>
                  <a:cubicBezTo>
                    <a:pt x="2006" y="1322"/>
                    <a:pt x="1932" y="1351"/>
                    <a:pt x="1879" y="1344"/>
                  </a:cubicBezTo>
                  <a:cubicBezTo>
                    <a:pt x="1826" y="1338"/>
                    <a:pt x="1803" y="1294"/>
                    <a:pt x="1803" y="1294"/>
                  </a:cubicBezTo>
                  <a:cubicBezTo>
                    <a:pt x="1771" y="1210"/>
                    <a:pt x="1787" y="1186"/>
                    <a:pt x="1939" y="1116"/>
                  </a:cubicBezTo>
                  <a:cubicBezTo>
                    <a:pt x="2090" y="1045"/>
                    <a:pt x="1959" y="889"/>
                    <a:pt x="2044" y="861"/>
                  </a:cubicBezTo>
                  <a:cubicBezTo>
                    <a:pt x="2128" y="832"/>
                    <a:pt x="2120" y="790"/>
                    <a:pt x="2120" y="790"/>
                  </a:cubicBezTo>
                  <a:cubicBezTo>
                    <a:pt x="2108" y="865"/>
                    <a:pt x="1972" y="803"/>
                    <a:pt x="1986" y="951"/>
                  </a:cubicBezTo>
                  <a:cubicBezTo>
                    <a:pt x="2000" y="1100"/>
                    <a:pt x="1931" y="1088"/>
                    <a:pt x="1931" y="1088"/>
                  </a:cubicBezTo>
                  <a:cubicBezTo>
                    <a:pt x="1981" y="1022"/>
                    <a:pt x="1925" y="951"/>
                    <a:pt x="1885" y="886"/>
                  </a:cubicBezTo>
                  <a:cubicBezTo>
                    <a:pt x="1846" y="821"/>
                    <a:pt x="1902" y="764"/>
                    <a:pt x="1902" y="764"/>
                  </a:cubicBezTo>
                  <a:cubicBezTo>
                    <a:pt x="1902" y="764"/>
                    <a:pt x="1793" y="778"/>
                    <a:pt x="1893" y="947"/>
                  </a:cubicBezTo>
                  <a:cubicBezTo>
                    <a:pt x="1993" y="1116"/>
                    <a:pt x="1824" y="1090"/>
                    <a:pt x="1780" y="1181"/>
                  </a:cubicBezTo>
                  <a:cubicBezTo>
                    <a:pt x="1737" y="1273"/>
                    <a:pt x="1746" y="1220"/>
                    <a:pt x="1681" y="1134"/>
                  </a:cubicBezTo>
                  <a:cubicBezTo>
                    <a:pt x="1615" y="1047"/>
                    <a:pt x="1681" y="1051"/>
                    <a:pt x="1685" y="947"/>
                  </a:cubicBezTo>
                  <a:cubicBezTo>
                    <a:pt x="1688" y="878"/>
                    <a:pt x="1666" y="835"/>
                    <a:pt x="1638" y="799"/>
                  </a:cubicBezTo>
                  <a:cubicBezTo>
                    <a:pt x="1631" y="741"/>
                    <a:pt x="1629" y="627"/>
                    <a:pt x="1719" y="651"/>
                  </a:cubicBezTo>
                  <a:cubicBezTo>
                    <a:pt x="1839" y="683"/>
                    <a:pt x="1795" y="459"/>
                    <a:pt x="1803" y="391"/>
                  </a:cubicBezTo>
                  <a:cubicBezTo>
                    <a:pt x="1810" y="332"/>
                    <a:pt x="1835" y="346"/>
                    <a:pt x="1842" y="350"/>
                  </a:cubicBezTo>
                  <a:cubicBezTo>
                    <a:pt x="1704" y="242"/>
                    <a:pt x="1827" y="651"/>
                    <a:pt x="1699" y="595"/>
                  </a:cubicBezTo>
                  <a:cubicBezTo>
                    <a:pt x="1598" y="551"/>
                    <a:pt x="1604" y="703"/>
                    <a:pt x="1611" y="768"/>
                  </a:cubicBezTo>
                  <a:cubicBezTo>
                    <a:pt x="1552" y="701"/>
                    <a:pt x="1488" y="640"/>
                    <a:pt x="1559" y="439"/>
                  </a:cubicBezTo>
                  <a:cubicBezTo>
                    <a:pt x="1677" y="104"/>
                    <a:pt x="1615" y="0"/>
                    <a:pt x="1615" y="0"/>
                  </a:cubicBezTo>
                  <a:cubicBezTo>
                    <a:pt x="1615" y="0"/>
                    <a:pt x="1650" y="152"/>
                    <a:pt x="1520" y="417"/>
                  </a:cubicBezTo>
                  <a:cubicBezTo>
                    <a:pt x="1488" y="483"/>
                    <a:pt x="1481" y="545"/>
                    <a:pt x="1487" y="604"/>
                  </a:cubicBezTo>
                  <a:cubicBezTo>
                    <a:pt x="1359" y="471"/>
                    <a:pt x="1352" y="741"/>
                    <a:pt x="1179" y="507"/>
                  </a:cubicBezTo>
                  <a:cubicBezTo>
                    <a:pt x="1056" y="341"/>
                    <a:pt x="1035" y="543"/>
                    <a:pt x="1035" y="543"/>
                  </a:cubicBezTo>
                  <a:cubicBezTo>
                    <a:pt x="1095" y="335"/>
                    <a:pt x="1203" y="719"/>
                    <a:pt x="1335" y="651"/>
                  </a:cubicBezTo>
                  <a:cubicBezTo>
                    <a:pt x="1404" y="616"/>
                    <a:pt x="1462" y="647"/>
                    <a:pt x="1502" y="685"/>
                  </a:cubicBezTo>
                  <a:cubicBezTo>
                    <a:pt x="1541" y="826"/>
                    <a:pt x="1626" y="938"/>
                    <a:pt x="1546" y="999"/>
                  </a:cubicBezTo>
                  <a:cubicBezTo>
                    <a:pt x="1420" y="1095"/>
                    <a:pt x="1377" y="1398"/>
                    <a:pt x="1212" y="1359"/>
                  </a:cubicBezTo>
                  <a:cubicBezTo>
                    <a:pt x="1154" y="1346"/>
                    <a:pt x="1116" y="1385"/>
                    <a:pt x="1038" y="1385"/>
                  </a:cubicBezTo>
                  <a:cubicBezTo>
                    <a:pt x="960" y="1385"/>
                    <a:pt x="960" y="1264"/>
                    <a:pt x="1034" y="1203"/>
                  </a:cubicBezTo>
                  <a:cubicBezTo>
                    <a:pt x="1107" y="1142"/>
                    <a:pt x="1264" y="1160"/>
                    <a:pt x="1125" y="1008"/>
                  </a:cubicBezTo>
                  <a:cubicBezTo>
                    <a:pt x="986" y="856"/>
                    <a:pt x="1047" y="799"/>
                    <a:pt x="1047" y="799"/>
                  </a:cubicBezTo>
                  <a:cubicBezTo>
                    <a:pt x="925" y="877"/>
                    <a:pt x="1238" y="1086"/>
                    <a:pt x="1081" y="1134"/>
                  </a:cubicBezTo>
                  <a:cubicBezTo>
                    <a:pt x="925" y="1181"/>
                    <a:pt x="951" y="1372"/>
                    <a:pt x="951" y="1372"/>
                  </a:cubicBezTo>
                  <a:cubicBezTo>
                    <a:pt x="691" y="1338"/>
                    <a:pt x="934" y="1077"/>
                    <a:pt x="625" y="1034"/>
                  </a:cubicBezTo>
                  <a:cubicBezTo>
                    <a:pt x="317" y="990"/>
                    <a:pt x="374" y="856"/>
                    <a:pt x="374" y="856"/>
                  </a:cubicBezTo>
                  <a:cubicBezTo>
                    <a:pt x="324" y="910"/>
                    <a:pt x="405" y="1063"/>
                    <a:pt x="571" y="1060"/>
                  </a:cubicBezTo>
                  <a:cubicBezTo>
                    <a:pt x="738" y="1057"/>
                    <a:pt x="768" y="1186"/>
                    <a:pt x="768" y="1186"/>
                  </a:cubicBezTo>
                  <a:cubicBezTo>
                    <a:pt x="719" y="1101"/>
                    <a:pt x="696" y="1294"/>
                    <a:pt x="531" y="1186"/>
                  </a:cubicBezTo>
                  <a:cubicBezTo>
                    <a:pt x="424" y="1117"/>
                    <a:pt x="433" y="1252"/>
                    <a:pt x="433" y="1252"/>
                  </a:cubicBezTo>
                  <a:cubicBezTo>
                    <a:pt x="453" y="1087"/>
                    <a:pt x="635" y="1342"/>
                    <a:pt x="694" y="1238"/>
                  </a:cubicBezTo>
                  <a:cubicBezTo>
                    <a:pt x="754" y="1133"/>
                    <a:pt x="769" y="1448"/>
                    <a:pt x="992" y="1451"/>
                  </a:cubicBezTo>
                  <a:cubicBezTo>
                    <a:pt x="1145" y="1453"/>
                    <a:pt x="1221" y="1419"/>
                    <a:pt x="1195" y="1543"/>
                  </a:cubicBezTo>
                  <a:cubicBezTo>
                    <a:pt x="1168" y="1668"/>
                    <a:pt x="1089" y="1629"/>
                    <a:pt x="1023" y="1523"/>
                  </a:cubicBezTo>
                  <a:cubicBezTo>
                    <a:pt x="958" y="1417"/>
                    <a:pt x="816" y="1562"/>
                    <a:pt x="827" y="1520"/>
                  </a:cubicBezTo>
                  <a:cubicBezTo>
                    <a:pt x="838" y="1478"/>
                    <a:pt x="805" y="1464"/>
                    <a:pt x="805" y="1464"/>
                  </a:cubicBezTo>
                  <a:cubicBezTo>
                    <a:pt x="822" y="1521"/>
                    <a:pt x="741" y="1595"/>
                    <a:pt x="900" y="1534"/>
                  </a:cubicBezTo>
                  <a:cubicBezTo>
                    <a:pt x="1059" y="1473"/>
                    <a:pt x="1074" y="1739"/>
                    <a:pt x="1016" y="1637"/>
                  </a:cubicBezTo>
                  <a:cubicBezTo>
                    <a:pt x="958" y="1535"/>
                    <a:pt x="826" y="1741"/>
                    <a:pt x="783" y="1578"/>
                  </a:cubicBezTo>
                  <a:cubicBezTo>
                    <a:pt x="753" y="1468"/>
                    <a:pt x="678" y="1610"/>
                    <a:pt x="678" y="1610"/>
                  </a:cubicBezTo>
                  <a:cubicBezTo>
                    <a:pt x="678" y="1610"/>
                    <a:pt x="741" y="1493"/>
                    <a:pt x="780" y="1622"/>
                  </a:cubicBezTo>
                  <a:cubicBezTo>
                    <a:pt x="819" y="1751"/>
                    <a:pt x="967" y="1574"/>
                    <a:pt x="1006" y="1664"/>
                  </a:cubicBezTo>
                  <a:cubicBezTo>
                    <a:pt x="1045" y="1754"/>
                    <a:pt x="1232" y="1588"/>
                    <a:pt x="1096" y="1865"/>
                  </a:cubicBezTo>
                  <a:cubicBezTo>
                    <a:pt x="1004" y="2053"/>
                    <a:pt x="800" y="1586"/>
                    <a:pt x="641" y="1822"/>
                  </a:cubicBezTo>
                  <a:cubicBezTo>
                    <a:pt x="572" y="1925"/>
                    <a:pt x="444" y="1829"/>
                    <a:pt x="444" y="1829"/>
                  </a:cubicBezTo>
                  <a:cubicBezTo>
                    <a:pt x="486" y="1885"/>
                    <a:pt x="534" y="1953"/>
                    <a:pt x="675" y="1846"/>
                  </a:cubicBezTo>
                  <a:cubicBezTo>
                    <a:pt x="817" y="1739"/>
                    <a:pt x="797" y="1865"/>
                    <a:pt x="875" y="1902"/>
                  </a:cubicBezTo>
                  <a:cubicBezTo>
                    <a:pt x="953" y="1938"/>
                    <a:pt x="1065" y="1994"/>
                    <a:pt x="836" y="2019"/>
                  </a:cubicBezTo>
                  <a:cubicBezTo>
                    <a:pt x="607" y="2043"/>
                    <a:pt x="729" y="2415"/>
                    <a:pt x="286" y="2466"/>
                  </a:cubicBezTo>
                  <a:cubicBezTo>
                    <a:pt x="0" y="2499"/>
                    <a:pt x="72" y="2595"/>
                    <a:pt x="72" y="2595"/>
                  </a:cubicBezTo>
                  <a:cubicBezTo>
                    <a:pt x="72" y="2595"/>
                    <a:pt x="33" y="2503"/>
                    <a:pt x="289" y="2510"/>
                  </a:cubicBezTo>
                  <a:cubicBezTo>
                    <a:pt x="544" y="2517"/>
                    <a:pt x="639" y="2320"/>
                    <a:pt x="724" y="2194"/>
                  </a:cubicBezTo>
                  <a:cubicBezTo>
                    <a:pt x="809" y="2067"/>
                    <a:pt x="744" y="2242"/>
                    <a:pt x="870" y="2267"/>
                  </a:cubicBezTo>
                  <a:cubicBezTo>
                    <a:pt x="997" y="2291"/>
                    <a:pt x="931" y="2342"/>
                    <a:pt x="921" y="2459"/>
                  </a:cubicBezTo>
                  <a:cubicBezTo>
                    <a:pt x="911" y="2576"/>
                    <a:pt x="1021" y="2573"/>
                    <a:pt x="1021" y="2573"/>
                  </a:cubicBezTo>
                  <a:cubicBezTo>
                    <a:pt x="846" y="2488"/>
                    <a:pt x="1067" y="2298"/>
                    <a:pt x="958" y="2264"/>
                  </a:cubicBezTo>
                  <a:cubicBezTo>
                    <a:pt x="848" y="2230"/>
                    <a:pt x="826" y="2111"/>
                    <a:pt x="897" y="2096"/>
                  </a:cubicBezTo>
                  <a:cubicBezTo>
                    <a:pt x="967" y="2082"/>
                    <a:pt x="1011" y="2019"/>
                    <a:pt x="1157" y="1965"/>
                  </a:cubicBezTo>
                  <a:cubicBezTo>
                    <a:pt x="1303" y="1912"/>
                    <a:pt x="1454" y="2245"/>
                    <a:pt x="1493" y="2328"/>
                  </a:cubicBezTo>
                  <a:cubicBezTo>
                    <a:pt x="1532" y="2410"/>
                    <a:pt x="1522" y="2602"/>
                    <a:pt x="1522" y="2602"/>
                  </a:cubicBezTo>
                  <a:cubicBezTo>
                    <a:pt x="1549" y="2651"/>
                    <a:pt x="1595" y="2615"/>
                    <a:pt x="1595" y="2615"/>
                  </a:cubicBezTo>
                  <a:cubicBezTo>
                    <a:pt x="1585" y="2539"/>
                    <a:pt x="1622" y="2235"/>
                    <a:pt x="1680" y="2201"/>
                  </a:cubicBezTo>
                  <a:cubicBezTo>
                    <a:pt x="1738" y="2167"/>
                    <a:pt x="1797" y="2109"/>
                    <a:pt x="1870" y="2028"/>
                  </a:cubicBezTo>
                  <a:cubicBezTo>
                    <a:pt x="1934" y="1958"/>
                    <a:pt x="2009" y="1918"/>
                    <a:pt x="2119" y="1914"/>
                  </a:cubicBezTo>
                  <a:cubicBezTo>
                    <a:pt x="2147" y="1931"/>
                    <a:pt x="2172" y="1960"/>
                    <a:pt x="2197" y="1978"/>
                  </a:cubicBezTo>
                  <a:cubicBezTo>
                    <a:pt x="2277" y="2036"/>
                    <a:pt x="2350" y="2441"/>
                    <a:pt x="2466" y="2395"/>
                  </a:cubicBezTo>
                  <a:cubicBezTo>
                    <a:pt x="2530" y="2370"/>
                    <a:pt x="2560" y="2219"/>
                    <a:pt x="2594" y="2165"/>
                  </a:cubicBezTo>
                  <a:cubicBezTo>
                    <a:pt x="2661" y="2055"/>
                    <a:pt x="2679" y="2212"/>
                    <a:pt x="2694" y="2271"/>
                  </a:cubicBezTo>
                  <a:cubicBezTo>
                    <a:pt x="2704" y="2311"/>
                    <a:pt x="2731" y="2481"/>
                    <a:pt x="2792" y="2472"/>
                  </a:cubicBezTo>
                  <a:cubicBezTo>
                    <a:pt x="2823" y="2467"/>
                    <a:pt x="2853" y="2396"/>
                    <a:pt x="2854" y="2369"/>
                  </a:cubicBezTo>
                  <a:cubicBezTo>
                    <a:pt x="2854" y="2369"/>
                    <a:pt x="2774" y="2614"/>
                    <a:pt x="2711" y="2236"/>
                  </a:cubicBezTo>
                  <a:close/>
                  <a:moveTo>
                    <a:pt x="1559" y="2327"/>
                  </a:moveTo>
                  <a:cubicBezTo>
                    <a:pt x="1553" y="2326"/>
                    <a:pt x="1546" y="2328"/>
                    <a:pt x="1541" y="2333"/>
                  </a:cubicBezTo>
                  <a:cubicBezTo>
                    <a:pt x="1541" y="2333"/>
                    <a:pt x="1503" y="2074"/>
                    <a:pt x="1375" y="1999"/>
                  </a:cubicBezTo>
                  <a:cubicBezTo>
                    <a:pt x="1247" y="1924"/>
                    <a:pt x="1127" y="1904"/>
                    <a:pt x="1213" y="1729"/>
                  </a:cubicBezTo>
                  <a:cubicBezTo>
                    <a:pt x="1242" y="1668"/>
                    <a:pt x="1225" y="1640"/>
                    <a:pt x="1255" y="1591"/>
                  </a:cubicBezTo>
                  <a:cubicBezTo>
                    <a:pt x="1285" y="1543"/>
                    <a:pt x="1209" y="1446"/>
                    <a:pt x="1313" y="1396"/>
                  </a:cubicBezTo>
                  <a:cubicBezTo>
                    <a:pt x="1477" y="1318"/>
                    <a:pt x="1486" y="1125"/>
                    <a:pt x="1559" y="1129"/>
                  </a:cubicBezTo>
                  <a:cubicBezTo>
                    <a:pt x="1644" y="1135"/>
                    <a:pt x="1628" y="1216"/>
                    <a:pt x="1680" y="1271"/>
                  </a:cubicBezTo>
                  <a:cubicBezTo>
                    <a:pt x="1700" y="1293"/>
                    <a:pt x="1739" y="1301"/>
                    <a:pt x="1783" y="1356"/>
                  </a:cubicBezTo>
                  <a:cubicBezTo>
                    <a:pt x="1826" y="1410"/>
                    <a:pt x="1942" y="1378"/>
                    <a:pt x="1920" y="1540"/>
                  </a:cubicBezTo>
                  <a:cubicBezTo>
                    <a:pt x="1898" y="1702"/>
                    <a:pt x="2086" y="1799"/>
                    <a:pt x="1953" y="1887"/>
                  </a:cubicBezTo>
                  <a:cubicBezTo>
                    <a:pt x="1908" y="1916"/>
                    <a:pt x="1843" y="1918"/>
                    <a:pt x="1819" y="1968"/>
                  </a:cubicBezTo>
                  <a:cubicBezTo>
                    <a:pt x="1786" y="2033"/>
                    <a:pt x="1720" y="2065"/>
                    <a:pt x="1647" y="2135"/>
                  </a:cubicBezTo>
                  <a:cubicBezTo>
                    <a:pt x="1573" y="2205"/>
                    <a:pt x="1581" y="2333"/>
                    <a:pt x="1581" y="2333"/>
                  </a:cubicBezTo>
                  <a:cubicBezTo>
                    <a:pt x="1581" y="2333"/>
                    <a:pt x="1571" y="2327"/>
                    <a:pt x="1559" y="2327"/>
                  </a:cubicBezTo>
                </a:path>
              </a:pathLst>
            </a:custGeom>
            <a:solidFill>
              <a:srgbClr val="F7E944"/>
            </a:solidFill>
            <a:ln>
              <a:noFill/>
            </a:ln>
            <a:scene3d>
              <a:camera prst="orthographicFront"/>
              <a:lightRig rig="brightRoom" dir="t">
                <a:rot lat="0" lon="0" rev="16560000"/>
              </a:lightRig>
            </a:scene3d>
            <a:sp3d extrusionH="107950" contourW="44450">
              <a:bevelT w="171450" h="15875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8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59" name="Freeform 6650"/>
            <p:cNvSpPr>
              <a:spLocks noEditPoints="1"/>
            </p:cNvSpPr>
            <p:nvPr/>
          </p:nvSpPr>
          <p:spPr bwMode="auto">
            <a:xfrm>
              <a:off x="2553" y="741"/>
              <a:ext cx="929" cy="1170"/>
            </a:xfrm>
            <a:custGeom>
              <a:avLst/>
              <a:gdLst>
                <a:gd name="T0" fmla="*/ 360 w 1003"/>
                <a:gd name="T1" fmla="*/ 976 h 1264"/>
                <a:gd name="T2" fmla="*/ 345 w 1003"/>
                <a:gd name="T3" fmla="*/ 981 h 1264"/>
                <a:gd name="T4" fmla="*/ 214 w 1003"/>
                <a:gd name="T5" fmla="*/ 716 h 1264"/>
                <a:gd name="T6" fmla="*/ 85 w 1003"/>
                <a:gd name="T7" fmla="*/ 502 h 1264"/>
                <a:gd name="T8" fmla="*/ 119 w 1003"/>
                <a:gd name="T9" fmla="*/ 393 h 1264"/>
                <a:gd name="T10" fmla="*/ 165 w 1003"/>
                <a:gd name="T11" fmla="*/ 238 h 1264"/>
                <a:gd name="T12" fmla="*/ 360 w 1003"/>
                <a:gd name="T13" fmla="*/ 27 h 1264"/>
                <a:gd name="T14" fmla="*/ 360 w 1003"/>
                <a:gd name="T15" fmla="*/ 5 h 1264"/>
                <a:gd name="T16" fmla="*/ 359 w 1003"/>
                <a:gd name="T17" fmla="*/ 5 h 1264"/>
                <a:gd name="T18" fmla="*/ 155 w 1003"/>
                <a:gd name="T19" fmla="*/ 226 h 1264"/>
                <a:gd name="T20" fmla="*/ 106 w 1003"/>
                <a:gd name="T21" fmla="*/ 388 h 1264"/>
                <a:gd name="T22" fmla="*/ 70 w 1003"/>
                <a:gd name="T23" fmla="*/ 502 h 1264"/>
                <a:gd name="T24" fmla="*/ 206 w 1003"/>
                <a:gd name="T25" fmla="*/ 727 h 1264"/>
                <a:gd name="T26" fmla="*/ 339 w 1003"/>
                <a:gd name="T27" fmla="*/ 1002 h 1264"/>
                <a:gd name="T28" fmla="*/ 360 w 1003"/>
                <a:gd name="T29" fmla="*/ 991 h 1264"/>
                <a:gd name="T30" fmla="*/ 360 w 1003"/>
                <a:gd name="T31" fmla="*/ 976 h 1264"/>
                <a:gd name="T32" fmla="*/ 360 w 1003"/>
                <a:gd name="T33" fmla="*/ 976 h 1264"/>
                <a:gd name="T34" fmla="*/ 361 w 1003"/>
                <a:gd name="T35" fmla="*/ 991 h 1264"/>
                <a:gd name="T36" fmla="*/ 388 w 1003"/>
                <a:gd name="T37" fmla="*/ 1002 h 1264"/>
                <a:gd name="T38" fmla="*/ 435 w 1003"/>
                <a:gd name="T39" fmla="*/ 836 h 1264"/>
                <a:gd name="T40" fmla="*/ 575 w 1003"/>
                <a:gd name="T41" fmla="*/ 700 h 1264"/>
                <a:gd name="T42" fmla="*/ 686 w 1003"/>
                <a:gd name="T43" fmla="*/ 633 h 1264"/>
                <a:gd name="T44" fmla="*/ 659 w 1003"/>
                <a:gd name="T45" fmla="*/ 345 h 1264"/>
                <a:gd name="T46" fmla="*/ 545 w 1003"/>
                <a:gd name="T47" fmla="*/ 192 h 1264"/>
                <a:gd name="T48" fmla="*/ 459 w 1003"/>
                <a:gd name="T49" fmla="*/ 122 h 1264"/>
                <a:gd name="T50" fmla="*/ 360 w 1003"/>
                <a:gd name="T51" fmla="*/ 5 h 1264"/>
                <a:gd name="T52" fmla="*/ 361 w 1003"/>
                <a:gd name="T53" fmla="*/ 27 h 1264"/>
                <a:gd name="T54" fmla="*/ 457 w 1003"/>
                <a:gd name="T55" fmla="*/ 140 h 1264"/>
                <a:gd name="T56" fmla="*/ 538 w 1003"/>
                <a:gd name="T57" fmla="*/ 206 h 1264"/>
                <a:gd name="T58" fmla="*/ 647 w 1003"/>
                <a:gd name="T59" fmla="*/ 352 h 1264"/>
                <a:gd name="T60" fmla="*/ 673 w 1003"/>
                <a:gd name="T61" fmla="*/ 628 h 1264"/>
                <a:gd name="T62" fmla="*/ 566 w 1003"/>
                <a:gd name="T63" fmla="*/ 691 h 1264"/>
                <a:gd name="T64" fmla="*/ 430 w 1003"/>
                <a:gd name="T65" fmla="*/ 824 h 1264"/>
                <a:gd name="T66" fmla="*/ 378 w 1003"/>
                <a:gd name="T67" fmla="*/ 981 h 1264"/>
                <a:gd name="T68" fmla="*/ 360 w 1003"/>
                <a:gd name="T69" fmla="*/ 976 h 12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3" h="1264">
                  <a:moveTo>
                    <a:pt x="453" y="1231"/>
                  </a:moveTo>
                  <a:cubicBezTo>
                    <a:pt x="447" y="1230"/>
                    <a:pt x="440" y="1232"/>
                    <a:pt x="435" y="1237"/>
                  </a:cubicBezTo>
                  <a:cubicBezTo>
                    <a:pt x="435" y="1237"/>
                    <a:pt x="397" y="978"/>
                    <a:pt x="269" y="903"/>
                  </a:cubicBezTo>
                  <a:cubicBezTo>
                    <a:pt x="141" y="828"/>
                    <a:pt x="22" y="808"/>
                    <a:pt x="107" y="633"/>
                  </a:cubicBezTo>
                  <a:cubicBezTo>
                    <a:pt x="137" y="572"/>
                    <a:pt x="119" y="544"/>
                    <a:pt x="149" y="496"/>
                  </a:cubicBezTo>
                  <a:cubicBezTo>
                    <a:pt x="179" y="447"/>
                    <a:pt x="104" y="350"/>
                    <a:pt x="207" y="300"/>
                  </a:cubicBezTo>
                  <a:cubicBezTo>
                    <a:pt x="371" y="222"/>
                    <a:pt x="379" y="29"/>
                    <a:pt x="453" y="33"/>
                  </a:cubicBezTo>
                  <a:cubicBezTo>
                    <a:pt x="453" y="5"/>
                    <a:pt x="453" y="5"/>
                    <a:pt x="453" y="5"/>
                  </a:cubicBezTo>
                  <a:cubicBezTo>
                    <a:pt x="453" y="5"/>
                    <a:pt x="452" y="5"/>
                    <a:pt x="452" y="5"/>
                  </a:cubicBezTo>
                  <a:cubicBezTo>
                    <a:pt x="375" y="0"/>
                    <a:pt x="365" y="203"/>
                    <a:pt x="194" y="285"/>
                  </a:cubicBezTo>
                  <a:cubicBezTo>
                    <a:pt x="86" y="336"/>
                    <a:pt x="165" y="438"/>
                    <a:pt x="133" y="489"/>
                  </a:cubicBezTo>
                  <a:cubicBezTo>
                    <a:pt x="102" y="540"/>
                    <a:pt x="120" y="569"/>
                    <a:pt x="89" y="633"/>
                  </a:cubicBezTo>
                  <a:cubicBezTo>
                    <a:pt x="0" y="816"/>
                    <a:pt x="125" y="837"/>
                    <a:pt x="259" y="916"/>
                  </a:cubicBezTo>
                  <a:cubicBezTo>
                    <a:pt x="393" y="994"/>
                    <a:pt x="427" y="1264"/>
                    <a:pt x="427" y="1264"/>
                  </a:cubicBezTo>
                  <a:cubicBezTo>
                    <a:pt x="433" y="1259"/>
                    <a:pt x="447" y="1250"/>
                    <a:pt x="453" y="1250"/>
                  </a:cubicBezTo>
                  <a:cubicBezTo>
                    <a:pt x="453" y="1231"/>
                    <a:pt x="453" y="1231"/>
                    <a:pt x="453" y="1231"/>
                  </a:cubicBezTo>
                  <a:moveTo>
                    <a:pt x="453" y="1231"/>
                  </a:moveTo>
                  <a:cubicBezTo>
                    <a:pt x="454" y="1250"/>
                    <a:pt x="454" y="1250"/>
                    <a:pt x="454" y="1250"/>
                  </a:cubicBezTo>
                  <a:cubicBezTo>
                    <a:pt x="466" y="1250"/>
                    <a:pt x="488" y="1264"/>
                    <a:pt x="488" y="1264"/>
                  </a:cubicBezTo>
                  <a:cubicBezTo>
                    <a:pt x="488" y="1264"/>
                    <a:pt x="471" y="1127"/>
                    <a:pt x="547" y="1054"/>
                  </a:cubicBezTo>
                  <a:cubicBezTo>
                    <a:pt x="624" y="980"/>
                    <a:pt x="689" y="952"/>
                    <a:pt x="723" y="883"/>
                  </a:cubicBezTo>
                  <a:cubicBezTo>
                    <a:pt x="749" y="831"/>
                    <a:pt x="816" y="829"/>
                    <a:pt x="864" y="798"/>
                  </a:cubicBezTo>
                  <a:cubicBezTo>
                    <a:pt x="1003" y="707"/>
                    <a:pt x="807" y="605"/>
                    <a:pt x="830" y="435"/>
                  </a:cubicBezTo>
                  <a:cubicBezTo>
                    <a:pt x="852" y="265"/>
                    <a:pt x="731" y="300"/>
                    <a:pt x="686" y="242"/>
                  </a:cubicBezTo>
                  <a:cubicBezTo>
                    <a:pt x="640" y="185"/>
                    <a:pt x="599" y="177"/>
                    <a:pt x="578" y="154"/>
                  </a:cubicBezTo>
                  <a:cubicBezTo>
                    <a:pt x="525" y="97"/>
                    <a:pt x="540" y="12"/>
                    <a:pt x="453" y="5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538" y="39"/>
                    <a:pt x="523" y="121"/>
                    <a:pt x="574" y="176"/>
                  </a:cubicBezTo>
                  <a:cubicBezTo>
                    <a:pt x="594" y="197"/>
                    <a:pt x="633" y="205"/>
                    <a:pt x="677" y="260"/>
                  </a:cubicBezTo>
                  <a:cubicBezTo>
                    <a:pt x="721" y="314"/>
                    <a:pt x="836" y="282"/>
                    <a:pt x="814" y="444"/>
                  </a:cubicBezTo>
                  <a:cubicBezTo>
                    <a:pt x="792" y="606"/>
                    <a:pt x="980" y="704"/>
                    <a:pt x="847" y="791"/>
                  </a:cubicBezTo>
                  <a:cubicBezTo>
                    <a:pt x="802" y="820"/>
                    <a:pt x="738" y="822"/>
                    <a:pt x="713" y="872"/>
                  </a:cubicBezTo>
                  <a:cubicBezTo>
                    <a:pt x="680" y="937"/>
                    <a:pt x="614" y="969"/>
                    <a:pt x="541" y="1039"/>
                  </a:cubicBezTo>
                  <a:cubicBezTo>
                    <a:pt x="468" y="1109"/>
                    <a:pt x="475" y="1237"/>
                    <a:pt x="475" y="1237"/>
                  </a:cubicBezTo>
                  <a:cubicBezTo>
                    <a:pt x="475" y="1237"/>
                    <a:pt x="465" y="1231"/>
                    <a:pt x="453" y="1231"/>
                  </a:cubicBezTo>
                </a:path>
              </a:pathLst>
            </a:custGeom>
            <a:solidFill>
              <a:srgbClr val="FBF5B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 h="1143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0" name="Freeform 6651"/>
            <p:cNvSpPr>
              <a:spLocks/>
            </p:cNvSpPr>
            <p:nvPr/>
          </p:nvSpPr>
          <p:spPr bwMode="auto">
            <a:xfrm>
              <a:off x="2972" y="745"/>
              <a:ext cx="510" cy="1166"/>
            </a:xfrm>
            <a:custGeom>
              <a:avLst/>
              <a:gdLst>
                <a:gd name="T0" fmla="*/ 0 w 550"/>
                <a:gd name="T1" fmla="*/ 973 h 1259"/>
                <a:gd name="T2" fmla="*/ 1 w 550"/>
                <a:gd name="T3" fmla="*/ 989 h 1259"/>
                <a:gd name="T4" fmla="*/ 28 w 550"/>
                <a:gd name="T5" fmla="*/ 1000 h 1259"/>
                <a:gd name="T6" fmla="*/ 75 w 550"/>
                <a:gd name="T7" fmla="*/ 834 h 1259"/>
                <a:gd name="T8" fmla="*/ 215 w 550"/>
                <a:gd name="T9" fmla="*/ 697 h 1259"/>
                <a:gd name="T10" fmla="*/ 327 w 550"/>
                <a:gd name="T11" fmla="*/ 630 h 1259"/>
                <a:gd name="T12" fmla="*/ 301 w 550"/>
                <a:gd name="T13" fmla="*/ 342 h 1259"/>
                <a:gd name="T14" fmla="*/ 185 w 550"/>
                <a:gd name="T15" fmla="*/ 188 h 1259"/>
                <a:gd name="T16" fmla="*/ 100 w 550"/>
                <a:gd name="T17" fmla="*/ 119 h 1259"/>
                <a:gd name="T18" fmla="*/ 0 w 550"/>
                <a:gd name="T19" fmla="*/ 0 h 1259"/>
                <a:gd name="T20" fmla="*/ 1 w 550"/>
                <a:gd name="T21" fmla="*/ 22 h 1259"/>
                <a:gd name="T22" fmla="*/ 96 w 550"/>
                <a:gd name="T23" fmla="*/ 135 h 1259"/>
                <a:gd name="T24" fmla="*/ 179 w 550"/>
                <a:gd name="T25" fmla="*/ 203 h 1259"/>
                <a:gd name="T26" fmla="*/ 288 w 550"/>
                <a:gd name="T27" fmla="*/ 349 h 1259"/>
                <a:gd name="T28" fmla="*/ 313 w 550"/>
                <a:gd name="T29" fmla="*/ 624 h 1259"/>
                <a:gd name="T30" fmla="*/ 207 w 550"/>
                <a:gd name="T31" fmla="*/ 689 h 1259"/>
                <a:gd name="T32" fmla="*/ 70 w 550"/>
                <a:gd name="T33" fmla="*/ 821 h 1259"/>
                <a:gd name="T34" fmla="*/ 18 w 550"/>
                <a:gd name="T35" fmla="*/ 979 h 1259"/>
                <a:gd name="T36" fmla="*/ 0 w 550"/>
                <a:gd name="T37" fmla="*/ 973 h 1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50" h="1259">
                  <a:moveTo>
                    <a:pt x="0" y="1226"/>
                  </a:moveTo>
                  <a:cubicBezTo>
                    <a:pt x="1" y="1245"/>
                    <a:pt x="1" y="1245"/>
                    <a:pt x="1" y="1245"/>
                  </a:cubicBezTo>
                  <a:cubicBezTo>
                    <a:pt x="13" y="1245"/>
                    <a:pt x="35" y="1259"/>
                    <a:pt x="35" y="1259"/>
                  </a:cubicBezTo>
                  <a:cubicBezTo>
                    <a:pt x="35" y="1259"/>
                    <a:pt x="18" y="1122"/>
                    <a:pt x="94" y="1049"/>
                  </a:cubicBezTo>
                  <a:cubicBezTo>
                    <a:pt x="171" y="975"/>
                    <a:pt x="236" y="947"/>
                    <a:pt x="270" y="878"/>
                  </a:cubicBezTo>
                  <a:cubicBezTo>
                    <a:pt x="296" y="826"/>
                    <a:pt x="363" y="824"/>
                    <a:pt x="411" y="793"/>
                  </a:cubicBezTo>
                  <a:cubicBezTo>
                    <a:pt x="550" y="702"/>
                    <a:pt x="354" y="600"/>
                    <a:pt x="377" y="430"/>
                  </a:cubicBezTo>
                  <a:cubicBezTo>
                    <a:pt x="399" y="260"/>
                    <a:pt x="278" y="295"/>
                    <a:pt x="233" y="237"/>
                  </a:cubicBezTo>
                  <a:cubicBezTo>
                    <a:pt x="187" y="180"/>
                    <a:pt x="146" y="172"/>
                    <a:pt x="125" y="149"/>
                  </a:cubicBezTo>
                  <a:cubicBezTo>
                    <a:pt x="72" y="92"/>
                    <a:pt x="87" y="7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85" y="34"/>
                    <a:pt x="70" y="116"/>
                    <a:pt x="121" y="171"/>
                  </a:cubicBezTo>
                  <a:cubicBezTo>
                    <a:pt x="141" y="192"/>
                    <a:pt x="180" y="200"/>
                    <a:pt x="224" y="255"/>
                  </a:cubicBezTo>
                  <a:cubicBezTo>
                    <a:pt x="268" y="309"/>
                    <a:pt x="383" y="277"/>
                    <a:pt x="361" y="439"/>
                  </a:cubicBezTo>
                  <a:cubicBezTo>
                    <a:pt x="339" y="601"/>
                    <a:pt x="527" y="699"/>
                    <a:pt x="394" y="786"/>
                  </a:cubicBezTo>
                  <a:cubicBezTo>
                    <a:pt x="349" y="815"/>
                    <a:pt x="285" y="817"/>
                    <a:pt x="260" y="867"/>
                  </a:cubicBezTo>
                  <a:cubicBezTo>
                    <a:pt x="227" y="932"/>
                    <a:pt x="161" y="964"/>
                    <a:pt x="88" y="1034"/>
                  </a:cubicBezTo>
                  <a:cubicBezTo>
                    <a:pt x="15" y="1104"/>
                    <a:pt x="22" y="1232"/>
                    <a:pt x="22" y="1232"/>
                  </a:cubicBezTo>
                  <a:cubicBezTo>
                    <a:pt x="22" y="1232"/>
                    <a:pt x="12" y="1226"/>
                    <a:pt x="0" y="1226"/>
                  </a:cubicBezTo>
                </a:path>
              </a:pathLst>
            </a:custGeom>
            <a:solidFill>
              <a:srgbClr val="FDFC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1" name="Freeform 6652"/>
            <p:cNvSpPr>
              <a:spLocks/>
            </p:cNvSpPr>
            <p:nvPr/>
          </p:nvSpPr>
          <p:spPr bwMode="auto">
            <a:xfrm>
              <a:off x="3156" y="1004"/>
              <a:ext cx="44" cy="38"/>
            </a:xfrm>
            <a:custGeom>
              <a:avLst/>
              <a:gdLst>
                <a:gd name="T0" fmla="*/ 35 w 48"/>
                <a:gd name="T1" fmla="*/ 22 h 41"/>
                <a:gd name="T2" fmla="*/ 15 w 48"/>
                <a:gd name="T3" fmla="*/ 29 h 41"/>
                <a:gd name="T4" fmla="*/ 4 w 48"/>
                <a:gd name="T5" fmla="*/ 10 h 41"/>
                <a:gd name="T6" fmla="*/ 24 w 48"/>
                <a:gd name="T7" fmla="*/ 4 h 41"/>
                <a:gd name="T8" fmla="*/ 35 w 48"/>
                <a:gd name="T9" fmla="*/ 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1">
                  <a:moveTo>
                    <a:pt x="45" y="28"/>
                  </a:moveTo>
                  <a:cubicBezTo>
                    <a:pt x="41" y="37"/>
                    <a:pt x="30" y="41"/>
                    <a:pt x="18" y="36"/>
                  </a:cubicBezTo>
                  <a:cubicBezTo>
                    <a:pt x="7" y="32"/>
                    <a:pt x="0" y="22"/>
                    <a:pt x="4" y="13"/>
                  </a:cubicBezTo>
                  <a:cubicBezTo>
                    <a:pt x="7" y="4"/>
                    <a:pt x="19" y="0"/>
                    <a:pt x="30" y="4"/>
                  </a:cubicBezTo>
                  <a:cubicBezTo>
                    <a:pt x="42" y="9"/>
                    <a:pt x="48" y="19"/>
                    <a:pt x="45" y="28"/>
                  </a:cubicBezTo>
                  <a:close/>
                </a:path>
              </a:pathLst>
            </a:custGeom>
            <a:solidFill>
              <a:srgbClr val="5978B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2" name="Oval 6653"/>
            <p:cNvSpPr>
              <a:spLocks noChangeArrowheads="1"/>
            </p:cNvSpPr>
            <p:nvPr/>
          </p:nvSpPr>
          <p:spPr bwMode="auto">
            <a:xfrm>
              <a:off x="3159" y="1006"/>
              <a:ext cx="30" cy="25"/>
            </a:xfrm>
            <a:prstGeom prst="ellipse">
              <a:avLst/>
            </a:prstGeom>
            <a:solidFill>
              <a:srgbClr val="466DA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63" name="Freeform 6654"/>
            <p:cNvSpPr>
              <a:spLocks/>
            </p:cNvSpPr>
            <p:nvPr/>
          </p:nvSpPr>
          <p:spPr bwMode="auto">
            <a:xfrm>
              <a:off x="3166" y="1008"/>
              <a:ext cx="8" cy="6"/>
            </a:xfrm>
            <a:custGeom>
              <a:avLst/>
              <a:gdLst>
                <a:gd name="T0" fmla="*/ 5 w 9"/>
                <a:gd name="T1" fmla="*/ 2 h 6"/>
                <a:gd name="T2" fmla="*/ 4 w 9"/>
                <a:gd name="T3" fmla="*/ 5 h 6"/>
                <a:gd name="T4" fmla="*/ 1 w 9"/>
                <a:gd name="T5" fmla="*/ 4 h 6"/>
                <a:gd name="T6" fmla="*/ 4 w 9"/>
                <a:gd name="T7" fmla="*/ 1 h 6"/>
                <a:gd name="T8" fmla="*/ 5 w 9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6">
                  <a:moveTo>
                    <a:pt x="8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3" y="6"/>
                    <a:pt x="1" y="6"/>
                    <a:pt x="1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6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4" name="Freeform 6655"/>
            <p:cNvSpPr>
              <a:spLocks/>
            </p:cNvSpPr>
            <p:nvPr/>
          </p:nvSpPr>
          <p:spPr bwMode="auto">
            <a:xfrm>
              <a:off x="3162" y="1012"/>
              <a:ext cx="4" cy="6"/>
            </a:xfrm>
            <a:custGeom>
              <a:avLst/>
              <a:gdLst>
                <a:gd name="T0" fmla="*/ 3 w 4"/>
                <a:gd name="T1" fmla="*/ 1 h 6"/>
                <a:gd name="T2" fmla="*/ 3 w 4"/>
                <a:gd name="T3" fmla="*/ 4 h 6"/>
                <a:gd name="T4" fmla="*/ 0 w 4"/>
                <a:gd name="T5" fmla="*/ 5 h 6"/>
                <a:gd name="T6" fmla="*/ 1 w 4"/>
                <a:gd name="T7" fmla="*/ 2 h 6"/>
                <a:gd name="T8" fmla="*/ 3 w 4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4" y="1"/>
                    <a:pt x="4" y="3"/>
                    <a:pt x="3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5" name="Freeform 6656"/>
            <p:cNvSpPr>
              <a:spLocks/>
            </p:cNvSpPr>
            <p:nvPr/>
          </p:nvSpPr>
          <p:spPr bwMode="auto">
            <a:xfrm>
              <a:off x="3176" y="1030"/>
              <a:ext cx="21" cy="11"/>
            </a:xfrm>
            <a:custGeom>
              <a:avLst/>
              <a:gdLst>
                <a:gd name="T0" fmla="*/ 0 w 22"/>
                <a:gd name="T1" fmla="*/ 6 h 12"/>
                <a:gd name="T2" fmla="*/ 19 w 22"/>
                <a:gd name="T3" fmla="*/ 0 h 12"/>
                <a:gd name="T4" fmla="*/ 0 w 22"/>
                <a:gd name="T5" fmla="*/ 6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2">
                  <a:moveTo>
                    <a:pt x="0" y="9"/>
                  </a:moveTo>
                  <a:cubicBezTo>
                    <a:pt x="0" y="9"/>
                    <a:pt x="16" y="12"/>
                    <a:pt x="22" y="0"/>
                  </a:cubicBezTo>
                  <a:cubicBezTo>
                    <a:pt x="22" y="0"/>
                    <a:pt x="16" y="9"/>
                    <a:pt x="0" y="9"/>
                  </a:cubicBezTo>
                  <a:close/>
                </a:path>
              </a:pathLst>
            </a:custGeom>
            <a:solidFill>
              <a:srgbClr val="3966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6" name="Freeform 6657"/>
            <p:cNvSpPr>
              <a:spLocks/>
            </p:cNvSpPr>
            <p:nvPr/>
          </p:nvSpPr>
          <p:spPr bwMode="auto">
            <a:xfrm>
              <a:off x="3157" y="1004"/>
              <a:ext cx="43" cy="38"/>
            </a:xfrm>
            <a:custGeom>
              <a:avLst/>
              <a:gdLst>
                <a:gd name="T0" fmla="*/ 34 w 47"/>
                <a:gd name="T1" fmla="*/ 22 h 41"/>
                <a:gd name="T2" fmla="*/ 14 w 47"/>
                <a:gd name="T3" fmla="*/ 30 h 41"/>
                <a:gd name="T4" fmla="*/ 3 w 47"/>
                <a:gd name="T5" fmla="*/ 10 h 41"/>
                <a:gd name="T6" fmla="*/ 23 w 47"/>
                <a:gd name="T7" fmla="*/ 4 h 41"/>
                <a:gd name="T8" fmla="*/ 34 w 47"/>
                <a:gd name="T9" fmla="*/ 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1">
                  <a:moveTo>
                    <a:pt x="44" y="28"/>
                  </a:moveTo>
                  <a:cubicBezTo>
                    <a:pt x="41" y="37"/>
                    <a:pt x="29" y="41"/>
                    <a:pt x="17" y="37"/>
                  </a:cubicBezTo>
                  <a:cubicBezTo>
                    <a:pt x="6" y="32"/>
                    <a:pt x="0" y="22"/>
                    <a:pt x="3" y="13"/>
                  </a:cubicBezTo>
                  <a:cubicBezTo>
                    <a:pt x="6" y="4"/>
                    <a:pt x="18" y="0"/>
                    <a:pt x="29" y="4"/>
                  </a:cubicBezTo>
                  <a:cubicBezTo>
                    <a:pt x="41" y="9"/>
                    <a:pt x="47" y="19"/>
                    <a:pt x="44" y="28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7" name="Freeform 6658"/>
            <p:cNvSpPr>
              <a:spLocks/>
            </p:cNvSpPr>
            <p:nvPr/>
          </p:nvSpPr>
          <p:spPr bwMode="auto">
            <a:xfrm>
              <a:off x="2899" y="1397"/>
              <a:ext cx="44" cy="38"/>
            </a:xfrm>
            <a:custGeom>
              <a:avLst/>
              <a:gdLst>
                <a:gd name="T0" fmla="*/ 36 w 47"/>
                <a:gd name="T1" fmla="*/ 22 h 41"/>
                <a:gd name="T2" fmla="*/ 14 w 47"/>
                <a:gd name="T3" fmla="*/ 30 h 41"/>
                <a:gd name="T4" fmla="*/ 3 w 47"/>
                <a:gd name="T5" fmla="*/ 10 h 41"/>
                <a:gd name="T6" fmla="*/ 23 w 47"/>
                <a:gd name="T7" fmla="*/ 5 h 41"/>
                <a:gd name="T8" fmla="*/ 36 w 47"/>
                <a:gd name="T9" fmla="*/ 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1">
                  <a:moveTo>
                    <a:pt x="44" y="28"/>
                  </a:moveTo>
                  <a:cubicBezTo>
                    <a:pt x="41" y="37"/>
                    <a:pt x="29" y="41"/>
                    <a:pt x="17" y="37"/>
                  </a:cubicBezTo>
                  <a:cubicBezTo>
                    <a:pt x="6" y="32"/>
                    <a:pt x="0" y="22"/>
                    <a:pt x="3" y="13"/>
                  </a:cubicBezTo>
                  <a:cubicBezTo>
                    <a:pt x="6" y="4"/>
                    <a:pt x="18" y="0"/>
                    <a:pt x="29" y="5"/>
                  </a:cubicBezTo>
                  <a:cubicBezTo>
                    <a:pt x="41" y="9"/>
                    <a:pt x="47" y="19"/>
                    <a:pt x="44" y="28"/>
                  </a:cubicBezTo>
                  <a:close/>
                </a:path>
              </a:pathLst>
            </a:custGeom>
            <a:solidFill>
              <a:srgbClr val="3D63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68" name="Oval 6659"/>
            <p:cNvSpPr>
              <a:spLocks noChangeArrowheads="1"/>
            </p:cNvSpPr>
            <p:nvPr/>
          </p:nvSpPr>
          <p:spPr bwMode="auto">
            <a:xfrm>
              <a:off x="2902" y="1401"/>
              <a:ext cx="30" cy="23"/>
            </a:xfrm>
            <a:prstGeom prst="ellipse">
              <a:avLst/>
            </a:prstGeom>
            <a:solidFill>
              <a:srgbClr val="305DA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69" name="Freeform 6660"/>
            <p:cNvSpPr>
              <a:spLocks/>
            </p:cNvSpPr>
            <p:nvPr/>
          </p:nvSpPr>
          <p:spPr bwMode="auto">
            <a:xfrm>
              <a:off x="2909" y="1402"/>
              <a:ext cx="8" cy="5"/>
            </a:xfrm>
            <a:custGeom>
              <a:avLst/>
              <a:gdLst>
                <a:gd name="T0" fmla="*/ 7 w 8"/>
                <a:gd name="T1" fmla="*/ 2 h 6"/>
                <a:gd name="T2" fmla="*/ 4 w 8"/>
                <a:gd name="T3" fmla="*/ 3 h 6"/>
                <a:gd name="T4" fmla="*/ 0 w 8"/>
                <a:gd name="T5" fmla="*/ 3 h 6"/>
                <a:gd name="T6" fmla="*/ 3 w 8"/>
                <a:gd name="T7" fmla="*/ 1 h 6"/>
                <a:gd name="T8" fmla="*/ 7 w 8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7" y="2"/>
                  </a:moveTo>
                  <a:cubicBezTo>
                    <a:pt x="8" y="3"/>
                    <a:pt x="7" y="5"/>
                    <a:pt x="4" y="6"/>
                  </a:cubicBezTo>
                  <a:cubicBezTo>
                    <a:pt x="2" y="6"/>
                    <a:pt x="0" y="6"/>
                    <a:pt x="0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0" name="Freeform 6661"/>
            <p:cNvSpPr>
              <a:spLocks/>
            </p:cNvSpPr>
            <p:nvPr/>
          </p:nvSpPr>
          <p:spPr bwMode="auto">
            <a:xfrm>
              <a:off x="2905" y="1406"/>
              <a:ext cx="3" cy="5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3 h 5"/>
                <a:gd name="T4" fmla="*/ 0 w 4"/>
                <a:gd name="T5" fmla="*/ 4 h 5"/>
                <a:gd name="T6" fmla="*/ 1 w 4"/>
                <a:gd name="T7" fmla="*/ 1 h 5"/>
                <a:gd name="T8" fmla="*/ 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5"/>
                    <a:pt x="0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1" name="Freeform 6662"/>
            <p:cNvSpPr>
              <a:spLocks/>
            </p:cNvSpPr>
            <p:nvPr/>
          </p:nvSpPr>
          <p:spPr bwMode="auto">
            <a:xfrm>
              <a:off x="2919" y="1423"/>
              <a:ext cx="20" cy="11"/>
            </a:xfrm>
            <a:custGeom>
              <a:avLst/>
              <a:gdLst>
                <a:gd name="T0" fmla="*/ 0 w 22"/>
                <a:gd name="T1" fmla="*/ 6 h 12"/>
                <a:gd name="T2" fmla="*/ 16 w 22"/>
                <a:gd name="T3" fmla="*/ 0 h 12"/>
                <a:gd name="T4" fmla="*/ 0 w 22"/>
                <a:gd name="T5" fmla="*/ 6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2">
                  <a:moveTo>
                    <a:pt x="0" y="9"/>
                  </a:moveTo>
                  <a:cubicBezTo>
                    <a:pt x="0" y="9"/>
                    <a:pt x="16" y="12"/>
                    <a:pt x="22" y="0"/>
                  </a:cubicBezTo>
                  <a:cubicBezTo>
                    <a:pt x="22" y="0"/>
                    <a:pt x="16" y="9"/>
                    <a:pt x="0" y="9"/>
                  </a:cubicBezTo>
                  <a:close/>
                </a:path>
              </a:pathLst>
            </a:custGeom>
            <a:solidFill>
              <a:srgbClr val="305DA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2" name="Freeform 6663"/>
            <p:cNvSpPr>
              <a:spLocks/>
            </p:cNvSpPr>
            <p:nvPr/>
          </p:nvSpPr>
          <p:spPr bwMode="auto">
            <a:xfrm>
              <a:off x="2899" y="1398"/>
              <a:ext cx="44" cy="37"/>
            </a:xfrm>
            <a:custGeom>
              <a:avLst/>
              <a:gdLst>
                <a:gd name="T0" fmla="*/ 36 w 47"/>
                <a:gd name="T1" fmla="*/ 21 h 40"/>
                <a:gd name="T2" fmla="*/ 14 w 47"/>
                <a:gd name="T3" fmla="*/ 29 h 40"/>
                <a:gd name="T4" fmla="*/ 3 w 47"/>
                <a:gd name="T5" fmla="*/ 9 h 40"/>
                <a:gd name="T6" fmla="*/ 23 w 47"/>
                <a:gd name="T7" fmla="*/ 4 h 40"/>
                <a:gd name="T8" fmla="*/ 36 w 47"/>
                <a:gd name="T9" fmla="*/ 2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0">
                  <a:moveTo>
                    <a:pt x="44" y="27"/>
                  </a:moveTo>
                  <a:cubicBezTo>
                    <a:pt x="41" y="36"/>
                    <a:pt x="29" y="40"/>
                    <a:pt x="17" y="36"/>
                  </a:cubicBezTo>
                  <a:cubicBezTo>
                    <a:pt x="6" y="32"/>
                    <a:pt x="0" y="21"/>
                    <a:pt x="3" y="12"/>
                  </a:cubicBezTo>
                  <a:cubicBezTo>
                    <a:pt x="6" y="3"/>
                    <a:pt x="18" y="0"/>
                    <a:pt x="29" y="4"/>
                  </a:cubicBezTo>
                  <a:cubicBezTo>
                    <a:pt x="41" y="8"/>
                    <a:pt x="47" y="19"/>
                    <a:pt x="44" y="27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3" name="Freeform 6664"/>
            <p:cNvSpPr>
              <a:spLocks/>
            </p:cNvSpPr>
            <p:nvPr/>
          </p:nvSpPr>
          <p:spPr bwMode="auto">
            <a:xfrm>
              <a:off x="2910" y="1453"/>
              <a:ext cx="43" cy="33"/>
            </a:xfrm>
            <a:custGeom>
              <a:avLst/>
              <a:gdLst>
                <a:gd name="T0" fmla="*/ 36 w 46"/>
                <a:gd name="T1" fmla="*/ 13 h 36"/>
                <a:gd name="T2" fmla="*/ 21 w 46"/>
                <a:gd name="T3" fmla="*/ 27 h 36"/>
                <a:gd name="T4" fmla="*/ 1 w 46"/>
                <a:gd name="T5" fmla="*/ 16 h 36"/>
                <a:gd name="T6" fmla="*/ 18 w 46"/>
                <a:gd name="T7" fmla="*/ 1 h 36"/>
                <a:gd name="T8" fmla="*/ 36 w 46"/>
                <a:gd name="T9" fmla="*/ 1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6">
                  <a:moveTo>
                    <a:pt x="45" y="16"/>
                  </a:moveTo>
                  <a:cubicBezTo>
                    <a:pt x="46" y="25"/>
                    <a:pt x="37" y="34"/>
                    <a:pt x="25" y="35"/>
                  </a:cubicBezTo>
                  <a:cubicBezTo>
                    <a:pt x="13" y="36"/>
                    <a:pt x="2" y="30"/>
                    <a:pt x="1" y="20"/>
                  </a:cubicBezTo>
                  <a:cubicBezTo>
                    <a:pt x="0" y="11"/>
                    <a:pt x="9" y="2"/>
                    <a:pt x="21" y="1"/>
                  </a:cubicBezTo>
                  <a:cubicBezTo>
                    <a:pt x="34" y="0"/>
                    <a:pt x="44" y="7"/>
                    <a:pt x="45" y="16"/>
                  </a:cubicBezTo>
                  <a:close/>
                </a:path>
              </a:pathLst>
            </a:custGeom>
            <a:solidFill>
              <a:srgbClr val="3D63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4" name="Freeform 6665"/>
            <p:cNvSpPr>
              <a:spLocks/>
            </p:cNvSpPr>
            <p:nvPr/>
          </p:nvSpPr>
          <p:spPr bwMode="auto">
            <a:xfrm>
              <a:off x="2910" y="1454"/>
              <a:ext cx="33" cy="27"/>
            </a:xfrm>
            <a:custGeom>
              <a:avLst/>
              <a:gdLst>
                <a:gd name="T0" fmla="*/ 26 w 35"/>
                <a:gd name="T1" fmla="*/ 5 h 30"/>
                <a:gd name="T2" fmla="*/ 20 w 35"/>
                <a:gd name="T3" fmla="*/ 20 h 30"/>
                <a:gd name="T4" fmla="*/ 3 w 35"/>
                <a:gd name="T5" fmla="*/ 16 h 30"/>
                <a:gd name="T6" fmla="*/ 9 w 35"/>
                <a:gd name="T7" fmla="*/ 4 h 30"/>
                <a:gd name="T8" fmla="*/ 26 w 35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0">
                  <a:moveTo>
                    <a:pt x="32" y="8"/>
                  </a:moveTo>
                  <a:cubicBezTo>
                    <a:pt x="35" y="14"/>
                    <a:pt x="31" y="23"/>
                    <a:pt x="23" y="27"/>
                  </a:cubicBezTo>
                  <a:cubicBezTo>
                    <a:pt x="15" y="30"/>
                    <a:pt x="6" y="28"/>
                    <a:pt x="3" y="22"/>
                  </a:cubicBezTo>
                  <a:cubicBezTo>
                    <a:pt x="0" y="16"/>
                    <a:pt x="4" y="8"/>
                    <a:pt x="12" y="4"/>
                  </a:cubicBezTo>
                  <a:cubicBezTo>
                    <a:pt x="20" y="0"/>
                    <a:pt x="29" y="2"/>
                    <a:pt x="32" y="8"/>
                  </a:cubicBezTo>
                  <a:close/>
                </a:path>
              </a:pathLst>
            </a:custGeom>
            <a:solidFill>
              <a:srgbClr val="305DA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5" name="Freeform 6666"/>
            <p:cNvSpPr>
              <a:spLocks/>
            </p:cNvSpPr>
            <p:nvPr/>
          </p:nvSpPr>
          <p:spPr bwMode="auto">
            <a:xfrm>
              <a:off x="2916" y="1459"/>
              <a:ext cx="7" cy="8"/>
            </a:xfrm>
            <a:custGeom>
              <a:avLst/>
              <a:gdLst>
                <a:gd name="T0" fmla="*/ 4 w 8"/>
                <a:gd name="T1" fmla="*/ 1 h 8"/>
                <a:gd name="T2" fmla="*/ 4 w 8"/>
                <a:gd name="T3" fmla="*/ 5 h 8"/>
                <a:gd name="T4" fmla="*/ 1 w 8"/>
                <a:gd name="T5" fmla="*/ 7 h 8"/>
                <a:gd name="T6" fmla="*/ 2 w 8"/>
                <a:gd name="T7" fmla="*/ 2 h 8"/>
                <a:gd name="T8" fmla="*/ 4 w 8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8" y="2"/>
                    <a:pt x="7" y="4"/>
                    <a:pt x="6" y="5"/>
                  </a:cubicBezTo>
                  <a:cubicBezTo>
                    <a:pt x="4" y="7"/>
                    <a:pt x="2" y="8"/>
                    <a:pt x="1" y="7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6" name="Freeform 6667"/>
            <p:cNvSpPr>
              <a:spLocks/>
            </p:cNvSpPr>
            <p:nvPr/>
          </p:nvSpPr>
          <p:spPr bwMode="auto">
            <a:xfrm>
              <a:off x="2914" y="1467"/>
              <a:ext cx="3" cy="4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1 w 3"/>
                <a:gd name="T5" fmla="*/ 2 h 5"/>
                <a:gd name="T6" fmla="*/ 0 w 3"/>
                <a:gd name="T7" fmla="*/ 2 h 5"/>
                <a:gd name="T8" fmla="*/ 2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7" name="Freeform 6668"/>
            <p:cNvSpPr>
              <a:spLocks/>
            </p:cNvSpPr>
            <p:nvPr/>
          </p:nvSpPr>
          <p:spPr bwMode="auto">
            <a:xfrm>
              <a:off x="2936" y="1468"/>
              <a:ext cx="15" cy="16"/>
            </a:xfrm>
            <a:custGeom>
              <a:avLst/>
              <a:gdLst>
                <a:gd name="T0" fmla="*/ 0 w 16"/>
                <a:gd name="T1" fmla="*/ 12 h 18"/>
                <a:gd name="T2" fmla="*/ 13 w 16"/>
                <a:gd name="T3" fmla="*/ 0 h 18"/>
                <a:gd name="T4" fmla="*/ 0 w 16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cubicBezTo>
                    <a:pt x="0" y="18"/>
                    <a:pt x="16" y="14"/>
                    <a:pt x="16" y="0"/>
                  </a:cubicBezTo>
                  <a:cubicBezTo>
                    <a:pt x="16" y="0"/>
                    <a:pt x="15" y="11"/>
                    <a:pt x="0" y="18"/>
                  </a:cubicBezTo>
                  <a:close/>
                </a:path>
              </a:pathLst>
            </a:custGeom>
            <a:solidFill>
              <a:srgbClr val="305DA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8" name="Freeform 6669"/>
            <p:cNvSpPr>
              <a:spLocks/>
            </p:cNvSpPr>
            <p:nvPr/>
          </p:nvSpPr>
          <p:spPr bwMode="auto">
            <a:xfrm>
              <a:off x="2911" y="1453"/>
              <a:ext cx="42" cy="33"/>
            </a:xfrm>
            <a:custGeom>
              <a:avLst/>
              <a:gdLst>
                <a:gd name="T0" fmla="*/ 35 w 45"/>
                <a:gd name="T1" fmla="*/ 13 h 36"/>
                <a:gd name="T2" fmla="*/ 20 w 45"/>
                <a:gd name="T3" fmla="*/ 27 h 36"/>
                <a:gd name="T4" fmla="*/ 0 w 45"/>
                <a:gd name="T5" fmla="*/ 16 h 36"/>
                <a:gd name="T6" fmla="*/ 18 w 45"/>
                <a:gd name="T7" fmla="*/ 1 h 36"/>
                <a:gd name="T8" fmla="*/ 35 w 45"/>
                <a:gd name="T9" fmla="*/ 1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44" y="16"/>
                  </a:moveTo>
                  <a:cubicBezTo>
                    <a:pt x="45" y="25"/>
                    <a:pt x="36" y="34"/>
                    <a:pt x="24" y="35"/>
                  </a:cubicBezTo>
                  <a:cubicBezTo>
                    <a:pt x="12" y="36"/>
                    <a:pt x="1" y="30"/>
                    <a:pt x="0" y="20"/>
                  </a:cubicBezTo>
                  <a:cubicBezTo>
                    <a:pt x="0" y="11"/>
                    <a:pt x="9" y="2"/>
                    <a:pt x="21" y="1"/>
                  </a:cubicBezTo>
                  <a:cubicBezTo>
                    <a:pt x="33" y="0"/>
                    <a:pt x="43" y="7"/>
                    <a:pt x="44" y="16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79" name="Freeform 6670"/>
            <p:cNvSpPr>
              <a:spLocks/>
            </p:cNvSpPr>
            <p:nvPr/>
          </p:nvSpPr>
          <p:spPr bwMode="auto">
            <a:xfrm>
              <a:off x="3196" y="1110"/>
              <a:ext cx="40" cy="33"/>
            </a:xfrm>
            <a:custGeom>
              <a:avLst/>
              <a:gdLst>
                <a:gd name="T0" fmla="*/ 33 w 44"/>
                <a:gd name="T1" fmla="*/ 14 h 35"/>
                <a:gd name="T2" fmla="*/ 17 w 44"/>
                <a:gd name="T3" fmla="*/ 29 h 35"/>
                <a:gd name="T4" fmla="*/ 0 w 44"/>
                <a:gd name="T5" fmla="*/ 15 h 35"/>
                <a:gd name="T6" fmla="*/ 16 w 44"/>
                <a:gd name="T7" fmla="*/ 1 h 35"/>
                <a:gd name="T8" fmla="*/ 33 w 44"/>
                <a:gd name="T9" fmla="*/ 1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5">
                  <a:moveTo>
                    <a:pt x="44" y="17"/>
                  </a:moveTo>
                  <a:cubicBezTo>
                    <a:pt x="44" y="27"/>
                    <a:pt x="35" y="35"/>
                    <a:pt x="23" y="35"/>
                  </a:cubicBezTo>
                  <a:cubicBezTo>
                    <a:pt x="10" y="35"/>
                    <a:pt x="1" y="28"/>
                    <a:pt x="0" y="18"/>
                  </a:cubicBezTo>
                  <a:cubicBezTo>
                    <a:pt x="0" y="9"/>
                    <a:pt x="10" y="1"/>
                    <a:pt x="22" y="1"/>
                  </a:cubicBezTo>
                  <a:cubicBezTo>
                    <a:pt x="34" y="0"/>
                    <a:pt x="44" y="8"/>
                    <a:pt x="44" y="17"/>
                  </a:cubicBezTo>
                  <a:close/>
                </a:path>
              </a:pathLst>
            </a:custGeom>
            <a:solidFill>
              <a:srgbClr val="5978B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0" name="Freeform 6671"/>
            <p:cNvSpPr>
              <a:spLocks/>
            </p:cNvSpPr>
            <p:nvPr/>
          </p:nvSpPr>
          <p:spPr bwMode="auto">
            <a:xfrm>
              <a:off x="3195" y="1110"/>
              <a:ext cx="32" cy="28"/>
            </a:xfrm>
            <a:custGeom>
              <a:avLst/>
              <a:gdLst>
                <a:gd name="T0" fmla="*/ 25 w 35"/>
                <a:gd name="T1" fmla="*/ 7 h 30"/>
                <a:gd name="T2" fmla="*/ 16 w 35"/>
                <a:gd name="T3" fmla="*/ 21 h 30"/>
                <a:gd name="T4" fmla="*/ 3 w 35"/>
                <a:gd name="T5" fmla="*/ 18 h 30"/>
                <a:gd name="T6" fmla="*/ 10 w 35"/>
                <a:gd name="T7" fmla="*/ 4 h 30"/>
                <a:gd name="T8" fmla="*/ 25 w 35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0">
                  <a:moveTo>
                    <a:pt x="33" y="10"/>
                  </a:moveTo>
                  <a:cubicBezTo>
                    <a:pt x="35" y="16"/>
                    <a:pt x="30" y="24"/>
                    <a:pt x="22" y="27"/>
                  </a:cubicBezTo>
                  <a:cubicBezTo>
                    <a:pt x="14" y="30"/>
                    <a:pt x="5" y="28"/>
                    <a:pt x="3" y="21"/>
                  </a:cubicBezTo>
                  <a:cubicBezTo>
                    <a:pt x="0" y="15"/>
                    <a:pt x="5" y="7"/>
                    <a:pt x="13" y="4"/>
                  </a:cubicBezTo>
                  <a:cubicBezTo>
                    <a:pt x="21" y="0"/>
                    <a:pt x="30" y="3"/>
                    <a:pt x="33" y="10"/>
                  </a:cubicBezTo>
                  <a:close/>
                </a:path>
              </a:pathLst>
            </a:custGeom>
            <a:solidFill>
              <a:srgbClr val="466DA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1" name="Freeform 6672"/>
            <p:cNvSpPr>
              <a:spLocks/>
            </p:cNvSpPr>
            <p:nvPr/>
          </p:nvSpPr>
          <p:spPr bwMode="auto">
            <a:xfrm>
              <a:off x="3201" y="1116"/>
              <a:ext cx="7" cy="6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3 h 7"/>
                <a:gd name="T4" fmla="*/ 1 w 7"/>
                <a:gd name="T5" fmla="*/ 3 h 7"/>
                <a:gd name="T6" fmla="*/ 2 w 7"/>
                <a:gd name="T7" fmla="*/ 2 h 7"/>
                <a:gd name="T8" fmla="*/ 7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7" y="2"/>
                    <a:pt x="7" y="4"/>
                    <a:pt x="5" y="5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2" name="Freeform 6673"/>
            <p:cNvSpPr>
              <a:spLocks/>
            </p:cNvSpPr>
            <p:nvPr/>
          </p:nvSpPr>
          <p:spPr bwMode="auto">
            <a:xfrm>
              <a:off x="3198" y="1122"/>
              <a:ext cx="4" cy="5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3 h 5"/>
                <a:gd name="T4" fmla="*/ 1 w 4"/>
                <a:gd name="T5" fmla="*/ 5 h 5"/>
                <a:gd name="T6" fmla="*/ 0 w 4"/>
                <a:gd name="T7" fmla="*/ 2 h 5"/>
                <a:gd name="T8" fmla="*/ 3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4" y="2"/>
                    <a:pt x="3" y="3"/>
                  </a:cubicBez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3" name="Freeform 6674"/>
            <p:cNvSpPr>
              <a:spLocks/>
            </p:cNvSpPr>
            <p:nvPr/>
          </p:nvSpPr>
          <p:spPr bwMode="auto">
            <a:xfrm>
              <a:off x="3220" y="1126"/>
              <a:ext cx="16" cy="16"/>
            </a:xfrm>
            <a:custGeom>
              <a:avLst/>
              <a:gdLst>
                <a:gd name="T0" fmla="*/ 0 w 18"/>
                <a:gd name="T1" fmla="*/ 14 h 17"/>
                <a:gd name="T2" fmla="*/ 12 w 18"/>
                <a:gd name="T3" fmla="*/ 0 h 17"/>
                <a:gd name="T4" fmla="*/ 0 w 18"/>
                <a:gd name="T5" fmla="*/ 1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0" y="17"/>
                  </a:moveTo>
                  <a:cubicBezTo>
                    <a:pt x="0" y="17"/>
                    <a:pt x="16" y="14"/>
                    <a:pt x="18" y="0"/>
                  </a:cubicBezTo>
                  <a:cubicBezTo>
                    <a:pt x="18" y="0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3966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4" name="Freeform 6675"/>
            <p:cNvSpPr>
              <a:spLocks/>
            </p:cNvSpPr>
            <p:nvPr/>
          </p:nvSpPr>
          <p:spPr bwMode="auto">
            <a:xfrm>
              <a:off x="3196" y="1111"/>
              <a:ext cx="41" cy="32"/>
            </a:xfrm>
            <a:custGeom>
              <a:avLst/>
              <a:gdLst>
                <a:gd name="T0" fmla="*/ 33 w 45"/>
                <a:gd name="T1" fmla="*/ 14 h 34"/>
                <a:gd name="T2" fmla="*/ 17 w 45"/>
                <a:gd name="T3" fmla="*/ 28 h 34"/>
                <a:gd name="T4" fmla="*/ 1 w 45"/>
                <a:gd name="T5" fmla="*/ 14 h 34"/>
                <a:gd name="T6" fmla="*/ 16 w 45"/>
                <a:gd name="T7" fmla="*/ 0 h 34"/>
                <a:gd name="T8" fmla="*/ 33 w 45"/>
                <a:gd name="T9" fmla="*/ 1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4">
                  <a:moveTo>
                    <a:pt x="44" y="17"/>
                  </a:moveTo>
                  <a:cubicBezTo>
                    <a:pt x="45" y="26"/>
                    <a:pt x="35" y="34"/>
                    <a:pt x="23" y="34"/>
                  </a:cubicBezTo>
                  <a:cubicBezTo>
                    <a:pt x="11" y="34"/>
                    <a:pt x="1" y="27"/>
                    <a:pt x="1" y="17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34" y="0"/>
                    <a:pt x="44" y="7"/>
                    <a:pt x="44" y="17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5" name="Freeform 6676"/>
            <p:cNvSpPr>
              <a:spLocks/>
            </p:cNvSpPr>
            <p:nvPr/>
          </p:nvSpPr>
          <p:spPr bwMode="auto">
            <a:xfrm>
              <a:off x="3192" y="1148"/>
              <a:ext cx="31" cy="24"/>
            </a:xfrm>
            <a:custGeom>
              <a:avLst/>
              <a:gdLst>
                <a:gd name="T0" fmla="*/ 25 w 34"/>
                <a:gd name="T1" fmla="*/ 10 h 26"/>
                <a:gd name="T2" fmla="*/ 13 w 34"/>
                <a:gd name="T3" fmla="*/ 20 h 26"/>
                <a:gd name="T4" fmla="*/ 0 w 34"/>
                <a:gd name="T5" fmla="*/ 9 h 26"/>
                <a:gd name="T6" fmla="*/ 14 w 34"/>
                <a:gd name="T7" fmla="*/ 0 h 26"/>
                <a:gd name="T8" fmla="*/ 25 w 34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6">
                  <a:moveTo>
                    <a:pt x="33" y="13"/>
                  </a:moveTo>
                  <a:cubicBezTo>
                    <a:pt x="33" y="20"/>
                    <a:pt x="26" y="26"/>
                    <a:pt x="16" y="26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6" y="0"/>
                    <a:pt x="34" y="6"/>
                    <a:pt x="33" y="13"/>
                  </a:cubicBezTo>
                  <a:close/>
                </a:path>
              </a:pathLst>
            </a:custGeom>
            <a:solidFill>
              <a:srgbClr val="5978B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6" name="Freeform 6677"/>
            <p:cNvSpPr>
              <a:spLocks/>
            </p:cNvSpPr>
            <p:nvPr/>
          </p:nvSpPr>
          <p:spPr bwMode="auto">
            <a:xfrm>
              <a:off x="3192" y="1148"/>
              <a:ext cx="24" cy="20"/>
            </a:xfrm>
            <a:custGeom>
              <a:avLst/>
              <a:gdLst>
                <a:gd name="T0" fmla="*/ 18 w 26"/>
                <a:gd name="T1" fmla="*/ 5 h 22"/>
                <a:gd name="T2" fmla="*/ 13 w 26"/>
                <a:gd name="T3" fmla="*/ 15 h 22"/>
                <a:gd name="T4" fmla="*/ 1 w 26"/>
                <a:gd name="T5" fmla="*/ 12 h 22"/>
                <a:gd name="T6" fmla="*/ 7 w 26"/>
                <a:gd name="T7" fmla="*/ 2 h 22"/>
                <a:gd name="T8" fmla="*/ 18 w 26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4" y="7"/>
                  </a:moveTo>
                  <a:cubicBezTo>
                    <a:pt x="26" y="12"/>
                    <a:pt x="22" y="18"/>
                    <a:pt x="16" y="20"/>
                  </a:cubicBezTo>
                  <a:cubicBezTo>
                    <a:pt x="10" y="22"/>
                    <a:pt x="3" y="20"/>
                    <a:pt x="1" y="15"/>
                  </a:cubicBezTo>
                  <a:cubicBezTo>
                    <a:pt x="0" y="10"/>
                    <a:pt x="3" y="4"/>
                    <a:pt x="10" y="2"/>
                  </a:cubicBezTo>
                  <a:cubicBezTo>
                    <a:pt x="16" y="0"/>
                    <a:pt x="22" y="2"/>
                    <a:pt x="24" y="7"/>
                  </a:cubicBezTo>
                  <a:close/>
                </a:path>
              </a:pathLst>
            </a:custGeom>
            <a:solidFill>
              <a:srgbClr val="466DA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7" name="Freeform 6678"/>
            <p:cNvSpPr>
              <a:spLocks/>
            </p:cNvSpPr>
            <p:nvPr/>
          </p:nvSpPr>
          <p:spPr bwMode="auto">
            <a:xfrm>
              <a:off x="3197" y="1151"/>
              <a:ext cx="5" cy="5"/>
            </a:xfrm>
            <a:custGeom>
              <a:avLst/>
              <a:gdLst>
                <a:gd name="T0" fmla="*/ 3 w 6"/>
                <a:gd name="T1" fmla="*/ 1 h 6"/>
                <a:gd name="T2" fmla="*/ 3 w 6"/>
                <a:gd name="T3" fmla="*/ 3 h 6"/>
                <a:gd name="T4" fmla="*/ 0 w 6"/>
                <a:gd name="T5" fmla="*/ 3 h 6"/>
                <a:gd name="T6" fmla="*/ 2 w 6"/>
                <a:gd name="T7" fmla="*/ 2 h 6"/>
                <a:gd name="T8" fmla="*/ 3 w 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3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8" name="Freeform 6679"/>
            <p:cNvSpPr>
              <a:spLocks/>
            </p:cNvSpPr>
            <p:nvPr/>
          </p:nvSpPr>
          <p:spPr bwMode="auto">
            <a:xfrm>
              <a:off x="3194" y="1155"/>
              <a:ext cx="3" cy="5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3 h 5"/>
                <a:gd name="T4" fmla="*/ 1 w 3"/>
                <a:gd name="T5" fmla="*/ 4 h 5"/>
                <a:gd name="T6" fmla="*/ 1 w 3"/>
                <a:gd name="T7" fmla="*/ 2 h 5"/>
                <a:gd name="T8" fmla="*/ 3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89" name="Freeform 6680"/>
            <p:cNvSpPr>
              <a:spLocks/>
            </p:cNvSpPr>
            <p:nvPr/>
          </p:nvSpPr>
          <p:spPr bwMode="auto">
            <a:xfrm>
              <a:off x="3209" y="1160"/>
              <a:ext cx="13" cy="11"/>
            </a:xfrm>
            <a:custGeom>
              <a:avLst/>
              <a:gdLst>
                <a:gd name="T0" fmla="*/ 0 w 14"/>
                <a:gd name="T1" fmla="*/ 9 h 12"/>
                <a:gd name="T2" fmla="*/ 11 w 14"/>
                <a:gd name="T3" fmla="*/ 0 h 12"/>
                <a:gd name="T4" fmla="*/ 0 w 14"/>
                <a:gd name="T5" fmla="*/ 9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0" y="12"/>
                    <a:pt x="12" y="10"/>
                    <a:pt x="14" y="0"/>
                  </a:cubicBezTo>
                  <a:cubicBezTo>
                    <a:pt x="14" y="0"/>
                    <a:pt x="12" y="8"/>
                    <a:pt x="0" y="12"/>
                  </a:cubicBezTo>
                  <a:close/>
                </a:path>
              </a:pathLst>
            </a:custGeom>
            <a:solidFill>
              <a:srgbClr val="3966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90" name="Freeform 6681"/>
            <p:cNvSpPr>
              <a:spLocks/>
            </p:cNvSpPr>
            <p:nvPr/>
          </p:nvSpPr>
          <p:spPr bwMode="auto">
            <a:xfrm>
              <a:off x="3192" y="1148"/>
              <a:ext cx="31" cy="24"/>
            </a:xfrm>
            <a:custGeom>
              <a:avLst/>
              <a:gdLst>
                <a:gd name="T0" fmla="*/ 25 w 34"/>
                <a:gd name="T1" fmla="*/ 10 h 26"/>
                <a:gd name="T2" fmla="*/ 14 w 34"/>
                <a:gd name="T3" fmla="*/ 20 h 26"/>
                <a:gd name="T4" fmla="*/ 0 w 34"/>
                <a:gd name="T5" fmla="*/ 9 h 26"/>
                <a:gd name="T6" fmla="*/ 14 w 34"/>
                <a:gd name="T7" fmla="*/ 0 h 26"/>
                <a:gd name="T8" fmla="*/ 25 w 34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6">
                  <a:moveTo>
                    <a:pt x="33" y="13"/>
                  </a:moveTo>
                  <a:cubicBezTo>
                    <a:pt x="33" y="20"/>
                    <a:pt x="26" y="26"/>
                    <a:pt x="17" y="26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6" y="0"/>
                    <a:pt x="34" y="6"/>
                    <a:pt x="33" y="13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91" name="Oval 6682"/>
            <p:cNvSpPr>
              <a:spLocks noChangeArrowheads="1"/>
            </p:cNvSpPr>
            <p:nvPr/>
          </p:nvSpPr>
          <p:spPr bwMode="auto">
            <a:xfrm>
              <a:off x="3173" y="1072"/>
              <a:ext cx="11" cy="10"/>
            </a:xfrm>
            <a:prstGeom prst="ellipse">
              <a:avLst/>
            </a:pr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92" name="Freeform 6683"/>
            <p:cNvSpPr>
              <a:spLocks/>
            </p:cNvSpPr>
            <p:nvPr/>
          </p:nvSpPr>
          <p:spPr bwMode="auto">
            <a:xfrm>
              <a:off x="3173" y="1072"/>
              <a:ext cx="9" cy="9"/>
            </a:xfrm>
            <a:custGeom>
              <a:avLst/>
              <a:gdLst>
                <a:gd name="T0" fmla="*/ 8 w 9"/>
                <a:gd name="T1" fmla="*/ 5 h 9"/>
                <a:gd name="T2" fmla="*/ 3 w 9"/>
                <a:gd name="T3" fmla="*/ 8 h 9"/>
                <a:gd name="T4" fmla="*/ 1 w 9"/>
                <a:gd name="T5" fmla="*/ 4 h 9"/>
                <a:gd name="T6" fmla="*/ 5 w 9"/>
                <a:gd name="T7" fmla="*/ 1 h 9"/>
                <a:gd name="T8" fmla="*/ 8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7" y="7"/>
                    <a:pt x="5" y="9"/>
                    <a:pt x="3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93" name="Oval 6684"/>
            <p:cNvSpPr>
              <a:spLocks noChangeArrowheads="1"/>
            </p:cNvSpPr>
            <p:nvPr/>
          </p:nvSpPr>
          <p:spPr bwMode="auto">
            <a:xfrm>
              <a:off x="3175" y="107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94" name="Oval 6685"/>
            <p:cNvSpPr>
              <a:spLocks noChangeArrowheads="1"/>
            </p:cNvSpPr>
            <p:nvPr/>
          </p:nvSpPr>
          <p:spPr bwMode="auto">
            <a:xfrm>
              <a:off x="3173" y="1072"/>
              <a:ext cx="11" cy="10"/>
            </a:xfrm>
            <a:prstGeom prst="ellipse">
              <a:avLst/>
            </a:pr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95" name="Oval 6686"/>
            <p:cNvSpPr>
              <a:spLocks noChangeArrowheads="1"/>
            </p:cNvSpPr>
            <p:nvPr/>
          </p:nvSpPr>
          <p:spPr bwMode="auto">
            <a:xfrm>
              <a:off x="3168" y="1082"/>
              <a:ext cx="11" cy="11"/>
            </a:xfrm>
            <a:prstGeom prst="ellipse">
              <a:avLst/>
            </a:pr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96" name="Freeform 6687"/>
            <p:cNvSpPr>
              <a:spLocks/>
            </p:cNvSpPr>
            <p:nvPr/>
          </p:nvSpPr>
          <p:spPr bwMode="auto">
            <a:xfrm>
              <a:off x="3169" y="1082"/>
              <a:ext cx="7" cy="9"/>
            </a:xfrm>
            <a:custGeom>
              <a:avLst/>
              <a:gdLst>
                <a:gd name="T0" fmla="*/ 5 w 8"/>
                <a:gd name="T1" fmla="*/ 5 h 9"/>
                <a:gd name="T2" fmla="*/ 3 w 8"/>
                <a:gd name="T3" fmla="*/ 8 h 9"/>
                <a:gd name="T4" fmla="*/ 0 w 8"/>
                <a:gd name="T5" fmla="*/ 4 h 9"/>
                <a:gd name="T6" fmla="*/ 4 w 8"/>
                <a:gd name="T7" fmla="*/ 1 h 9"/>
                <a:gd name="T8" fmla="*/ 5 w 8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697" name="Oval 6688"/>
            <p:cNvSpPr>
              <a:spLocks noChangeArrowheads="1"/>
            </p:cNvSpPr>
            <p:nvPr/>
          </p:nvSpPr>
          <p:spPr bwMode="auto">
            <a:xfrm>
              <a:off x="3171" y="1083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98" name="Oval 6689"/>
            <p:cNvSpPr>
              <a:spLocks noChangeArrowheads="1"/>
            </p:cNvSpPr>
            <p:nvPr/>
          </p:nvSpPr>
          <p:spPr bwMode="auto">
            <a:xfrm>
              <a:off x="3168" y="1082"/>
              <a:ext cx="11" cy="11"/>
            </a:xfrm>
            <a:prstGeom prst="ellipse">
              <a:avLst/>
            </a:pr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699" name="Oval 6690"/>
            <p:cNvSpPr>
              <a:spLocks noChangeArrowheads="1"/>
            </p:cNvSpPr>
            <p:nvPr/>
          </p:nvSpPr>
          <p:spPr bwMode="auto">
            <a:xfrm>
              <a:off x="3180" y="1081"/>
              <a:ext cx="11" cy="11"/>
            </a:xfrm>
            <a:prstGeom prst="ellipse">
              <a:avLst/>
            </a:pr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00" name="Freeform 6691"/>
            <p:cNvSpPr>
              <a:spLocks/>
            </p:cNvSpPr>
            <p:nvPr/>
          </p:nvSpPr>
          <p:spPr bwMode="auto">
            <a:xfrm>
              <a:off x="3181" y="1081"/>
              <a:ext cx="7" cy="9"/>
            </a:xfrm>
            <a:custGeom>
              <a:avLst/>
              <a:gdLst>
                <a:gd name="T0" fmla="*/ 4 w 8"/>
                <a:gd name="T1" fmla="*/ 6 h 9"/>
                <a:gd name="T2" fmla="*/ 3 w 8"/>
                <a:gd name="T3" fmla="*/ 9 h 9"/>
                <a:gd name="T4" fmla="*/ 0 w 8"/>
                <a:gd name="T5" fmla="*/ 4 h 9"/>
                <a:gd name="T6" fmla="*/ 4 w 8"/>
                <a:gd name="T7" fmla="*/ 1 h 9"/>
                <a:gd name="T8" fmla="*/ 4 w 8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7" y="6"/>
                  </a:moveTo>
                  <a:cubicBezTo>
                    <a:pt x="7" y="8"/>
                    <a:pt x="5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7" y="1"/>
                    <a:pt x="8" y="3"/>
                    <a:pt x="7" y="6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1" name="Oval 6692"/>
            <p:cNvSpPr>
              <a:spLocks noChangeArrowheads="1"/>
            </p:cNvSpPr>
            <p:nvPr/>
          </p:nvSpPr>
          <p:spPr bwMode="auto">
            <a:xfrm>
              <a:off x="3183" y="1082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02" name="Oval 6693"/>
            <p:cNvSpPr>
              <a:spLocks noChangeArrowheads="1"/>
            </p:cNvSpPr>
            <p:nvPr/>
          </p:nvSpPr>
          <p:spPr bwMode="auto">
            <a:xfrm>
              <a:off x="3180" y="1081"/>
              <a:ext cx="11" cy="11"/>
            </a:xfrm>
            <a:prstGeom prst="ellipse">
              <a:avLst/>
            </a:pr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03" name="Freeform 6694"/>
            <p:cNvSpPr>
              <a:spLocks/>
            </p:cNvSpPr>
            <p:nvPr/>
          </p:nvSpPr>
          <p:spPr bwMode="auto">
            <a:xfrm>
              <a:off x="3247" y="1054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3"/>
                    <a:pt x="6" y="13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3" y="8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4" name="Freeform 6695"/>
            <p:cNvSpPr>
              <a:spLocks/>
            </p:cNvSpPr>
            <p:nvPr/>
          </p:nvSpPr>
          <p:spPr bwMode="auto">
            <a:xfrm>
              <a:off x="3248" y="1055"/>
              <a:ext cx="9" cy="7"/>
            </a:xfrm>
            <a:custGeom>
              <a:avLst/>
              <a:gdLst>
                <a:gd name="T0" fmla="*/ 6 w 9"/>
                <a:gd name="T1" fmla="*/ 4 h 8"/>
                <a:gd name="T2" fmla="*/ 1 w 9"/>
                <a:gd name="T3" fmla="*/ 4 h 8"/>
                <a:gd name="T4" fmla="*/ 2 w 9"/>
                <a:gd name="T5" fmla="*/ 1 h 8"/>
                <a:gd name="T6" fmla="*/ 7 w 9"/>
                <a:gd name="T7" fmla="*/ 2 h 8"/>
                <a:gd name="T8" fmla="*/ 6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6" y="7"/>
                  </a:moveTo>
                  <a:cubicBezTo>
                    <a:pt x="5" y="8"/>
                    <a:pt x="2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3"/>
                    <a:pt x="8" y="6"/>
                    <a:pt x="6" y="7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5" name="Freeform 6696"/>
            <p:cNvSpPr>
              <a:spLocks/>
            </p:cNvSpPr>
            <p:nvPr/>
          </p:nvSpPr>
          <p:spPr bwMode="auto">
            <a:xfrm>
              <a:off x="3251" y="1056"/>
              <a:ext cx="4" cy="2"/>
            </a:xfrm>
            <a:custGeom>
              <a:avLst/>
              <a:gdLst>
                <a:gd name="T0" fmla="*/ 4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3 w 4"/>
                <a:gd name="T7" fmla="*/ 0 h 3"/>
                <a:gd name="T8" fmla="*/ 4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6" name="Freeform 6697"/>
            <p:cNvSpPr>
              <a:spLocks/>
            </p:cNvSpPr>
            <p:nvPr/>
          </p:nvSpPr>
          <p:spPr bwMode="auto">
            <a:xfrm>
              <a:off x="3247" y="1054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2"/>
                    <a:pt x="6" y="13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3" y="8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7" name="Freeform 6698"/>
            <p:cNvSpPr>
              <a:spLocks/>
            </p:cNvSpPr>
            <p:nvPr/>
          </p:nvSpPr>
          <p:spPr bwMode="auto">
            <a:xfrm>
              <a:off x="3236" y="1058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ubicBezTo>
                    <a:pt x="12" y="4"/>
                    <a:pt x="13" y="8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8" name="Freeform 6699"/>
            <p:cNvSpPr>
              <a:spLocks/>
            </p:cNvSpPr>
            <p:nvPr/>
          </p:nvSpPr>
          <p:spPr bwMode="auto">
            <a:xfrm>
              <a:off x="3238" y="1059"/>
              <a:ext cx="8" cy="9"/>
            </a:xfrm>
            <a:custGeom>
              <a:avLst/>
              <a:gdLst>
                <a:gd name="T0" fmla="*/ 6 w 8"/>
                <a:gd name="T1" fmla="*/ 7 h 9"/>
                <a:gd name="T2" fmla="*/ 1 w 8"/>
                <a:gd name="T3" fmla="*/ 7 h 9"/>
                <a:gd name="T4" fmla="*/ 2 w 8"/>
                <a:gd name="T5" fmla="*/ 1 h 9"/>
                <a:gd name="T6" fmla="*/ 7 w 8"/>
                <a:gd name="T7" fmla="*/ 2 h 9"/>
                <a:gd name="T8" fmla="*/ 6 w 8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6" y="7"/>
                  </a:move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8" y="6"/>
                    <a:pt x="6" y="7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09" name="Freeform 6700"/>
            <p:cNvSpPr>
              <a:spLocks/>
            </p:cNvSpPr>
            <p:nvPr/>
          </p:nvSpPr>
          <p:spPr bwMode="auto">
            <a:xfrm>
              <a:off x="3241" y="1060"/>
              <a:ext cx="4" cy="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0" name="Freeform 6701"/>
            <p:cNvSpPr>
              <a:spLocks/>
            </p:cNvSpPr>
            <p:nvPr/>
          </p:nvSpPr>
          <p:spPr bwMode="auto">
            <a:xfrm>
              <a:off x="3236" y="1058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3" y="4"/>
                    <a:pt x="13" y="8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1" name="Freeform 6702"/>
            <p:cNvSpPr>
              <a:spLocks/>
            </p:cNvSpPr>
            <p:nvPr/>
          </p:nvSpPr>
          <p:spPr bwMode="auto">
            <a:xfrm>
              <a:off x="3246" y="1066"/>
              <a:ext cx="12" cy="11"/>
            </a:xfrm>
            <a:custGeom>
              <a:avLst/>
              <a:gdLst>
                <a:gd name="T0" fmla="*/ 8 w 13"/>
                <a:gd name="T1" fmla="*/ 7 h 12"/>
                <a:gd name="T2" fmla="*/ 3 w 13"/>
                <a:gd name="T3" fmla="*/ 7 h 12"/>
                <a:gd name="T4" fmla="*/ 2 w 13"/>
                <a:gd name="T5" fmla="*/ 2 h 12"/>
                <a:gd name="T6" fmla="*/ 7 w 13"/>
                <a:gd name="T7" fmla="*/ 2 h 12"/>
                <a:gd name="T8" fmla="*/ 8 w 13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1" y="10"/>
                  </a:moveTo>
                  <a:cubicBezTo>
                    <a:pt x="9" y="12"/>
                    <a:pt x="6" y="12"/>
                    <a:pt x="3" y="10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2" name="Freeform 6703"/>
            <p:cNvSpPr>
              <a:spLocks/>
            </p:cNvSpPr>
            <p:nvPr/>
          </p:nvSpPr>
          <p:spPr bwMode="auto">
            <a:xfrm>
              <a:off x="3247" y="1066"/>
              <a:ext cx="9" cy="8"/>
            </a:xfrm>
            <a:custGeom>
              <a:avLst/>
              <a:gdLst>
                <a:gd name="T0" fmla="*/ 7 w 9"/>
                <a:gd name="T1" fmla="*/ 5 h 9"/>
                <a:gd name="T2" fmla="*/ 1 w 9"/>
                <a:gd name="T3" fmla="*/ 4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2" y="9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8" y="6"/>
                    <a:pt x="7" y="8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3" name="Freeform 6704"/>
            <p:cNvSpPr>
              <a:spLocks/>
            </p:cNvSpPr>
            <p:nvPr/>
          </p:nvSpPr>
          <p:spPr bwMode="auto">
            <a:xfrm>
              <a:off x="3251" y="1067"/>
              <a:ext cx="3" cy="3"/>
            </a:xfrm>
            <a:custGeom>
              <a:avLst/>
              <a:gdLst>
                <a:gd name="T0" fmla="*/ 3 w 3"/>
                <a:gd name="T1" fmla="*/ 2 h 4"/>
                <a:gd name="T2" fmla="*/ 0 w 3"/>
                <a:gd name="T3" fmla="*/ 2 h 4"/>
                <a:gd name="T4" fmla="*/ 0 w 3"/>
                <a:gd name="T5" fmla="*/ 1 h 4"/>
                <a:gd name="T6" fmla="*/ 2 w 3"/>
                <a:gd name="T7" fmla="*/ 1 h 4"/>
                <a:gd name="T8" fmla="*/ 3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4" name="Freeform 6705"/>
            <p:cNvSpPr>
              <a:spLocks/>
            </p:cNvSpPr>
            <p:nvPr/>
          </p:nvSpPr>
          <p:spPr bwMode="auto">
            <a:xfrm>
              <a:off x="3246" y="1066"/>
              <a:ext cx="12" cy="11"/>
            </a:xfrm>
            <a:custGeom>
              <a:avLst/>
              <a:gdLst>
                <a:gd name="T0" fmla="*/ 8 w 13"/>
                <a:gd name="T1" fmla="*/ 7 h 12"/>
                <a:gd name="T2" fmla="*/ 3 w 13"/>
                <a:gd name="T3" fmla="*/ 7 h 12"/>
                <a:gd name="T4" fmla="*/ 2 w 13"/>
                <a:gd name="T5" fmla="*/ 2 h 12"/>
                <a:gd name="T6" fmla="*/ 7 w 13"/>
                <a:gd name="T7" fmla="*/ 2 h 12"/>
                <a:gd name="T8" fmla="*/ 8 w 13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1" y="10"/>
                  </a:moveTo>
                  <a:cubicBezTo>
                    <a:pt x="9" y="12"/>
                    <a:pt x="6" y="12"/>
                    <a:pt x="3" y="10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5" name="Freeform 6706"/>
            <p:cNvSpPr>
              <a:spLocks/>
            </p:cNvSpPr>
            <p:nvPr/>
          </p:nvSpPr>
          <p:spPr bwMode="auto">
            <a:xfrm>
              <a:off x="2877" y="1589"/>
              <a:ext cx="12" cy="12"/>
            </a:xfrm>
            <a:custGeom>
              <a:avLst/>
              <a:gdLst>
                <a:gd name="T0" fmla="*/ 8 w 13"/>
                <a:gd name="T1" fmla="*/ 3 h 13"/>
                <a:gd name="T2" fmla="*/ 7 w 13"/>
                <a:gd name="T3" fmla="*/ 8 h 13"/>
                <a:gd name="T4" fmla="*/ 2 w 13"/>
                <a:gd name="T5" fmla="*/ 7 h 13"/>
                <a:gd name="T6" fmla="*/ 3 w 13"/>
                <a:gd name="T7" fmla="*/ 2 h 13"/>
                <a:gd name="T8" fmla="*/ 8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6"/>
                    <a:pt x="12" y="9"/>
                    <a:pt x="10" y="11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10" y="1"/>
                    <a:pt x="11" y="3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6" name="Freeform 6707"/>
            <p:cNvSpPr>
              <a:spLocks/>
            </p:cNvSpPr>
            <p:nvPr/>
          </p:nvSpPr>
          <p:spPr bwMode="auto">
            <a:xfrm>
              <a:off x="2878" y="1591"/>
              <a:ext cx="7" cy="8"/>
            </a:xfrm>
            <a:custGeom>
              <a:avLst/>
              <a:gdLst>
                <a:gd name="T0" fmla="*/ 5 w 8"/>
                <a:gd name="T1" fmla="*/ 3 h 9"/>
                <a:gd name="T2" fmla="*/ 4 w 8"/>
                <a:gd name="T3" fmla="*/ 5 h 9"/>
                <a:gd name="T4" fmla="*/ 1 w 8"/>
                <a:gd name="T5" fmla="*/ 4 h 9"/>
                <a:gd name="T6" fmla="*/ 3 w 8"/>
                <a:gd name="T7" fmla="*/ 1 h 9"/>
                <a:gd name="T8" fmla="*/ 5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5"/>
                    <a:pt x="7" y="8"/>
                    <a:pt x="6" y="8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7" name="Freeform 6708"/>
            <p:cNvSpPr>
              <a:spLocks/>
            </p:cNvSpPr>
            <p:nvPr/>
          </p:nvSpPr>
          <p:spPr bwMode="auto">
            <a:xfrm>
              <a:off x="2879" y="1593"/>
              <a:ext cx="3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1 h 3"/>
                <a:gd name="T4" fmla="*/ 0 w 4"/>
                <a:gd name="T5" fmla="*/ 1 h 3"/>
                <a:gd name="T6" fmla="*/ 1 w 4"/>
                <a:gd name="T7" fmla="*/ 0 h 3"/>
                <a:gd name="T8" fmla="*/ 2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8" name="Freeform 6709"/>
            <p:cNvSpPr>
              <a:spLocks/>
            </p:cNvSpPr>
            <p:nvPr/>
          </p:nvSpPr>
          <p:spPr bwMode="auto">
            <a:xfrm>
              <a:off x="2877" y="1589"/>
              <a:ext cx="12" cy="12"/>
            </a:xfrm>
            <a:custGeom>
              <a:avLst/>
              <a:gdLst>
                <a:gd name="T0" fmla="*/ 8 w 13"/>
                <a:gd name="T1" fmla="*/ 3 h 13"/>
                <a:gd name="T2" fmla="*/ 7 w 13"/>
                <a:gd name="T3" fmla="*/ 8 h 13"/>
                <a:gd name="T4" fmla="*/ 2 w 13"/>
                <a:gd name="T5" fmla="*/ 7 h 13"/>
                <a:gd name="T6" fmla="*/ 3 w 13"/>
                <a:gd name="T7" fmla="*/ 2 h 13"/>
                <a:gd name="T8" fmla="*/ 8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6"/>
                    <a:pt x="12" y="9"/>
                    <a:pt x="10" y="11"/>
                  </a:cubicBezTo>
                  <a:cubicBezTo>
                    <a:pt x="7" y="13"/>
                    <a:pt x="3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19" name="Freeform 6710"/>
            <p:cNvSpPr>
              <a:spLocks/>
            </p:cNvSpPr>
            <p:nvPr/>
          </p:nvSpPr>
          <p:spPr bwMode="auto">
            <a:xfrm>
              <a:off x="2879" y="1600"/>
              <a:ext cx="12" cy="12"/>
            </a:xfrm>
            <a:custGeom>
              <a:avLst/>
              <a:gdLst>
                <a:gd name="T0" fmla="*/ 8 w 13"/>
                <a:gd name="T1" fmla="*/ 3 h 13"/>
                <a:gd name="T2" fmla="*/ 7 w 13"/>
                <a:gd name="T3" fmla="*/ 8 h 13"/>
                <a:gd name="T4" fmla="*/ 2 w 13"/>
                <a:gd name="T5" fmla="*/ 7 h 13"/>
                <a:gd name="T6" fmla="*/ 3 w 13"/>
                <a:gd name="T7" fmla="*/ 2 h 13"/>
                <a:gd name="T8" fmla="*/ 8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6"/>
                    <a:pt x="12" y="10"/>
                    <a:pt x="10" y="11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10" y="1"/>
                    <a:pt x="11" y="3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0" name="Freeform 6711"/>
            <p:cNvSpPr>
              <a:spLocks/>
            </p:cNvSpPr>
            <p:nvPr/>
          </p:nvSpPr>
          <p:spPr bwMode="auto">
            <a:xfrm>
              <a:off x="2880" y="1603"/>
              <a:ext cx="7" cy="7"/>
            </a:xfrm>
            <a:custGeom>
              <a:avLst/>
              <a:gdLst>
                <a:gd name="T0" fmla="*/ 5 w 8"/>
                <a:gd name="T1" fmla="*/ 3 h 8"/>
                <a:gd name="T2" fmla="*/ 4 w 8"/>
                <a:gd name="T3" fmla="*/ 5 h 8"/>
                <a:gd name="T4" fmla="*/ 1 w 8"/>
                <a:gd name="T5" fmla="*/ 4 h 8"/>
                <a:gd name="T6" fmla="*/ 3 w 8"/>
                <a:gd name="T7" fmla="*/ 0 h 8"/>
                <a:gd name="T8" fmla="*/ 5 w 8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8" y="5"/>
                    <a:pt x="8" y="7"/>
                    <a:pt x="6" y="8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1" name="Freeform 6712"/>
            <p:cNvSpPr>
              <a:spLocks/>
            </p:cNvSpPr>
            <p:nvPr/>
          </p:nvSpPr>
          <p:spPr bwMode="auto">
            <a:xfrm>
              <a:off x="2881" y="1604"/>
              <a:ext cx="3" cy="2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1 h 3"/>
                <a:gd name="T4" fmla="*/ 0 w 4"/>
                <a:gd name="T5" fmla="*/ 1 h 3"/>
                <a:gd name="T6" fmla="*/ 1 w 4"/>
                <a:gd name="T7" fmla="*/ 0 h 3"/>
                <a:gd name="T8" fmla="*/ 2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2" name="Freeform 6713"/>
            <p:cNvSpPr>
              <a:spLocks/>
            </p:cNvSpPr>
            <p:nvPr/>
          </p:nvSpPr>
          <p:spPr bwMode="auto">
            <a:xfrm>
              <a:off x="2879" y="1600"/>
              <a:ext cx="12" cy="12"/>
            </a:xfrm>
            <a:custGeom>
              <a:avLst/>
              <a:gdLst>
                <a:gd name="T0" fmla="*/ 8 w 13"/>
                <a:gd name="T1" fmla="*/ 3 h 13"/>
                <a:gd name="T2" fmla="*/ 7 w 13"/>
                <a:gd name="T3" fmla="*/ 8 h 13"/>
                <a:gd name="T4" fmla="*/ 2 w 13"/>
                <a:gd name="T5" fmla="*/ 7 h 13"/>
                <a:gd name="T6" fmla="*/ 3 w 13"/>
                <a:gd name="T7" fmla="*/ 2 h 13"/>
                <a:gd name="T8" fmla="*/ 8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6"/>
                    <a:pt x="12" y="10"/>
                    <a:pt x="10" y="11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10" y="1"/>
                    <a:pt x="11" y="3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3" name="Freeform 6714"/>
            <p:cNvSpPr>
              <a:spLocks/>
            </p:cNvSpPr>
            <p:nvPr/>
          </p:nvSpPr>
          <p:spPr bwMode="auto">
            <a:xfrm>
              <a:off x="2888" y="1593"/>
              <a:ext cx="12" cy="12"/>
            </a:xfrm>
            <a:custGeom>
              <a:avLst/>
              <a:gdLst>
                <a:gd name="T0" fmla="*/ 8 w 13"/>
                <a:gd name="T1" fmla="*/ 3 h 13"/>
                <a:gd name="T2" fmla="*/ 7 w 13"/>
                <a:gd name="T3" fmla="*/ 8 h 13"/>
                <a:gd name="T4" fmla="*/ 2 w 13"/>
                <a:gd name="T5" fmla="*/ 7 h 13"/>
                <a:gd name="T6" fmla="*/ 3 w 13"/>
                <a:gd name="T7" fmla="*/ 2 h 13"/>
                <a:gd name="T8" fmla="*/ 8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6"/>
                    <a:pt x="12" y="9"/>
                    <a:pt x="10" y="11"/>
                  </a:cubicBezTo>
                  <a:cubicBezTo>
                    <a:pt x="7" y="13"/>
                    <a:pt x="3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4" name="Freeform 6715"/>
            <p:cNvSpPr>
              <a:spLocks/>
            </p:cNvSpPr>
            <p:nvPr/>
          </p:nvSpPr>
          <p:spPr bwMode="auto">
            <a:xfrm>
              <a:off x="2889" y="1594"/>
              <a:ext cx="7" cy="9"/>
            </a:xfrm>
            <a:custGeom>
              <a:avLst/>
              <a:gdLst>
                <a:gd name="T0" fmla="*/ 5 w 8"/>
                <a:gd name="T1" fmla="*/ 3 h 9"/>
                <a:gd name="T2" fmla="*/ 4 w 8"/>
                <a:gd name="T3" fmla="*/ 9 h 9"/>
                <a:gd name="T4" fmla="*/ 1 w 8"/>
                <a:gd name="T5" fmla="*/ 6 h 9"/>
                <a:gd name="T6" fmla="*/ 3 w 8"/>
                <a:gd name="T7" fmla="*/ 1 h 9"/>
                <a:gd name="T8" fmla="*/ 5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6"/>
                    <a:pt x="7" y="8"/>
                    <a:pt x="6" y="9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5" name="Freeform 6716"/>
            <p:cNvSpPr>
              <a:spLocks/>
            </p:cNvSpPr>
            <p:nvPr/>
          </p:nvSpPr>
          <p:spPr bwMode="auto">
            <a:xfrm>
              <a:off x="2890" y="1596"/>
              <a:ext cx="4" cy="3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3 h 3"/>
                <a:gd name="T4" fmla="*/ 0 w 4"/>
                <a:gd name="T5" fmla="*/ 2 h 3"/>
                <a:gd name="T6" fmla="*/ 1 w 4"/>
                <a:gd name="T7" fmla="*/ 0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6" name="Freeform 6717"/>
            <p:cNvSpPr>
              <a:spLocks/>
            </p:cNvSpPr>
            <p:nvPr/>
          </p:nvSpPr>
          <p:spPr bwMode="auto">
            <a:xfrm>
              <a:off x="2888" y="1593"/>
              <a:ext cx="12" cy="12"/>
            </a:xfrm>
            <a:custGeom>
              <a:avLst/>
              <a:gdLst>
                <a:gd name="T0" fmla="*/ 8 w 13"/>
                <a:gd name="T1" fmla="*/ 3 h 13"/>
                <a:gd name="T2" fmla="*/ 7 w 13"/>
                <a:gd name="T3" fmla="*/ 8 h 13"/>
                <a:gd name="T4" fmla="*/ 2 w 13"/>
                <a:gd name="T5" fmla="*/ 7 h 13"/>
                <a:gd name="T6" fmla="*/ 3 w 13"/>
                <a:gd name="T7" fmla="*/ 2 h 13"/>
                <a:gd name="T8" fmla="*/ 8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6"/>
                    <a:pt x="12" y="9"/>
                    <a:pt x="10" y="11"/>
                  </a:cubicBezTo>
                  <a:cubicBezTo>
                    <a:pt x="7" y="13"/>
                    <a:pt x="3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7" name="Freeform 6718"/>
            <p:cNvSpPr>
              <a:spLocks/>
            </p:cNvSpPr>
            <p:nvPr/>
          </p:nvSpPr>
          <p:spPr bwMode="auto">
            <a:xfrm>
              <a:off x="3045" y="1594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0"/>
                    <a:pt x="7" y="0"/>
                    <a:pt x="10" y="2"/>
                  </a:cubicBezTo>
                  <a:cubicBezTo>
                    <a:pt x="12" y="4"/>
                    <a:pt x="13" y="8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8" name="Freeform 6719"/>
            <p:cNvSpPr>
              <a:spLocks/>
            </p:cNvSpPr>
            <p:nvPr/>
          </p:nvSpPr>
          <p:spPr bwMode="auto">
            <a:xfrm>
              <a:off x="3045" y="1595"/>
              <a:ext cx="9" cy="8"/>
            </a:xfrm>
            <a:custGeom>
              <a:avLst/>
              <a:gdLst>
                <a:gd name="T0" fmla="*/ 7 w 9"/>
                <a:gd name="T1" fmla="*/ 7 h 8"/>
                <a:gd name="T2" fmla="*/ 2 w 9"/>
                <a:gd name="T3" fmla="*/ 7 h 8"/>
                <a:gd name="T4" fmla="*/ 3 w 9"/>
                <a:gd name="T5" fmla="*/ 1 h 8"/>
                <a:gd name="T6" fmla="*/ 8 w 9"/>
                <a:gd name="T7" fmla="*/ 2 h 8"/>
                <a:gd name="T8" fmla="*/ 7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3"/>
                    <a:pt x="9" y="6"/>
                    <a:pt x="7" y="7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29" name="Freeform 6720"/>
            <p:cNvSpPr>
              <a:spLocks/>
            </p:cNvSpPr>
            <p:nvPr/>
          </p:nvSpPr>
          <p:spPr bwMode="auto">
            <a:xfrm>
              <a:off x="3049" y="1596"/>
              <a:ext cx="4" cy="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0 h 3"/>
                <a:gd name="T6" fmla="*/ 3 w 4"/>
                <a:gd name="T7" fmla="*/ 0 h 3"/>
                <a:gd name="T8" fmla="*/ 3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0" name="Freeform 6721"/>
            <p:cNvSpPr>
              <a:spLocks/>
            </p:cNvSpPr>
            <p:nvPr/>
          </p:nvSpPr>
          <p:spPr bwMode="auto">
            <a:xfrm>
              <a:off x="3045" y="1594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2"/>
                    <a:pt x="6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2" y="4"/>
                    <a:pt x="13" y="8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1" name="Freeform 6722"/>
            <p:cNvSpPr>
              <a:spLocks/>
            </p:cNvSpPr>
            <p:nvPr/>
          </p:nvSpPr>
          <p:spPr bwMode="auto">
            <a:xfrm>
              <a:off x="3034" y="1600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2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0"/>
                    <a:pt x="7" y="0"/>
                    <a:pt x="10" y="2"/>
                  </a:cubicBezTo>
                  <a:cubicBezTo>
                    <a:pt x="12" y="4"/>
                    <a:pt x="13" y="7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2" name="Freeform 6723"/>
            <p:cNvSpPr>
              <a:spLocks/>
            </p:cNvSpPr>
            <p:nvPr/>
          </p:nvSpPr>
          <p:spPr bwMode="auto">
            <a:xfrm>
              <a:off x="3035" y="1601"/>
              <a:ext cx="9" cy="7"/>
            </a:xfrm>
            <a:custGeom>
              <a:avLst/>
              <a:gdLst>
                <a:gd name="T0" fmla="*/ 7 w 9"/>
                <a:gd name="T1" fmla="*/ 4 h 8"/>
                <a:gd name="T2" fmla="*/ 2 w 9"/>
                <a:gd name="T3" fmla="*/ 4 h 8"/>
                <a:gd name="T4" fmla="*/ 3 w 9"/>
                <a:gd name="T5" fmla="*/ 1 h 8"/>
                <a:gd name="T6" fmla="*/ 8 w 9"/>
                <a:gd name="T7" fmla="*/ 1 h 8"/>
                <a:gd name="T8" fmla="*/ 7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9" y="3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3" name="Freeform 6724"/>
            <p:cNvSpPr>
              <a:spLocks/>
            </p:cNvSpPr>
            <p:nvPr/>
          </p:nvSpPr>
          <p:spPr bwMode="auto">
            <a:xfrm>
              <a:off x="3039" y="1601"/>
              <a:ext cx="4" cy="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0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4" name="Freeform 6725"/>
            <p:cNvSpPr>
              <a:spLocks/>
            </p:cNvSpPr>
            <p:nvPr/>
          </p:nvSpPr>
          <p:spPr bwMode="auto">
            <a:xfrm>
              <a:off x="3034" y="1600"/>
              <a:ext cx="12" cy="11"/>
            </a:xfrm>
            <a:custGeom>
              <a:avLst/>
              <a:gdLst>
                <a:gd name="T0" fmla="*/ 8 w 13"/>
                <a:gd name="T1" fmla="*/ 7 h 12"/>
                <a:gd name="T2" fmla="*/ 3 w 13"/>
                <a:gd name="T3" fmla="*/ 7 h 12"/>
                <a:gd name="T4" fmla="*/ 2 w 13"/>
                <a:gd name="T5" fmla="*/ 2 h 12"/>
                <a:gd name="T6" fmla="*/ 7 w 13"/>
                <a:gd name="T7" fmla="*/ 2 h 12"/>
                <a:gd name="T8" fmla="*/ 8 w 13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1" y="10"/>
                  </a:moveTo>
                  <a:cubicBezTo>
                    <a:pt x="9" y="12"/>
                    <a:pt x="6" y="12"/>
                    <a:pt x="3" y="10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2" y="4"/>
                    <a:pt x="13" y="7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5" name="Freeform 6726"/>
            <p:cNvSpPr>
              <a:spLocks/>
            </p:cNvSpPr>
            <p:nvPr/>
          </p:nvSpPr>
          <p:spPr bwMode="auto">
            <a:xfrm>
              <a:off x="3044" y="1606"/>
              <a:ext cx="13" cy="12"/>
            </a:xfrm>
            <a:custGeom>
              <a:avLst/>
              <a:gdLst>
                <a:gd name="T0" fmla="*/ 9 w 14"/>
                <a:gd name="T1" fmla="*/ 7 h 13"/>
                <a:gd name="T2" fmla="*/ 4 w 14"/>
                <a:gd name="T3" fmla="*/ 8 h 13"/>
                <a:gd name="T4" fmla="*/ 2 w 14"/>
                <a:gd name="T5" fmla="*/ 3 h 13"/>
                <a:gd name="T6" fmla="*/ 7 w 14"/>
                <a:gd name="T7" fmla="*/ 2 h 13"/>
                <a:gd name="T8" fmla="*/ 9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12" y="10"/>
                  </a:moveTo>
                  <a:cubicBezTo>
                    <a:pt x="10" y="12"/>
                    <a:pt x="6" y="13"/>
                    <a:pt x="4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4" y="7"/>
                    <a:pt x="12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6" name="Freeform 6727"/>
            <p:cNvSpPr>
              <a:spLocks/>
            </p:cNvSpPr>
            <p:nvPr/>
          </p:nvSpPr>
          <p:spPr bwMode="auto">
            <a:xfrm>
              <a:off x="3045" y="1607"/>
              <a:ext cx="9" cy="8"/>
            </a:xfrm>
            <a:custGeom>
              <a:avLst/>
              <a:gdLst>
                <a:gd name="T0" fmla="*/ 7 w 9"/>
                <a:gd name="T1" fmla="*/ 7 h 8"/>
                <a:gd name="T2" fmla="*/ 1 w 9"/>
                <a:gd name="T3" fmla="*/ 6 h 8"/>
                <a:gd name="T4" fmla="*/ 2 w 9"/>
                <a:gd name="T5" fmla="*/ 1 h 8"/>
                <a:gd name="T6" fmla="*/ 8 w 9"/>
                <a:gd name="T7" fmla="*/ 1 h 8"/>
                <a:gd name="T8" fmla="*/ 7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3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7" name="Freeform 6728"/>
            <p:cNvSpPr>
              <a:spLocks/>
            </p:cNvSpPr>
            <p:nvPr/>
          </p:nvSpPr>
          <p:spPr bwMode="auto">
            <a:xfrm>
              <a:off x="3049" y="1607"/>
              <a:ext cx="3" cy="4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3 h 4"/>
                <a:gd name="T4" fmla="*/ 0 w 3"/>
                <a:gd name="T5" fmla="*/ 1 h 4"/>
                <a:gd name="T6" fmla="*/ 2 w 3"/>
                <a:gd name="T7" fmla="*/ 1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8" name="Freeform 6729"/>
            <p:cNvSpPr>
              <a:spLocks/>
            </p:cNvSpPr>
            <p:nvPr/>
          </p:nvSpPr>
          <p:spPr bwMode="auto">
            <a:xfrm>
              <a:off x="3044" y="1606"/>
              <a:ext cx="13" cy="12"/>
            </a:xfrm>
            <a:custGeom>
              <a:avLst/>
              <a:gdLst>
                <a:gd name="T0" fmla="*/ 9 w 14"/>
                <a:gd name="T1" fmla="*/ 10 h 12"/>
                <a:gd name="T2" fmla="*/ 4 w 14"/>
                <a:gd name="T3" fmla="*/ 11 h 12"/>
                <a:gd name="T4" fmla="*/ 2 w 14"/>
                <a:gd name="T5" fmla="*/ 3 h 12"/>
                <a:gd name="T6" fmla="*/ 7 w 14"/>
                <a:gd name="T7" fmla="*/ 2 h 12"/>
                <a:gd name="T8" fmla="*/ 9 w 14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cubicBezTo>
                    <a:pt x="10" y="12"/>
                    <a:pt x="6" y="12"/>
                    <a:pt x="4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4" y="7"/>
                    <a:pt x="12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39" name="Freeform 6730"/>
            <p:cNvSpPr>
              <a:spLocks/>
            </p:cNvSpPr>
            <p:nvPr/>
          </p:nvSpPr>
          <p:spPr bwMode="auto">
            <a:xfrm>
              <a:off x="3096" y="1607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1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2"/>
                    <a:pt x="5" y="13"/>
                    <a:pt x="3" y="11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3" y="0"/>
                    <a:pt x="7" y="0"/>
                    <a:pt x="10" y="2"/>
                  </a:cubicBezTo>
                  <a:cubicBezTo>
                    <a:pt x="12" y="4"/>
                    <a:pt x="13" y="7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0" name="Freeform 6731"/>
            <p:cNvSpPr>
              <a:spLocks/>
            </p:cNvSpPr>
            <p:nvPr/>
          </p:nvSpPr>
          <p:spPr bwMode="auto">
            <a:xfrm>
              <a:off x="3096" y="1608"/>
              <a:ext cx="9" cy="8"/>
            </a:xfrm>
            <a:custGeom>
              <a:avLst/>
              <a:gdLst>
                <a:gd name="T0" fmla="*/ 7 w 9"/>
                <a:gd name="T1" fmla="*/ 7 h 8"/>
                <a:gd name="T2" fmla="*/ 2 w 9"/>
                <a:gd name="T3" fmla="*/ 6 h 8"/>
                <a:gd name="T4" fmla="*/ 2 w 9"/>
                <a:gd name="T5" fmla="*/ 1 h 8"/>
                <a:gd name="T6" fmla="*/ 8 w 9"/>
                <a:gd name="T7" fmla="*/ 2 h 8"/>
                <a:gd name="T8" fmla="*/ 7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3"/>
                    <a:pt x="9" y="6"/>
                    <a:pt x="7" y="7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1" name="Freeform 6732"/>
            <p:cNvSpPr>
              <a:spLocks/>
            </p:cNvSpPr>
            <p:nvPr/>
          </p:nvSpPr>
          <p:spPr bwMode="auto">
            <a:xfrm>
              <a:off x="3100" y="1609"/>
              <a:ext cx="4" cy="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0 h 3"/>
                <a:gd name="T6" fmla="*/ 3 w 4"/>
                <a:gd name="T7" fmla="*/ 0 h 3"/>
                <a:gd name="T8" fmla="*/ 3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2" name="Freeform 6733"/>
            <p:cNvSpPr>
              <a:spLocks/>
            </p:cNvSpPr>
            <p:nvPr/>
          </p:nvSpPr>
          <p:spPr bwMode="auto">
            <a:xfrm>
              <a:off x="3096" y="1607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2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0"/>
                    <a:pt x="7" y="0"/>
                    <a:pt x="10" y="2"/>
                  </a:cubicBezTo>
                  <a:cubicBezTo>
                    <a:pt x="12" y="4"/>
                    <a:pt x="13" y="7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3" name="Freeform 6734"/>
            <p:cNvSpPr>
              <a:spLocks/>
            </p:cNvSpPr>
            <p:nvPr/>
          </p:nvSpPr>
          <p:spPr bwMode="auto">
            <a:xfrm>
              <a:off x="3085" y="1613"/>
              <a:ext cx="12" cy="11"/>
            </a:xfrm>
            <a:custGeom>
              <a:avLst/>
              <a:gdLst>
                <a:gd name="T0" fmla="*/ 8 w 13"/>
                <a:gd name="T1" fmla="*/ 7 h 12"/>
                <a:gd name="T2" fmla="*/ 3 w 13"/>
                <a:gd name="T3" fmla="*/ 7 h 12"/>
                <a:gd name="T4" fmla="*/ 1 w 13"/>
                <a:gd name="T5" fmla="*/ 2 h 12"/>
                <a:gd name="T6" fmla="*/ 7 w 13"/>
                <a:gd name="T7" fmla="*/ 1 h 12"/>
                <a:gd name="T8" fmla="*/ 8 w 13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1" y="10"/>
                  </a:moveTo>
                  <a:cubicBezTo>
                    <a:pt x="9" y="12"/>
                    <a:pt x="5" y="12"/>
                    <a:pt x="3" y="10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3" y="0"/>
                    <a:pt x="7" y="0"/>
                    <a:pt x="10" y="1"/>
                  </a:cubicBezTo>
                  <a:cubicBezTo>
                    <a:pt x="12" y="3"/>
                    <a:pt x="13" y="7"/>
                    <a:pt x="11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4" name="Freeform 6735"/>
            <p:cNvSpPr>
              <a:spLocks/>
            </p:cNvSpPr>
            <p:nvPr/>
          </p:nvSpPr>
          <p:spPr bwMode="auto">
            <a:xfrm>
              <a:off x="3086" y="1613"/>
              <a:ext cx="9" cy="8"/>
            </a:xfrm>
            <a:custGeom>
              <a:avLst/>
              <a:gdLst>
                <a:gd name="T0" fmla="*/ 7 w 9"/>
                <a:gd name="T1" fmla="*/ 5 h 9"/>
                <a:gd name="T2" fmla="*/ 2 w 9"/>
                <a:gd name="T3" fmla="*/ 4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5" name="Freeform 6736"/>
            <p:cNvSpPr>
              <a:spLocks/>
            </p:cNvSpPr>
            <p:nvPr/>
          </p:nvSpPr>
          <p:spPr bwMode="auto">
            <a:xfrm>
              <a:off x="3090" y="1614"/>
              <a:ext cx="4" cy="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0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6" name="Freeform 6737"/>
            <p:cNvSpPr>
              <a:spLocks/>
            </p:cNvSpPr>
            <p:nvPr/>
          </p:nvSpPr>
          <p:spPr bwMode="auto">
            <a:xfrm>
              <a:off x="3085" y="1612"/>
              <a:ext cx="12" cy="12"/>
            </a:xfrm>
            <a:custGeom>
              <a:avLst/>
              <a:gdLst>
                <a:gd name="T0" fmla="*/ 8 w 13"/>
                <a:gd name="T1" fmla="*/ 7 h 13"/>
                <a:gd name="T2" fmla="*/ 3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8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2" y="4"/>
                    <a:pt x="13" y="8"/>
                    <a:pt x="11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7" name="Freeform 6738"/>
            <p:cNvSpPr>
              <a:spLocks/>
            </p:cNvSpPr>
            <p:nvPr/>
          </p:nvSpPr>
          <p:spPr bwMode="auto">
            <a:xfrm>
              <a:off x="3095" y="1619"/>
              <a:ext cx="12" cy="11"/>
            </a:xfrm>
            <a:custGeom>
              <a:avLst/>
              <a:gdLst>
                <a:gd name="T0" fmla="*/ 9 w 13"/>
                <a:gd name="T1" fmla="*/ 7 h 12"/>
                <a:gd name="T2" fmla="*/ 3 w 13"/>
                <a:gd name="T3" fmla="*/ 7 h 12"/>
                <a:gd name="T4" fmla="*/ 2 w 13"/>
                <a:gd name="T5" fmla="*/ 2 h 12"/>
                <a:gd name="T6" fmla="*/ 7 w 13"/>
                <a:gd name="T7" fmla="*/ 2 h 12"/>
                <a:gd name="T8" fmla="*/ 9 w 13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2" y="10"/>
                  </a:moveTo>
                  <a:cubicBezTo>
                    <a:pt x="10" y="12"/>
                    <a:pt x="6" y="12"/>
                    <a:pt x="3" y="10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3" y="3"/>
                    <a:pt x="13" y="7"/>
                    <a:pt x="12" y="10"/>
                  </a:cubicBezTo>
                  <a:close/>
                </a:path>
              </a:pathLst>
            </a:custGeom>
            <a:solidFill>
              <a:srgbClr val="B663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8" name="Freeform 6739"/>
            <p:cNvSpPr>
              <a:spLocks/>
            </p:cNvSpPr>
            <p:nvPr/>
          </p:nvSpPr>
          <p:spPr bwMode="auto">
            <a:xfrm>
              <a:off x="3096" y="1619"/>
              <a:ext cx="9" cy="9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8" y="6"/>
                    <a:pt x="7" y="8"/>
                  </a:cubicBezTo>
                  <a:close/>
                </a:path>
              </a:pathLst>
            </a:custGeom>
            <a:solidFill>
              <a:srgbClr val="BE79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49" name="Freeform 6740"/>
            <p:cNvSpPr>
              <a:spLocks/>
            </p:cNvSpPr>
            <p:nvPr/>
          </p:nvSpPr>
          <p:spPr bwMode="auto">
            <a:xfrm>
              <a:off x="3099" y="1620"/>
              <a:ext cx="4" cy="4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4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0" name="Freeform 6741"/>
            <p:cNvSpPr>
              <a:spLocks/>
            </p:cNvSpPr>
            <p:nvPr/>
          </p:nvSpPr>
          <p:spPr bwMode="auto">
            <a:xfrm>
              <a:off x="3095" y="1618"/>
              <a:ext cx="12" cy="12"/>
            </a:xfrm>
            <a:custGeom>
              <a:avLst/>
              <a:gdLst>
                <a:gd name="T0" fmla="*/ 9 w 13"/>
                <a:gd name="T1" fmla="*/ 7 h 13"/>
                <a:gd name="T2" fmla="*/ 4 w 13"/>
                <a:gd name="T3" fmla="*/ 8 h 13"/>
                <a:gd name="T4" fmla="*/ 2 w 13"/>
                <a:gd name="T5" fmla="*/ 3 h 13"/>
                <a:gd name="T6" fmla="*/ 7 w 13"/>
                <a:gd name="T7" fmla="*/ 2 h 13"/>
                <a:gd name="T8" fmla="*/ 9 w 13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2" y="10"/>
                  </a:moveTo>
                  <a:cubicBezTo>
                    <a:pt x="10" y="13"/>
                    <a:pt x="6" y="13"/>
                    <a:pt x="4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13" y="4"/>
                    <a:pt x="13" y="8"/>
                    <a:pt x="12" y="10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1" name="Freeform 6742"/>
            <p:cNvSpPr>
              <a:spLocks/>
            </p:cNvSpPr>
            <p:nvPr/>
          </p:nvSpPr>
          <p:spPr bwMode="auto">
            <a:xfrm>
              <a:off x="2876" y="910"/>
              <a:ext cx="90" cy="106"/>
            </a:xfrm>
            <a:custGeom>
              <a:avLst/>
              <a:gdLst>
                <a:gd name="T0" fmla="*/ 3 w 97"/>
                <a:gd name="T1" fmla="*/ 92 h 114"/>
                <a:gd name="T2" fmla="*/ 58 w 97"/>
                <a:gd name="T3" fmla="*/ 70 h 114"/>
                <a:gd name="T4" fmla="*/ 70 w 97"/>
                <a:gd name="T5" fmla="*/ 39 h 114"/>
                <a:gd name="T6" fmla="*/ 71 w 97"/>
                <a:gd name="T7" fmla="*/ 0 h 114"/>
                <a:gd name="T8" fmla="*/ 60 w 97"/>
                <a:gd name="T9" fmla="*/ 29 h 114"/>
                <a:gd name="T10" fmla="*/ 38 w 97"/>
                <a:gd name="T11" fmla="*/ 60 h 114"/>
                <a:gd name="T12" fmla="*/ 4 w 97"/>
                <a:gd name="T13" fmla="*/ 91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114">
                  <a:moveTo>
                    <a:pt x="3" y="114"/>
                  </a:moveTo>
                  <a:cubicBezTo>
                    <a:pt x="23" y="100"/>
                    <a:pt x="52" y="98"/>
                    <a:pt x="73" y="87"/>
                  </a:cubicBezTo>
                  <a:cubicBezTo>
                    <a:pt x="89" y="78"/>
                    <a:pt x="86" y="63"/>
                    <a:pt x="87" y="48"/>
                  </a:cubicBezTo>
                  <a:cubicBezTo>
                    <a:pt x="88" y="34"/>
                    <a:pt x="97" y="12"/>
                    <a:pt x="89" y="0"/>
                  </a:cubicBezTo>
                  <a:cubicBezTo>
                    <a:pt x="80" y="0"/>
                    <a:pt x="79" y="27"/>
                    <a:pt x="75" y="35"/>
                  </a:cubicBezTo>
                  <a:cubicBezTo>
                    <a:pt x="68" y="51"/>
                    <a:pt x="62" y="64"/>
                    <a:pt x="47" y="74"/>
                  </a:cubicBezTo>
                  <a:cubicBezTo>
                    <a:pt x="40" y="80"/>
                    <a:pt x="0" y="106"/>
                    <a:pt x="4" y="113"/>
                  </a:cubicBezTo>
                </a:path>
              </a:pathLst>
            </a:custGeom>
            <a:solidFill>
              <a:srgbClr val="E2A8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2" name="Freeform 6743"/>
            <p:cNvSpPr>
              <a:spLocks/>
            </p:cNvSpPr>
            <p:nvPr/>
          </p:nvSpPr>
          <p:spPr bwMode="auto">
            <a:xfrm>
              <a:off x="2977" y="1691"/>
              <a:ext cx="59" cy="146"/>
            </a:xfrm>
            <a:custGeom>
              <a:avLst/>
              <a:gdLst>
                <a:gd name="T0" fmla="*/ 42 w 64"/>
                <a:gd name="T1" fmla="*/ 6 h 158"/>
                <a:gd name="T2" fmla="*/ 28 w 64"/>
                <a:gd name="T3" fmla="*/ 5 h 158"/>
                <a:gd name="T4" fmla="*/ 12 w 64"/>
                <a:gd name="T5" fmla="*/ 7 h 158"/>
                <a:gd name="T6" fmla="*/ 8 w 64"/>
                <a:gd name="T7" fmla="*/ 32 h 158"/>
                <a:gd name="T8" fmla="*/ 6 w 64"/>
                <a:gd name="T9" fmla="*/ 54 h 158"/>
                <a:gd name="T10" fmla="*/ 4 w 64"/>
                <a:gd name="T11" fmla="*/ 93 h 158"/>
                <a:gd name="T12" fmla="*/ 7 w 64"/>
                <a:gd name="T13" fmla="*/ 125 h 158"/>
                <a:gd name="T14" fmla="*/ 42 w 64"/>
                <a:gd name="T15" fmla="*/ 30 h 158"/>
                <a:gd name="T16" fmla="*/ 49 w 64"/>
                <a:gd name="T17" fmla="*/ 13 h 158"/>
                <a:gd name="T18" fmla="*/ 41 w 64"/>
                <a:gd name="T19" fmla="*/ 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158">
                  <a:moveTo>
                    <a:pt x="54" y="8"/>
                  </a:moveTo>
                  <a:cubicBezTo>
                    <a:pt x="46" y="8"/>
                    <a:pt x="42" y="9"/>
                    <a:pt x="35" y="5"/>
                  </a:cubicBezTo>
                  <a:cubicBezTo>
                    <a:pt x="26" y="1"/>
                    <a:pt x="19" y="0"/>
                    <a:pt x="15" y="10"/>
                  </a:cubicBezTo>
                  <a:cubicBezTo>
                    <a:pt x="12" y="19"/>
                    <a:pt x="12" y="31"/>
                    <a:pt x="11" y="41"/>
                  </a:cubicBezTo>
                  <a:cubicBezTo>
                    <a:pt x="10" y="50"/>
                    <a:pt x="9" y="59"/>
                    <a:pt x="8" y="68"/>
                  </a:cubicBezTo>
                  <a:cubicBezTo>
                    <a:pt x="7" y="85"/>
                    <a:pt x="6" y="101"/>
                    <a:pt x="4" y="118"/>
                  </a:cubicBezTo>
                  <a:cubicBezTo>
                    <a:pt x="4" y="126"/>
                    <a:pt x="0" y="156"/>
                    <a:pt x="10" y="158"/>
                  </a:cubicBezTo>
                  <a:cubicBezTo>
                    <a:pt x="11" y="114"/>
                    <a:pt x="33" y="76"/>
                    <a:pt x="54" y="38"/>
                  </a:cubicBezTo>
                  <a:cubicBezTo>
                    <a:pt x="57" y="33"/>
                    <a:pt x="64" y="23"/>
                    <a:pt x="62" y="16"/>
                  </a:cubicBezTo>
                  <a:cubicBezTo>
                    <a:pt x="61" y="12"/>
                    <a:pt x="55" y="9"/>
                    <a:pt x="52" y="9"/>
                  </a:cubicBezTo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3" name="Freeform 6744"/>
            <p:cNvSpPr>
              <a:spLocks/>
            </p:cNvSpPr>
            <p:nvPr/>
          </p:nvSpPr>
          <p:spPr bwMode="auto">
            <a:xfrm>
              <a:off x="2932" y="1745"/>
              <a:ext cx="31" cy="103"/>
            </a:xfrm>
            <a:custGeom>
              <a:avLst/>
              <a:gdLst>
                <a:gd name="T0" fmla="*/ 2 w 34"/>
                <a:gd name="T1" fmla="*/ 0 h 111"/>
                <a:gd name="T2" fmla="*/ 19 w 34"/>
                <a:gd name="T3" fmla="*/ 3 h 111"/>
                <a:gd name="T4" fmla="*/ 23 w 34"/>
                <a:gd name="T5" fmla="*/ 23 h 111"/>
                <a:gd name="T6" fmla="*/ 23 w 34"/>
                <a:gd name="T7" fmla="*/ 50 h 111"/>
                <a:gd name="T8" fmla="*/ 24 w 34"/>
                <a:gd name="T9" fmla="*/ 72 h 111"/>
                <a:gd name="T10" fmla="*/ 24 w 34"/>
                <a:gd name="T11" fmla="*/ 89 h 111"/>
                <a:gd name="T12" fmla="*/ 20 w 34"/>
                <a:gd name="T13" fmla="*/ 72 h 111"/>
                <a:gd name="T14" fmla="*/ 17 w 34"/>
                <a:gd name="T15" fmla="*/ 52 h 111"/>
                <a:gd name="T16" fmla="*/ 11 w 34"/>
                <a:gd name="T17" fmla="*/ 28 h 111"/>
                <a:gd name="T18" fmla="*/ 0 w 34"/>
                <a:gd name="T19" fmla="*/ 2 h 111"/>
                <a:gd name="T20" fmla="*/ 2 w 34"/>
                <a:gd name="T21" fmla="*/ 2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111">
                  <a:moveTo>
                    <a:pt x="2" y="0"/>
                  </a:moveTo>
                  <a:cubicBezTo>
                    <a:pt x="6" y="5"/>
                    <a:pt x="20" y="6"/>
                    <a:pt x="25" y="3"/>
                  </a:cubicBezTo>
                  <a:cubicBezTo>
                    <a:pt x="32" y="10"/>
                    <a:pt x="30" y="21"/>
                    <a:pt x="30" y="29"/>
                  </a:cubicBezTo>
                  <a:cubicBezTo>
                    <a:pt x="30" y="40"/>
                    <a:pt x="30" y="51"/>
                    <a:pt x="30" y="62"/>
                  </a:cubicBezTo>
                  <a:cubicBezTo>
                    <a:pt x="30" y="72"/>
                    <a:pt x="31" y="81"/>
                    <a:pt x="31" y="90"/>
                  </a:cubicBezTo>
                  <a:cubicBezTo>
                    <a:pt x="31" y="95"/>
                    <a:pt x="34" y="107"/>
                    <a:pt x="31" y="111"/>
                  </a:cubicBezTo>
                  <a:cubicBezTo>
                    <a:pt x="26" y="108"/>
                    <a:pt x="26" y="96"/>
                    <a:pt x="26" y="91"/>
                  </a:cubicBezTo>
                  <a:cubicBezTo>
                    <a:pt x="25" y="82"/>
                    <a:pt x="25" y="74"/>
                    <a:pt x="23" y="65"/>
                  </a:cubicBezTo>
                  <a:cubicBezTo>
                    <a:pt x="21" y="55"/>
                    <a:pt x="18" y="45"/>
                    <a:pt x="14" y="35"/>
                  </a:cubicBezTo>
                  <a:cubicBezTo>
                    <a:pt x="10" y="25"/>
                    <a:pt x="1" y="1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</a:path>
              </a:pathLst>
            </a:custGeom>
            <a:solidFill>
              <a:srgbClr val="E2A8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4" name="Freeform 6745"/>
            <p:cNvSpPr>
              <a:spLocks/>
            </p:cNvSpPr>
            <p:nvPr/>
          </p:nvSpPr>
          <p:spPr bwMode="auto">
            <a:xfrm>
              <a:off x="3329" y="1354"/>
              <a:ext cx="51" cy="103"/>
            </a:xfrm>
            <a:custGeom>
              <a:avLst/>
              <a:gdLst>
                <a:gd name="T0" fmla="*/ 19 w 55"/>
                <a:gd name="T1" fmla="*/ 4 h 112"/>
                <a:gd name="T2" fmla="*/ 9 w 55"/>
                <a:gd name="T3" fmla="*/ 16 h 112"/>
                <a:gd name="T4" fmla="*/ 19 w 55"/>
                <a:gd name="T5" fmla="*/ 35 h 112"/>
                <a:gd name="T6" fmla="*/ 18 w 55"/>
                <a:gd name="T7" fmla="*/ 81 h 112"/>
                <a:gd name="T8" fmla="*/ 19 w 55"/>
                <a:gd name="T9" fmla="*/ 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12">
                  <a:moveTo>
                    <a:pt x="25" y="4"/>
                  </a:moveTo>
                  <a:cubicBezTo>
                    <a:pt x="19" y="5"/>
                    <a:pt x="12" y="14"/>
                    <a:pt x="12" y="21"/>
                  </a:cubicBezTo>
                  <a:cubicBezTo>
                    <a:pt x="13" y="31"/>
                    <a:pt x="25" y="32"/>
                    <a:pt x="24" y="45"/>
                  </a:cubicBezTo>
                  <a:cubicBezTo>
                    <a:pt x="23" y="53"/>
                    <a:pt x="0" y="112"/>
                    <a:pt x="22" y="104"/>
                  </a:cubicBezTo>
                  <a:cubicBezTo>
                    <a:pt x="47" y="94"/>
                    <a:pt x="55" y="0"/>
                    <a:pt x="24" y="4"/>
                  </a:cubicBezTo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5" name="Freeform 6746"/>
            <p:cNvSpPr>
              <a:spLocks/>
            </p:cNvSpPr>
            <p:nvPr/>
          </p:nvSpPr>
          <p:spPr bwMode="auto">
            <a:xfrm>
              <a:off x="3288" y="1228"/>
              <a:ext cx="24" cy="45"/>
            </a:xfrm>
            <a:custGeom>
              <a:avLst/>
              <a:gdLst>
                <a:gd name="T0" fmla="*/ 11 w 26"/>
                <a:gd name="T1" fmla="*/ 5 h 49"/>
                <a:gd name="T2" fmla="*/ 4 w 26"/>
                <a:gd name="T3" fmla="*/ 25 h 49"/>
                <a:gd name="T4" fmla="*/ 17 w 26"/>
                <a:gd name="T5" fmla="*/ 38 h 49"/>
                <a:gd name="T6" fmla="*/ 11 w 26"/>
                <a:gd name="T7" fmla="*/ 6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9">
                  <a:moveTo>
                    <a:pt x="14" y="5"/>
                  </a:moveTo>
                  <a:cubicBezTo>
                    <a:pt x="10" y="10"/>
                    <a:pt x="0" y="24"/>
                    <a:pt x="4" y="32"/>
                  </a:cubicBezTo>
                  <a:cubicBezTo>
                    <a:pt x="6" y="37"/>
                    <a:pt x="17" y="43"/>
                    <a:pt x="21" y="49"/>
                  </a:cubicBezTo>
                  <a:cubicBezTo>
                    <a:pt x="26" y="43"/>
                    <a:pt x="26" y="0"/>
                    <a:pt x="14" y="7"/>
                  </a:cubicBezTo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6" name="Freeform 6747"/>
            <p:cNvSpPr>
              <a:spLocks/>
            </p:cNvSpPr>
            <p:nvPr/>
          </p:nvSpPr>
          <p:spPr bwMode="auto">
            <a:xfrm>
              <a:off x="3214" y="1475"/>
              <a:ext cx="32" cy="48"/>
            </a:xfrm>
            <a:custGeom>
              <a:avLst/>
              <a:gdLst>
                <a:gd name="T0" fmla="*/ 23 w 34"/>
                <a:gd name="T1" fmla="*/ 0 h 52"/>
                <a:gd name="T2" fmla="*/ 9 w 34"/>
                <a:gd name="T3" fmla="*/ 37 h 52"/>
                <a:gd name="T4" fmla="*/ 8 w 34"/>
                <a:gd name="T5" fmla="*/ 23 h 52"/>
                <a:gd name="T6" fmla="*/ 18 w 34"/>
                <a:gd name="T7" fmla="*/ 6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2">
                  <a:moveTo>
                    <a:pt x="27" y="0"/>
                  </a:moveTo>
                  <a:cubicBezTo>
                    <a:pt x="27" y="18"/>
                    <a:pt x="34" y="38"/>
                    <a:pt x="12" y="47"/>
                  </a:cubicBezTo>
                  <a:cubicBezTo>
                    <a:pt x="0" y="52"/>
                    <a:pt x="5" y="39"/>
                    <a:pt x="8" y="29"/>
                  </a:cubicBezTo>
                  <a:cubicBezTo>
                    <a:pt x="11" y="20"/>
                    <a:pt x="14" y="11"/>
                    <a:pt x="21" y="6"/>
                  </a:cubicBezTo>
                </a:path>
              </a:pathLst>
            </a:custGeom>
            <a:solidFill>
              <a:srgbClr val="E5C5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7" name="Freeform 6748"/>
            <p:cNvSpPr>
              <a:spLocks/>
            </p:cNvSpPr>
            <p:nvPr/>
          </p:nvSpPr>
          <p:spPr bwMode="auto">
            <a:xfrm>
              <a:off x="2654" y="1469"/>
              <a:ext cx="63" cy="43"/>
            </a:xfrm>
            <a:custGeom>
              <a:avLst/>
              <a:gdLst>
                <a:gd name="T0" fmla="*/ 0 w 69"/>
                <a:gd name="T1" fmla="*/ 0 h 46"/>
                <a:gd name="T2" fmla="*/ 23 w 69"/>
                <a:gd name="T3" fmla="*/ 7 h 46"/>
                <a:gd name="T4" fmla="*/ 40 w 69"/>
                <a:gd name="T5" fmla="*/ 5 h 46"/>
                <a:gd name="T6" fmla="*/ 47 w 69"/>
                <a:gd name="T7" fmla="*/ 25 h 46"/>
                <a:gd name="T8" fmla="*/ 22 w 69"/>
                <a:gd name="T9" fmla="*/ 20 h 46"/>
                <a:gd name="T10" fmla="*/ 4 w 69"/>
                <a:gd name="T11" fmla="*/ 1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46">
                  <a:moveTo>
                    <a:pt x="0" y="0"/>
                  </a:moveTo>
                  <a:cubicBezTo>
                    <a:pt x="10" y="3"/>
                    <a:pt x="19" y="9"/>
                    <a:pt x="30" y="9"/>
                  </a:cubicBezTo>
                  <a:cubicBezTo>
                    <a:pt x="38" y="9"/>
                    <a:pt x="45" y="6"/>
                    <a:pt x="53" y="5"/>
                  </a:cubicBezTo>
                  <a:cubicBezTo>
                    <a:pt x="69" y="3"/>
                    <a:pt x="68" y="20"/>
                    <a:pt x="62" y="31"/>
                  </a:cubicBezTo>
                  <a:cubicBezTo>
                    <a:pt x="54" y="46"/>
                    <a:pt x="40" y="30"/>
                    <a:pt x="29" y="23"/>
                  </a:cubicBezTo>
                  <a:cubicBezTo>
                    <a:pt x="19" y="18"/>
                    <a:pt x="8" y="11"/>
                    <a:pt x="4" y="1"/>
                  </a:cubicBezTo>
                </a:path>
              </a:pathLst>
            </a:custGeom>
            <a:solidFill>
              <a:srgbClr val="E2A8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8" name="Freeform 6749"/>
            <p:cNvSpPr>
              <a:spLocks/>
            </p:cNvSpPr>
            <p:nvPr/>
          </p:nvSpPr>
          <p:spPr bwMode="auto">
            <a:xfrm>
              <a:off x="2870" y="2073"/>
              <a:ext cx="204" cy="1849"/>
            </a:xfrm>
            <a:custGeom>
              <a:avLst/>
              <a:gdLst>
                <a:gd name="T0" fmla="*/ 175 w 220"/>
                <a:gd name="T1" fmla="*/ 727 h 1997"/>
                <a:gd name="T2" fmla="*/ 175 w 220"/>
                <a:gd name="T3" fmla="*/ 613 h 1997"/>
                <a:gd name="T4" fmla="*/ 130 w 220"/>
                <a:gd name="T5" fmla="*/ 540 h 1997"/>
                <a:gd name="T6" fmla="*/ 131 w 220"/>
                <a:gd name="T7" fmla="*/ 536 h 1997"/>
                <a:gd name="T8" fmla="*/ 121 w 220"/>
                <a:gd name="T9" fmla="*/ 522 h 1997"/>
                <a:gd name="T10" fmla="*/ 121 w 220"/>
                <a:gd name="T11" fmla="*/ 513 h 1997"/>
                <a:gd name="T12" fmla="*/ 174 w 220"/>
                <a:gd name="T13" fmla="*/ 445 h 1997"/>
                <a:gd name="T14" fmla="*/ 174 w 220"/>
                <a:gd name="T15" fmla="*/ 331 h 1997"/>
                <a:gd name="T16" fmla="*/ 127 w 220"/>
                <a:gd name="T17" fmla="*/ 258 h 1997"/>
                <a:gd name="T18" fmla="*/ 174 w 220"/>
                <a:gd name="T19" fmla="*/ 193 h 1997"/>
                <a:gd name="T20" fmla="*/ 174 w 220"/>
                <a:gd name="T21" fmla="*/ 80 h 1997"/>
                <a:gd name="T22" fmla="*/ 101 w 220"/>
                <a:gd name="T23" fmla="*/ 0 h 1997"/>
                <a:gd name="T24" fmla="*/ 73 w 220"/>
                <a:gd name="T25" fmla="*/ 0 h 1997"/>
                <a:gd name="T26" fmla="*/ 0 w 220"/>
                <a:gd name="T27" fmla="*/ 80 h 1997"/>
                <a:gd name="T28" fmla="*/ 0 w 220"/>
                <a:gd name="T29" fmla="*/ 193 h 1997"/>
                <a:gd name="T30" fmla="*/ 47 w 220"/>
                <a:gd name="T31" fmla="*/ 258 h 1997"/>
                <a:gd name="T32" fmla="*/ 0 w 220"/>
                <a:gd name="T33" fmla="*/ 331 h 1997"/>
                <a:gd name="T34" fmla="*/ 0 w 220"/>
                <a:gd name="T35" fmla="*/ 445 h 1997"/>
                <a:gd name="T36" fmla="*/ 55 w 220"/>
                <a:gd name="T37" fmla="*/ 513 h 1997"/>
                <a:gd name="T38" fmla="*/ 55 w 220"/>
                <a:gd name="T39" fmla="*/ 524 h 1997"/>
                <a:gd name="T40" fmla="*/ 48 w 220"/>
                <a:gd name="T41" fmla="*/ 536 h 1997"/>
                <a:gd name="T42" fmla="*/ 48 w 220"/>
                <a:gd name="T43" fmla="*/ 540 h 1997"/>
                <a:gd name="T44" fmla="*/ 2 w 220"/>
                <a:gd name="T45" fmla="*/ 613 h 1997"/>
                <a:gd name="T46" fmla="*/ 2 w 220"/>
                <a:gd name="T47" fmla="*/ 727 h 1997"/>
                <a:gd name="T48" fmla="*/ 46 w 220"/>
                <a:gd name="T49" fmla="*/ 792 h 1997"/>
                <a:gd name="T50" fmla="*/ 42 w 220"/>
                <a:gd name="T51" fmla="*/ 804 h 1997"/>
                <a:gd name="T52" fmla="*/ 45 w 220"/>
                <a:gd name="T53" fmla="*/ 815 h 1997"/>
                <a:gd name="T54" fmla="*/ 2 w 220"/>
                <a:gd name="T55" fmla="*/ 885 h 1997"/>
                <a:gd name="T56" fmla="*/ 2 w 220"/>
                <a:gd name="T57" fmla="*/ 1001 h 1997"/>
                <a:gd name="T58" fmla="*/ 39 w 220"/>
                <a:gd name="T59" fmla="*/ 1061 h 1997"/>
                <a:gd name="T60" fmla="*/ 39 w 220"/>
                <a:gd name="T61" fmla="*/ 1066 h 1997"/>
                <a:gd name="T62" fmla="*/ 41 w 220"/>
                <a:gd name="T63" fmla="*/ 1074 h 1997"/>
                <a:gd name="T64" fmla="*/ 0 w 220"/>
                <a:gd name="T65" fmla="*/ 1144 h 1997"/>
                <a:gd name="T66" fmla="*/ 0 w 220"/>
                <a:gd name="T67" fmla="*/ 1258 h 1997"/>
                <a:gd name="T68" fmla="*/ 54 w 220"/>
                <a:gd name="T69" fmla="*/ 1325 h 1997"/>
                <a:gd name="T70" fmla="*/ 0 w 220"/>
                <a:gd name="T71" fmla="*/ 1402 h 1997"/>
                <a:gd name="T72" fmla="*/ 0 w 220"/>
                <a:gd name="T73" fmla="*/ 1516 h 1997"/>
                <a:gd name="T74" fmla="*/ 73 w 220"/>
                <a:gd name="T75" fmla="*/ 1585 h 1997"/>
                <a:gd name="T76" fmla="*/ 101 w 220"/>
                <a:gd name="T77" fmla="*/ 1585 h 1997"/>
                <a:gd name="T78" fmla="*/ 174 w 220"/>
                <a:gd name="T79" fmla="*/ 1516 h 1997"/>
                <a:gd name="T80" fmla="*/ 174 w 220"/>
                <a:gd name="T81" fmla="*/ 1402 h 1997"/>
                <a:gd name="T82" fmla="*/ 121 w 220"/>
                <a:gd name="T83" fmla="*/ 1325 h 1997"/>
                <a:gd name="T84" fmla="*/ 121 w 220"/>
                <a:gd name="T85" fmla="*/ 1325 h 1997"/>
                <a:gd name="T86" fmla="*/ 174 w 220"/>
                <a:gd name="T87" fmla="*/ 1258 h 1997"/>
                <a:gd name="T88" fmla="*/ 174 w 220"/>
                <a:gd name="T89" fmla="*/ 1144 h 1997"/>
                <a:gd name="T90" fmla="*/ 136 w 220"/>
                <a:gd name="T91" fmla="*/ 1075 h 1997"/>
                <a:gd name="T92" fmla="*/ 137 w 220"/>
                <a:gd name="T93" fmla="*/ 1066 h 1997"/>
                <a:gd name="T94" fmla="*/ 137 w 220"/>
                <a:gd name="T95" fmla="*/ 1062 h 1997"/>
                <a:gd name="T96" fmla="*/ 175 w 220"/>
                <a:gd name="T97" fmla="*/ 1001 h 1997"/>
                <a:gd name="T98" fmla="*/ 175 w 220"/>
                <a:gd name="T99" fmla="*/ 885 h 1997"/>
                <a:gd name="T100" fmla="*/ 135 w 220"/>
                <a:gd name="T101" fmla="*/ 816 h 1997"/>
                <a:gd name="T102" fmla="*/ 137 w 220"/>
                <a:gd name="T103" fmla="*/ 804 h 1997"/>
                <a:gd name="T104" fmla="*/ 134 w 220"/>
                <a:gd name="T105" fmla="*/ 791 h 1997"/>
                <a:gd name="T106" fmla="*/ 175 w 220"/>
                <a:gd name="T107" fmla="*/ 727 h 19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20" h="1997">
                  <a:moveTo>
                    <a:pt x="220" y="916"/>
                  </a:moveTo>
                  <a:cubicBezTo>
                    <a:pt x="220" y="772"/>
                    <a:pt x="220" y="772"/>
                    <a:pt x="220" y="772"/>
                  </a:cubicBezTo>
                  <a:cubicBezTo>
                    <a:pt x="220" y="730"/>
                    <a:pt x="196" y="695"/>
                    <a:pt x="163" y="680"/>
                  </a:cubicBezTo>
                  <a:cubicBezTo>
                    <a:pt x="163" y="678"/>
                    <a:pt x="164" y="677"/>
                    <a:pt x="164" y="675"/>
                  </a:cubicBezTo>
                  <a:cubicBezTo>
                    <a:pt x="164" y="669"/>
                    <a:pt x="159" y="663"/>
                    <a:pt x="152" y="658"/>
                  </a:cubicBezTo>
                  <a:cubicBezTo>
                    <a:pt x="152" y="646"/>
                    <a:pt x="152" y="646"/>
                    <a:pt x="152" y="646"/>
                  </a:cubicBezTo>
                  <a:cubicBezTo>
                    <a:pt x="190" y="637"/>
                    <a:pt x="219" y="607"/>
                    <a:pt x="219" y="561"/>
                  </a:cubicBezTo>
                  <a:cubicBezTo>
                    <a:pt x="219" y="418"/>
                    <a:pt x="219" y="418"/>
                    <a:pt x="219" y="418"/>
                  </a:cubicBezTo>
                  <a:cubicBezTo>
                    <a:pt x="219" y="376"/>
                    <a:pt x="194" y="340"/>
                    <a:pt x="160" y="325"/>
                  </a:cubicBezTo>
                  <a:cubicBezTo>
                    <a:pt x="194" y="314"/>
                    <a:pt x="219" y="285"/>
                    <a:pt x="219" y="243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45"/>
                    <a:pt x="178" y="0"/>
                    <a:pt x="12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41" y="0"/>
                    <a:pt x="0" y="45"/>
                    <a:pt x="0" y="10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85"/>
                    <a:pt x="24" y="314"/>
                    <a:pt x="59" y="325"/>
                  </a:cubicBezTo>
                  <a:cubicBezTo>
                    <a:pt x="24" y="340"/>
                    <a:pt x="0" y="376"/>
                    <a:pt x="0" y="418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607"/>
                    <a:pt x="29" y="638"/>
                    <a:pt x="69" y="646"/>
                  </a:cubicBezTo>
                  <a:cubicBezTo>
                    <a:pt x="69" y="651"/>
                    <a:pt x="69" y="655"/>
                    <a:pt x="69" y="660"/>
                  </a:cubicBezTo>
                  <a:cubicBezTo>
                    <a:pt x="63" y="664"/>
                    <a:pt x="60" y="669"/>
                    <a:pt x="60" y="675"/>
                  </a:cubicBezTo>
                  <a:cubicBezTo>
                    <a:pt x="60" y="677"/>
                    <a:pt x="60" y="678"/>
                    <a:pt x="60" y="680"/>
                  </a:cubicBezTo>
                  <a:cubicBezTo>
                    <a:pt x="26" y="694"/>
                    <a:pt x="2" y="730"/>
                    <a:pt x="2" y="772"/>
                  </a:cubicBezTo>
                  <a:cubicBezTo>
                    <a:pt x="2" y="916"/>
                    <a:pt x="2" y="916"/>
                    <a:pt x="2" y="916"/>
                  </a:cubicBezTo>
                  <a:cubicBezTo>
                    <a:pt x="2" y="957"/>
                    <a:pt x="25" y="985"/>
                    <a:pt x="58" y="997"/>
                  </a:cubicBezTo>
                  <a:cubicBezTo>
                    <a:pt x="54" y="1002"/>
                    <a:pt x="53" y="1007"/>
                    <a:pt x="53" y="1012"/>
                  </a:cubicBezTo>
                  <a:cubicBezTo>
                    <a:pt x="53" y="1017"/>
                    <a:pt x="54" y="1022"/>
                    <a:pt x="56" y="1026"/>
                  </a:cubicBezTo>
                  <a:cubicBezTo>
                    <a:pt x="24" y="1041"/>
                    <a:pt x="2" y="1076"/>
                    <a:pt x="2" y="1116"/>
                  </a:cubicBezTo>
                  <a:cubicBezTo>
                    <a:pt x="2" y="1260"/>
                    <a:pt x="2" y="1260"/>
                    <a:pt x="2" y="1260"/>
                  </a:cubicBezTo>
                  <a:cubicBezTo>
                    <a:pt x="2" y="1297"/>
                    <a:pt x="21" y="1324"/>
                    <a:pt x="49" y="1337"/>
                  </a:cubicBezTo>
                  <a:cubicBezTo>
                    <a:pt x="49" y="1339"/>
                    <a:pt x="48" y="1341"/>
                    <a:pt x="48" y="1342"/>
                  </a:cubicBezTo>
                  <a:cubicBezTo>
                    <a:pt x="48" y="1346"/>
                    <a:pt x="49" y="1349"/>
                    <a:pt x="51" y="1353"/>
                  </a:cubicBezTo>
                  <a:cubicBezTo>
                    <a:pt x="21" y="1369"/>
                    <a:pt x="0" y="1403"/>
                    <a:pt x="0" y="1442"/>
                  </a:cubicBezTo>
                  <a:cubicBezTo>
                    <a:pt x="0" y="1585"/>
                    <a:pt x="0" y="1585"/>
                    <a:pt x="0" y="1585"/>
                  </a:cubicBezTo>
                  <a:cubicBezTo>
                    <a:pt x="0" y="1631"/>
                    <a:pt x="29" y="1661"/>
                    <a:pt x="68" y="1670"/>
                  </a:cubicBezTo>
                  <a:cubicBezTo>
                    <a:pt x="29" y="1681"/>
                    <a:pt x="0" y="1720"/>
                    <a:pt x="0" y="1766"/>
                  </a:cubicBezTo>
                  <a:cubicBezTo>
                    <a:pt x="0" y="1909"/>
                    <a:pt x="0" y="1909"/>
                    <a:pt x="0" y="1909"/>
                  </a:cubicBezTo>
                  <a:cubicBezTo>
                    <a:pt x="0" y="1964"/>
                    <a:pt x="41" y="1997"/>
                    <a:pt x="92" y="1997"/>
                  </a:cubicBezTo>
                  <a:cubicBezTo>
                    <a:pt x="127" y="1997"/>
                    <a:pt x="127" y="1997"/>
                    <a:pt x="127" y="1997"/>
                  </a:cubicBezTo>
                  <a:cubicBezTo>
                    <a:pt x="178" y="1997"/>
                    <a:pt x="219" y="1964"/>
                    <a:pt x="219" y="1909"/>
                  </a:cubicBezTo>
                  <a:cubicBezTo>
                    <a:pt x="219" y="1766"/>
                    <a:pt x="219" y="1766"/>
                    <a:pt x="219" y="1766"/>
                  </a:cubicBezTo>
                  <a:cubicBezTo>
                    <a:pt x="219" y="1720"/>
                    <a:pt x="190" y="1682"/>
                    <a:pt x="152" y="1670"/>
                  </a:cubicBezTo>
                  <a:cubicBezTo>
                    <a:pt x="152" y="1670"/>
                    <a:pt x="152" y="1670"/>
                    <a:pt x="152" y="1670"/>
                  </a:cubicBezTo>
                  <a:cubicBezTo>
                    <a:pt x="190" y="1661"/>
                    <a:pt x="219" y="1631"/>
                    <a:pt x="219" y="1585"/>
                  </a:cubicBezTo>
                  <a:cubicBezTo>
                    <a:pt x="219" y="1442"/>
                    <a:pt x="219" y="1442"/>
                    <a:pt x="219" y="1442"/>
                  </a:cubicBezTo>
                  <a:cubicBezTo>
                    <a:pt x="219" y="1404"/>
                    <a:pt x="199" y="1371"/>
                    <a:pt x="170" y="1354"/>
                  </a:cubicBezTo>
                  <a:cubicBezTo>
                    <a:pt x="172" y="1350"/>
                    <a:pt x="173" y="1346"/>
                    <a:pt x="173" y="1342"/>
                  </a:cubicBezTo>
                  <a:cubicBezTo>
                    <a:pt x="173" y="1341"/>
                    <a:pt x="173" y="1339"/>
                    <a:pt x="173" y="1338"/>
                  </a:cubicBezTo>
                  <a:cubicBezTo>
                    <a:pt x="201" y="1324"/>
                    <a:pt x="220" y="1297"/>
                    <a:pt x="220" y="1260"/>
                  </a:cubicBezTo>
                  <a:cubicBezTo>
                    <a:pt x="220" y="1116"/>
                    <a:pt x="220" y="1116"/>
                    <a:pt x="220" y="1116"/>
                  </a:cubicBezTo>
                  <a:cubicBezTo>
                    <a:pt x="220" y="1077"/>
                    <a:pt x="199" y="1043"/>
                    <a:pt x="169" y="1027"/>
                  </a:cubicBezTo>
                  <a:cubicBezTo>
                    <a:pt x="172" y="1022"/>
                    <a:pt x="173" y="1018"/>
                    <a:pt x="173" y="1012"/>
                  </a:cubicBezTo>
                  <a:cubicBezTo>
                    <a:pt x="173" y="1006"/>
                    <a:pt x="171" y="1001"/>
                    <a:pt x="168" y="996"/>
                  </a:cubicBezTo>
                  <a:cubicBezTo>
                    <a:pt x="199" y="984"/>
                    <a:pt x="220" y="956"/>
                    <a:pt x="220" y="916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59" name="Freeform 6750"/>
            <p:cNvSpPr>
              <a:spLocks/>
            </p:cNvSpPr>
            <p:nvPr/>
          </p:nvSpPr>
          <p:spPr bwMode="auto">
            <a:xfrm>
              <a:off x="2885" y="2696"/>
              <a:ext cx="176" cy="306"/>
            </a:xfrm>
            <a:custGeom>
              <a:avLst/>
              <a:gdLst>
                <a:gd name="T0" fmla="*/ 151 w 190"/>
                <a:gd name="T1" fmla="*/ 194 h 330"/>
                <a:gd name="T2" fmla="*/ 87 w 190"/>
                <a:gd name="T3" fmla="*/ 263 h 330"/>
                <a:gd name="T4" fmla="*/ 63 w 190"/>
                <a:gd name="T5" fmla="*/ 263 h 330"/>
                <a:gd name="T6" fmla="*/ 0 w 190"/>
                <a:gd name="T7" fmla="*/ 194 h 330"/>
                <a:gd name="T8" fmla="*/ 0 w 190"/>
                <a:gd name="T9" fmla="*/ 80 h 330"/>
                <a:gd name="T10" fmla="*/ 63 w 190"/>
                <a:gd name="T11" fmla="*/ 0 h 330"/>
                <a:gd name="T12" fmla="*/ 87 w 190"/>
                <a:gd name="T13" fmla="*/ 0 h 330"/>
                <a:gd name="T14" fmla="*/ 151 w 190"/>
                <a:gd name="T15" fmla="*/ 80 h 330"/>
                <a:gd name="T16" fmla="*/ 151 w 190"/>
                <a:gd name="T17" fmla="*/ 194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330">
                  <a:moveTo>
                    <a:pt x="190" y="243"/>
                  </a:moveTo>
                  <a:cubicBezTo>
                    <a:pt x="190" y="298"/>
                    <a:pt x="154" y="330"/>
                    <a:pt x="110" y="330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35" y="330"/>
                    <a:pt x="0" y="298"/>
                    <a:pt x="0" y="24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35" y="0"/>
                    <a:pt x="7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54" y="0"/>
                    <a:pt x="190" y="45"/>
                    <a:pt x="190" y="100"/>
                  </a:cubicBezTo>
                  <a:lnTo>
                    <a:pt x="190" y="243"/>
                  </a:lnTo>
                  <a:close/>
                </a:path>
              </a:pathLst>
            </a:custGeom>
            <a:solidFill>
              <a:srgbClr val="DAB9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0" name="Freeform 6751"/>
            <p:cNvSpPr>
              <a:spLocks/>
            </p:cNvSpPr>
            <p:nvPr/>
          </p:nvSpPr>
          <p:spPr bwMode="auto">
            <a:xfrm>
              <a:off x="2885" y="3015"/>
              <a:ext cx="176" cy="305"/>
            </a:xfrm>
            <a:custGeom>
              <a:avLst/>
              <a:gdLst>
                <a:gd name="T0" fmla="*/ 151 w 190"/>
                <a:gd name="T1" fmla="*/ 192 h 330"/>
                <a:gd name="T2" fmla="*/ 87 w 190"/>
                <a:gd name="T3" fmla="*/ 261 h 330"/>
                <a:gd name="T4" fmla="*/ 63 w 190"/>
                <a:gd name="T5" fmla="*/ 261 h 330"/>
                <a:gd name="T6" fmla="*/ 0 w 190"/>
                <a:gd name="T7" fmla="*/ 192 h 330"/>
                <a:gd name="T8" fmla="*/ 0 w 190"/>
                <a:gd name="T9" fmla="*/ 79 h 330"/>
                <a:gd name="T10" fmla="*/ 63 w 190"/>
                <a:gd name="T11" fmla="*/ 0 h 330"/>
                <a:gd name="T12" fmla="*/ 87 w 190"/>
                <a:gd name="T13" fmla="*/ 0 h 330"/>
                <a:gd name="T14" fmla="*/ 151 w 190"/>
                <a:gd name="T15" fmla="*/ 79 h 330"/>
                <a:gd name="T16" fmla="*/ 151 w 190"/>
                <a:gd name="T17" fmla="*/ 192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330">
                  <a:moveTo>
                    <a:pt x="190" y="243"/>
                  </a:moveTo>
                  <a:cubicBezTo>
                    <a:pt x="190" y="298"/>
                    <a:pt x="154" y="330"/>
                    <a:pt x="110" y="330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35" y="330"/>
                    <a:pt x="0" y="298"/>
                    <a:pt x="0" y="24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35" y="0"/>
                    <a:pt x="7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54" y="0"/>
                    <a:pt x="190" y="45"/>
                    <a:pt x="190" y="100"/>
                  </a:cubicBezTo>
                  <a:lnTo>
                    <a:pt x="190" y="243"/>
                  </a:lnTo>
                  <a:close/>
                </a:path>
              </a:pathLst>
            </a:custGeom>
            <a:solidFill>
              <a:srgbClr val="DAB9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1" name="Freeform 6752"/>
            <p:cNvSpPr>
              <a:spLocks/>
            </p:cNvSpPr>
            <p:nvPr/>
          </p:nvSpPr>
          <p:spPr bwMode="auto">
            <a:xfrm>
              <a:off x="2922" y="2062"/>
              <a:ext cx="101" cy="1795"/>
            </a:xfrm>
            <a:custGeom>
              <a:avLst/>
              <a:gdLst>
                <a:gd name="T0" fmla="*/ 71 w 109"/>
                <a:gd name="T1" fmla="*/ 1539 h 1939"/>
                <a:gd name="T2" fmla="*/ 71 w 109"/>
                <a:gd name="T3" fmla="*/ 1097 h 1939"/>
                <a:gd name="T4" fmla="*/ 87 w 109"/>
                <a:gd name="T5" fmla="*/ 1074 h 1939"/>
                <a:gd name="T6" fmla="*/ 71 w 109"/>
                <a:gd name="T7" fmla="*/ 1053 h 1939"/>
                <a:gd name="T8" fmla="*/ 71 w 109"/>
                <a:gd name="T9" fmla="*/ 837 h 1939"/>
                <a:gd name="T10" fmla="*/ 87 w 109"/>
                <a:gd name="T11" fmla="*/ 814 h 1939"/>
                <a:gd name="T12" fmla="*/ 71 w 109"/>
                <a:gd name="T13" fmla="*/ 790 h 1939"/>
                <a:gd name="T14" fmla="*/ 71 w 109"/>
                <a:gd name="T15" fmla="*/ 559 h 1939"/>
                <a:gd name="T16" fmla="*/ 80 w 109"/>
                <a:gd name="T17" fmla="*/ 545 h 1939"/>
                <a:gd name="T18" fmla="*/ 71 w 109"/>
                <a:gd name="T19" fmla="*/ 531 h 1939"/>
                <a:gd name="T20" fmla="*/ 71 w 109"/>
                <a:gd name="T21" fmla="*/ 0 h 1939"/>
                <a:gd name="T22" fmla="*/ 15 w 109"/>
                <a:gd name="T23" fmla="*/ 0 h 1939"/>
                <a:gd name="T24" fmla="*/ 15 w 109"/>
                <a:gd name="T25" fmla="*/ 533 h 1939"/>
                <a:gd name="T26" fmla="*/ 7 w 109"/>
                <a:gd name="T27" fmla="*/ 545 h 1939"/>
                <a:gd name="T28" fmla="*/ 15 w 109"/>
                <a:gd name="T29" fmla="*/ 558 h 1939"/>
                <a:gd name="T30" fmla="*/ 15 w 109"/>
                <a:gd name="T31" fmla="*/ 792 h 1939"/>
                <a:gd name="T32" fmla="*/ 4 w 109"/>
                <a:gd name="T33" fmla="*/ 814 h 1939"/>
                <a:gd name="T34" fmla="*/ 15 w 109"/>
                <a:gd name="T35" fmla="*/ 834 h 1939"/>
                <a:gd name="T36" fmla="*/ 15 w 109"/>
                <a:gd name="T37" fmla="*/ 1053 h 1939"/>
                <a:gd name="T38" fmla="*/ 0 w 109"/>
                <a:gd name="T39" fmla="*/ 1074 h 1939"/>
                <a:gd name="T40" fmla="*/ 15 w 109"/>
                <a:gd name="T41" fmla="*/ 1096 h 1939"/>
                <a:gd name="T42" fmla="*/ 15 w 109"/>
                <a:gd name="T43" fmla="*/ 1539 h 19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9" h="1939">
                  <a:moveTo>
                    <a:pt x="90" y="1939"/>
                  </a:moveTo>
                  <a:cubicBezTo>
                    <a:pt x="90" y="1911"/>
                    <a:pt x="90" y="1678"/>
                    <a:pt x="90" y="1383"/>
                  </a:cubicBezTo>
                  <a:cubicBezTo>
                    <a:pt x="101" y="1376"/>
                    <a:pt x="109" y="1366"/>
                    <a:pt x="109" y="1354"/>
                  </a:cubicBezTo>
                  <a:cubicBezTo>
                    <a:pt x="109" y="1343"/>
                    <a:pt x="101" y="1333"/>
                    <a:pt x="90" y="1326"/>
                  </a:cubicBezTo>
                  <a:cubicBezTo>
                    <a:pt x="90" y="1239"/>
                    <a:pt x="90" y="1147"/>
                    <a:pt x="90" y="1054"/>
                  </a:cubicBezTo>
                  <a:cubicBezTo>
                    <a:pt x="101" y="1047"/>
                    <a:pt x="109" y="1036"/>
                    <a:pt x="109" y="1025"/>
                  </a:cubicBezTo>
                  <a:cubicBezTo>
                    <a:pt x="109" y="1013"/>
                    <a:pt x="101" y="1002"/>
                    <a:pt x="90" y="995"/>
                  </a:cubicBezTo>
                  <a:cubicBezTo>
                    <a:pt x="90" y="897"/>
                    <a:pt x="90" y="799"/>
                    <a:pt x="90" y="704"/>
                  </a:cubicBezTo>
                  <a:cubicBezTo>
                    <a:pt x="96" y="700"/>
                    <a:pt x="100" y="694"/>
                    <a:pt x="100" y="687"/>
                  </a:cubicBezTo>
                  <a:cubicBezTo>
                    <a:pt x="100" y="681"/>
                    <a:pt x="96" y="675"/>
                    <a:pt x="90" y="670"/>
                  </a:cubicBezTo>
                  <a:cubicBezTo>
                    <a:pt x="90" y="304"/>
                    <a:pt x="90" y="0"/>
                    <a:pt x="9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304"/>
                    <a:pt x="18" y="672"/>
                  </a:cubicBezTo>
                  <a:cubicBezTo>
                    <a:pt x="13" y="676"/>
                    <a:pt x="10" y="681"/>
                    <a:pt x="10" y="687"/>
                  </a:cubicBezTo>
                  <a:cubicBezTo>
                    <a:pt x="10" y="693"/>
                    <a:pt x="13" y="698"/>
                    <a:pt x="18" y="703"/>
                  </a:cubicBezTo>
                  <a:cubicBezTo>
                    <a:pt x="18" y="799"/>
                    <a:pt x="18" y="899"/>
                    <a:pt x="18" y="998"/>
                  </a:cubicBezTo>
                  <a:cubicBezTo>
                    <a:pt x="9" y="1005"/>
                    <a:pt x="4" y="1014"/>
                    <a:pt x="4" y="1025"/>
                  </a:cubicBezTo>
                  <a:cubicBezTo>
                    <a:pt x="4" y="1035"/>
                    <a:pt x="9" y="1044"/>
                    <a:pt x="18" y="1051"/>
                  </a:cubicBezTo>
                  <a:cubicBezTo>
                    <a:pt x="18" y="1145"/>
                    <a:pt x="18" y="1238"/>
                    <a:pt x="18" y="1327"/>
                  </a:cubicBezTo>
                  <a:cubicBezTo>
                    <a:pt x="7" y="1334"/>
                    <a:pt x="0" y="1343"/>
                    <a:pt x="0" y="1354"/>
                  </a:cubicBezTo>
                  <a:cubicBezTo>
                    <a:pt x="0" y="1365"/>
                    <a:pt x="7" y="1375"/>
                    <a:pt x="18" y="1382"/>
                  </a:cubicBezTo>
                  <a:cubicBezTo>
                    <a:pt x="18" y="1681"/>
                    <a:pt x="18" y="1916"/>
                    <a:pt x="18" y="1939"/>
                  </a:cubicBezTo>
                </a:path>
              </a:pathLst>
            </a:custGeom>
            <a:solidFill>
              <a:srgbClr val="F7E94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2" name="Freeform 6753"/>
            <p:cNvSpPr>
              <a:spLocks/>
            </p:cNvSpPr>
            <p:nvPr/>
          </p:nvSpPr>
          <p:spPr bwMode="auto">
            <a:xfrm>
              <a:off x="2883" y="2074"/>
              <a:ext cx="176" cy="306"/>
            </a:xfrm>
            <a:custGeom>
              <a:avLst/>
              <a:gdLst>
                <a:gd name="T0" fmla="*/ 151 w 190"/>
                <a:gd name="T1" fmla="*/ 193 h 330"/>
                <a:gd name="T2" fmla="*/ 88 w 190"/>
                <a:gd name="T3" fmla="*/ 263 h 330"/>
                <a:gd name="T4" fmla="*/ 64 w 190"/>
                <a:gd name="T5" fmla="*/ 263 h 330"/>
                <a:gd name="T6" fmla="*/ 0 w 190"/>
                <a:gd name="T7" fmla="*/ 193 h 330"/>
                <a:gd name="T8" fmla="*/ 0 w 190"/>
                <a:gd name="T9" fmla="*/ 79 h 330"/>
                <a:gd name="T10" fmla="*/ 64 w 190"/>
                <a:gd name="T11" fmla="*/ 0 h 330"/>
                <a:gd name="T12" fmla="*/ 88 w 190"/>
                <a:gd name="T13" fmla="*/ 0 h 330"/>
                <a:gd name="T14" fmla="*/ 151 w 190"/>
                <a:gd name="T15" fmla="*/ 79 h 330"/>
                <a:gd name="T16" fmla="*/ 151 w 190"/>
                <a:gd name="T17" fmla="*/ 193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330">
                  <a:moveTo>
                    <a:pt x="190" y="242"/>
                  </a:moveTo>
                  <a:cubicBezTo>
                    <a:pt x="190" y="297"/>
                    <a:pt x="154" y="330"/>
                    <a:pt x="111" y="330"/>
                  </a:cubicBezTo>
                  <a:cubicBezTo>
                    <a:pt x="80" y="330"/>
                    <a:pt x="80" y="330"/>
                    <a:pt x="80" y="330"/>
                  </a:cubicBezTo>
                  <a:cubicBezTo>
                    <a:pt x="36" y="330"/>
                    <a:pt x="0" y="297"/>
                    <a:pt x="0" y="2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36" y="0"/>
                    <a:pt x="8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54" y="0"/>
                    <a:pt x="190" y="44"/>
                    <a:pt x="190" y="99"/>
                  </a:cubicBezTo>
                  <a:lnTo>
                    <a:pt x="190" y="242"/>
                  </a:lnTo>
                  <a:close/>
                </a:path>
              </a:pathLst>
            </a:custGeom>
            <a:solidFill>
              <a:srgbClr val="DAB9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3" name="Freeform 6754"/>
            <p:cNvSpPr>
              <a:spLocks/>
            </p:cNvSpPr>
            <p:nvPr/>
          </p:nvSpPr>
          <p:spPr bwMode="auto">
            <a:xfrm>
              <a:off x="2920" y="2078"/>
              <a:ext cx="136" cy="257"/>
            </a:xfrm>
            <a:custGeom>
              <a:avLst/>
              <a:gdLst>
                <a:gd name="T0" fmla="*/ 114 w 146"/>
                <a:gd name="T1" fmla="*/ 220 h 278"/>
                <a:gd name="T2" fmla="*/ 112 w 146"/>
                <a:gd name="T3" fmla="*/ 191 h 278"/>
                <a:gd name="T4" fmla="*/ 112 w 146"/>
                <a:gd name="T5" fmla="*/ 79 h 278"/>
                <a:gd name="T6" fmla="*/ 48 w 146"/>
                <a:gd name="T7" fmla="*/ 0 h 278"/>
                <a:gd name="T8" fmla="*/ 23 w 146"/>
                <a:gd name="T9" fmla="*/ 0 h 278"/>
                <a:gd name="T10" fmla="*/ 4 w 146"/>
                <a:gd name="T11" fmla="*/ 43 h 278"/>
                <a:gd name="T12" fmla="*/ 4 w 146"/>
                <a:gd name="T13" fmla="*/ 170 h 278"/>
                <a:gd name="T14" fmla="*/ 34 w 146"/>
                <a:gd name="T15" fmla="*/ 209 h 278"/>
                <a:gd name="T16" fmla="*/ 114 w 146"/>
                <a:gd name="T17" fmla="*/ 220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278">
                  <a:moveTo>
                    <a:pt x="141" y="278"/>
                  </a:moveTo>
                  <a:cubicBezTo>
                    <a:pt x="146" y="265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32" y="255"/>
                    <a:pt x="141" y="278"/>
                  </a:cubicBezTo>
                  <a:close/>
                </a:path>
              </a:pathLst>
            </a:custGeom>
            <a:solidFill>
              <a:srgbClr val="C298C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4" name="Freeform 6755"/>
            <p:cNvSpPr>
              <a:spLocks/>
            </p:cNvSpPr>
            <p:nvPr/>
          </p:nvSpPr>
          <p:spPr bwMode="auto">
            <a:xfrm>
              <a:off x="2930" y="2073"/>
              <a:ext cx="128" cy="264"/>
            </a:xfrm>
            <a:custGeom>
              <a:avLst/>
              <a:gdLst>
                <a:gd name="T0" fmla="*/ 103 w 139"/>
                <a:gd name="T1" fmla="*/ 227 h 285"/>
                <a:gd name="T2" fmla="*/ 109 w 139"/>
                <a:gd name="T3" fmla="*/ 192 h 285"/>
                <a:gd name="T4" fmla="*/ 109 w 139"/>
                <a:gd name="T5" fmla="*/ 79 h 285"/>
                <a:gd name="T6" fmla="*/ 47 w 139"/>
                <a:gd name="T7" fmla="*/ 0 h 285"/>
                <a:gd name="T8" fmla="*/ 23 w 139"/>
                <a:gd name="T9" fmla="*/ 0 h 285"/>
                <a:gd name="T10" fmla="*/ 4 w 139"/>
                <a:gd name="T11" fmla="*/ 44 h 285"/>
                <a:gd name="T12" fmla="*/ 4 w 139"/>
                <a:gd name="T13" fmla="*/ 170 h 285"/>
                <a:gd name="T14" fmla="*/ 33 w 139"/>
                <a:gd name="T15" fmla="*/ 210 h 285"/>
                <a:gd name="T16" fmla="*/ 103 w 139"/>
                <a:gd name="T17" fmla="*/ 227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85">
                  <a:moveTo>
                    <a:pt x="132" y="285"/>
                  </a:moveTo>
                  <a:cubicBezTo>
                    <a:pt x="137" y="272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22" y="261"/>
                    <a:pt x="132" y="285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5" name="Oval 6756"/>
            <p:cNvSpPr>
              <a:spLocks noChangeArrowheads="1"/>
            </p:cNvSpPr>
            <p:nvPr/>
          </p:nvSpPr>
          <p:spPr bwMode="auto">
            <a:xfrm>
              <a:off x="2912" y="2337"/>
              <a:ext cx="120" cy="42"/>
            </a:xfrm>
            <a:prstGeom prst="ellipse">
              <a:avLst/>
            </a:prstGeom>
            <a:solidFill>
              <a:srgbClr val="CDA6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" name="Freeform 6757"/>
            <p:cNvSpPr>
              <a:spLocks/>
            </p:cNvSpPr>
            <p:nvPr/>
          </p:nvSpPr>
          <p:spPr bwMode="auto">
            <a:xfrm>
              <a:off x="2877" y="2325"/>
              <a:ext cx="100" cy="30"/>
            </a:xfrm>
            <a:custGeom>
              <a:avLst/>
              <a:gdLst>
                <a:gd name="T0" fmla="*/ 28 w 108"/>
                <a:gd name="T1" fmla="*/ 26 h 32"/>
                <a:gd name="T2" fmla="*/ 86 w 108"/>
                <a:gd name="T3" fmla="*/ 8 h 32"/>
                <a:gd name="T4" fmla="*/ 28 w 108"/>
                <a:gd name="T5" fmla="*/ 2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2">
                  <a:moveTo>
                    <a:pt x="35" y="32"/>
                  </a:moveTo>
                  <a:cubicBezTo>
                    <a:pt x="35" y="32"/>
                    <a:pt x="35" y="9"/>
                    <a:pt x="108" y="8"/>
                  </a:cubicBezTo>
                  <a:cubicBezTo>
                    <a:pt x="108" y="8"/>
                    <a:pt x="0" y="0"/>
                    <a:pt x="35" y="32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7" name="Freeform 6758"/>
            <p:cNvSpPr>
              <a:spLocks/>
            </p:cNvSpPr>
            <p:nvPr/>
          </p:nvSpPr>
          <p:spPr bwMode="auto">
            <a:xfrm>
              <a:off x="2880" y="2334"/>
              <a:ext cx="63" cy="33"/>
            </a:xfrm>
            <a:custGeom>
              <a:avLst/>
              <a:gdLst>
                <a:gd name="T0" fmla="*/ 28 w 68"/>
                <a:gd name="T1" fmla="*/ 29 h 35"/>
                <a:gd name="T2" fmla="*/ 54 w 68"/>
                <a:gd name="T3" fmla="*/ 0 h 35"/>
                <a:gd name="T4" fmla="*/ 28 w 68"/>
                <a:gd name="T5" fmla="*/ 29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35">
                  <a:moveTo>
                    <a:pt x="35" y="35"/>
                  </a:moveTo>
                  <a:cubicBezTo>
                    <a:pt x="35" y="35"/>
                    <a:pt x="8" y="7"/>
                    <a:pt x="68" y="0"/>
                  </a:cubicBezTo>
                  <a:cubicBezTo>
                    <a:pt x="68" y="0"/>
                    <a:pt x="0" y="1"/>
                    <a:pt x="3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8" name="Freeform 6759"/>
            <p:cNvSpPr>
              <a:spLocks/>
            </p:cNvSpPr>
            <p:nvPr/>
          </p:nvSpPr>
          <p:spPr bwMode="auto">
            <a:xfrm>
              <a:off x="2936" y="2204"/>
              <a:ext cx="44" cy="115"/>
            </a:xfrm>
            <a:custGeom>
              <a:avLst/>
              <a:gdLst>
                <a:gd name="T0" fmla="*/ 1 w 47"/>
                <a:gd name="T1" fmla="*/ 0 h 125"/>
                <a:gd name="T2" fmla="*/ 1 w 47"/>
                <a:gd name="T3" fmla="*/ 61 h 125"/>
                <a:gd name="T4" fmla="*/ 38 w 47"/>
                <a:gd name="T5" fmla="*/ 98 h 125"/>
                <a:gd name="T6" fmla="*/ 7 w 47"/>
                <a:gd name="T7" fmla="*/ 59 h 125"/>
                <a:gd name="T8" fmla="*/ 1 w 4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25">
                  <a:moveTo>
                    <a:pt x="1" y="0"/>
                  </a:moveTo>
                  <a:cubicBezTo>
                    <a:pt x="1" y="2"/>
                    <a:pt x="1" y="78"/>
                    <a:pt x="1" y="78"/>
                  </a:cubicBezTo>
                  <a:cubicBezTo>
                    <a:pt x="1" y="78"/>
                    <a:pt x="0" y="118"/>
                    <a:pt x="47" y="125"/>
                  </a:cubicBezTo>
                  <a:cubicBezTo>
                    <a:pt x="47" y="125"/>
                    <a:pt x="8" y="113"/>
                    <a:pt x="9" y="76"/>
                  </a:cubicBezTo>
                  <a:cubicBezTo>
                    <a:pt x="11" y="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9" name="Freeform 6760"/>
            <p:cNvSpPr>
              <a:spLocks/>
            </p:cNvSpPr>
            <p:nvPr/>
          </p:nvSpPr>
          <p:spPr bwMode="auto">
            <a:xfrm>
              <a:off x="2934" y="2260"/>
              <a:ext cx="38" cy="57"/>
            </a:xfrm>
            <a:custGeom>
              <a:avLst/>
              <a:gdLst>
                <a:gd name="T0" fmla="*/ 5 w 41"/>
                <a:gd name="T1" fmla="*/ 0 h 61"/>
                <a:gd name="T2" fmla="*/ 13 w 41"/>
                <a:gd name="T3" fmla="*/ 38 h 61"/>
                <a:gd name="T4" fmla="*/ 32 w 41"/>
                <a:gd name="T5" fmla="*/ 50 h 61"/>
                <a:gd name="T6" fmla="*/ 5 w 4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1">
                  <a:moveTo>
                    <a:pt x="5" y="0"/>
                  </a:moveTo>
                  <a:cubicBezTo>
                    <a:pt x="5" y="0"/>
                    <a:pt x="0" y="32"/>
                    <a:pt x="16" y="47"/>
                  </a:cubicBezTo>
                  <a:cubicBezTo>
                    <a:pt x="33" y="61"/>
                    <a:pt x="41" y="61"/>
                    <a:pt x="41" y="61"/>
                  </a:cubicBezTo>
                  <a:cubicBezTo>
                    <a:pt x="41" y="61"/>
                    <a:pt x="2" y="48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0" name="Freeform 6761"/>
            <p:cNvSpPr>
              <a:spLocks/>
            </p:cNvSpPr>
            <p:nvPr/>
          </p:nvSpPr>
          <p:spPr bwMode="auto">
            <a:xfrm>
              <a:off x="2934" y="2073"/>
              <a:ext cx="44" cy="100"/>
            </a:xfrm>
            <a:custGeom>
              <a:avLst/>
              <a:gdLst>
                <a:gd name="T0" fmla="*/ 37 w 47"/>
                <a:gd name="T1" fmla="*/ 4 h 108"/>
                <a:gd name="T2" fmla="*/ 5 w 47"/>
                <a:gd name="T3" fmla="*/ 24 h 108"/>
                <a:gd name="T4" fmla="*/ 2 w 47"/>
                <a:gd name="T5" fmla="*/ 48 h 108"/>
                <a:gd name="T6" fmla="*/ 4 w 47"/>
                <a:gd name="T7" fmla="*/ 86 h 108"/>
                <a:gd name="T8" fmla="*/ 7 w 47"/>
                <a:gd name="T9" fmla="*/ 52 h 108"/>
                <a:gd name="T10" fmla="*/ 18 w 47"/>
                <a:gd name="T11" fmla="*/ 23 h 108"/>
                <a:gd name="T12" fmla="*/ 38 w 47"/>
                <a:gd name="T13" fmla="*/ 4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08">
                  <a:moveTo>
                    <a:pt x="46" y="4"/>
                  </a:moveTo>
                  <a:cubicBezTo>
                    <a:pt x="25" y="0"/>
                    <a:pt x="10" y="9"/>
                    <a:pt x="5" y="30"/>
                  </a:cubicBezTo>
                  <a:cubicBezTo>
                    <a:pt x="2" y="40"/>
                    <a:pt x="2" y="50"/>
                    <a:pt x="2" y="61"/>
                  </a:cubicBezTo>
                  <a:cubicBezTo>
                    <a:pt x="2" y="76"/>
                    <a:pt x="0" y="93"/>
                    <a:pt x="4" y="108"/>
                  </a:cubicBezTo>
                  <a:cubicBezTo>
                    <a:pt x="7" y="95"/>
                    <a:pt x="6" y="79"/>
                    <a:pt x="9" y="65"/>
                  </a:cubicBezTo>
                  <a:cubicBezTo>
                    <a:pt x="11" y="54"/>
                    <a:pt x="15" y="39"/>
                    <a:pt x="21" y="29"/>
                  </a:cubicBezTo>
                  <a:cubicBezTo>
                    <a:pt x="26" y="21"/>
                    <a:pt x="38" y="5"/>
                    <a:pt x="47" y="4"/>
                  </a:cubicBezTo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1" name="Freeform 6762"/>
            <p:cNvSpPr>
              <a:spLocks/>
            </p:cNvSpPr>
            <p:nvPr/>
          </p:nvSpPr>
          <p:spPr bwMode="auto">
            <a:xfrm>
              <a:off x="2935" y="2078"/>
              <a:ext cx="31" cy="70"/>
            </a:xfrm>
            <a:custGeom>
              <a:avLst/>
              <a:gdLst>
                <a:gd name="T0" fmla="*/ 27 w 33"/>
                <a:gd name="T1" fmla="*/ 0 h 76"/>
                <a:gd name="T2" fmla="*/ 6 w 33"/>
                <a:gd name="T3" fmla="*/ 21 h 76"/>
                <a:gd name="T4" fmla="*/ 3 w 33"/>
                <a:gd name="T5" fmla="*/ 39 h 76"/>
                <a:gd name="T6" fmla="*/ 3 w 33"/>
                <a:gd name="T7" fmla="*/ 59 h 76"/>
                <a:gd name="T8" fmla="*/ 8 w 33"/>
                <a:gd name="T9" fmla="*/ 17 h 76"/>
                <a:gd name="T10" fmla="*/ 27 w 33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20" y="7"/>
                    <a:pt x="11" y="11"/>
                    <a:pt x="6" y="27"/>
                  </a:cubicBezTo>
                  <a:cubicBezTo>
                    <a:pt x="4" y="35"/>
                    <a:pt x="3" y="42"/>
                    <a:pt x="3" y="50"/>
                  </a:cubicBezTo>
                  <a:cubicBezTo>
                    <a:pt x="2" y="58"/>
                    <a:pt x="0" y="68"/>
                    <a:pt x="3" y="76"/>
                  </a:cubicBezTo>
                  <a:cubicBezTo>
                    <a:pt x="3" y="58"/>
                    <a:pt x="2" y="37"/>
                    <a:pt x="11" y="22"/>
                  </a:cubicBezTo>
                  <a:cubicBezTo>
                    <a:pt x="15" y="15"/>
                    <a:pt x="25" y="2"/>
                    <a:pt x="3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2" name="Freeform 6763"/>
            <p:cNvSpPr>
              <a:spLocks/>
            </p:cNvSpPr>
            <p:nvPr/>
          </p:nvSpPr>
          <p:spPr bwMode="auto">
            <a:xfrm>
              <a:off x="2882" y="2230"/>
              <a:ext cx="56" cy="114"/>
            </a:xfrm>
            <a:custGeom>
              <a:avLst/>
              <a:gdLst>
                <a:gd name="T0" fmla="*/ 5 w 60"/>
                <a:gd name="T1" fmla="*/ 9 h 123"/>
                <a:gd name="T2" fmla="*/ 18 w 60"/>
                <a:gd name="T3" fmla="*/ 93 h 123"/>
                <a:gd name="T4" fmla="*/ 49 w 60"/>
                <a:gd name="T5" fmla="*/ 82 h 123"/>
                <a:gd name="T6" fmla="*/ 31 w 60"/>
                <a:gd name="T7" fmla="*/ 68 h 123"/>
                <a:gd name="T8" fmla="*/ 21 w 60"/>
                <a:gd name="T9" fmla="*/ 42 h 123"/>
                <a:gd name="T10" fmla="*/ 5 w 60"/>
                <a:gd name="T11" fmla="*/ 8 h 123"/>
                <a:gd name="T12" fmla="*/ 5 w 60"/>
                <a:gd name="T13" fmla="*/ 1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123">
                  <a:moveTo>
                    <a:pt x="5" y="12"/>
                  </a:moveTo>
                  <a:cubicBezTo>
                    <a:pt x="5" y="25"/>
                    <a:pt x="0" y="123"/>
                    <a:pt x="21" y="117"/>
                  </a:cubicBezTo>
                  <a:cubicBezTo>
                    <a:pt x="21" y="104"/>
                    <a:pt x="51" y="109"/>
                    <a:pt x="60" y="102"/>
                  </a:cubicBezTo>
                  <a:cubicBezTo>
                    <a:pt x="54" y="94"/>
                    <a:pt x="44" y="92"/>
                    <a:pt x="38" y="85"/>
                  </a:cubicBezTo>
                  <a:cubicBezTo>
                    <a:pt x="30" y="75"/>
                    <a:pt x="29" y="64"/>
                    <a:pt x="27" y="53"/>
                  </a:cubicBezTo>
                  <a:cubicBezTo>
                    <a:pt x="26" y="46"/>
                    <a:pt x="18" y="0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</a:path>
              </a:pathLst>
            </a:custGeom>
            <a:solidFill>
              <a:srgbClr val="CAA2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3" name="Freeform 6764"/>
            <p:cNvSpPr>
              <a:spLocks/>
            </p:cNvSpPr>
            <p:nvPr/>
          </p:nvSpPr>
          <p:spPr bwMode="auto">
            <a:xfrm>
              <a:off x="2883" y="2368"/>
              <a:ext cx="176" cy="306"/>
            </a:xfrm>
            <a:custGeom>
              <a:avLst/>
              <a:gdLst>
                <a:gd name="T0" fmla="*/ 151 w 190"/>
                <a:gd name="T1" fmla="*/ 193 h 330"/>
                <a:gd name="T2" fmla="*/ 88 w 190"/>
                <a:gd name="T3" fmla="*/ 263 h 330"/>
                <a:gd name="T4" fmla="*/ 64 w 190"/>
                <a:gd name="T5" fmla="*/ 263 h 330"/>
                <a:gd name="T6" fmla="*/ 0 w 190"/>
                <a:gd name="T7" fmla="*/ 193 h 330"/>
                <a:gd name="T8" fmla="*/ 0 w 190"/>
                <a:gd name="T9" fmla="*/ 79 h 330"/>
                <a:gd name="T10" fmla="*/ 64 w 190"/>
                <a:gd name="T11" fmla="*/ 0 h 330"/>
                <a:gd name="T12" fmla="*/ 88 w 190"/>
                <a:gd name="T13" fmla="*/ 0 h 330"/>
                <a:gd name="T14" fmla="*/ 151 w 190"/>
                <a:gd name="T15" fmla="*/ 79 h 330"/>
                <a:gd name="T16" fmla="*/ 151 w 190"/>
                <a:gd name="T17" fmla="*/ 193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330">
                  <a:moveTo>
                    <a:pt x="190" y="242"/>
                  </a:moveTo>
                  <a:cubicBezTo>
                    <a:pt x="190" y="297"/>
                    <a:pt x="154" y="330"/>
                    <a:pt x="111" y="330"/>
                  </a:cubicBezTo>
                  <a:cubicBezTo>
                    <a:pt x="80" y="330"/>
                    <a:pt x="80" y="330"/>
                    <a:pt x="80" y="330"/>
                  </a:cubicBezTo>
                  <a:cubicBezTo>
                    <a:pt x="36" y="330"/>
                    <a:pt x="0" y="297"/>
                    <a:pt x="0" y="2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36" y="0"/>
                    <a:pt x="8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54" y="0"/>
                    <a:pt x="190" y="44"/>
                    <a:pt x="190" y="99"/>
                  </a:cubicBezTo>
                  <a:lnTo>
                    <a:pt x="190" y="242"/>
                  </a:lnTo>
                  <a:close/>
                </a:path>
              </a:pathLst>
            </a:custGeom>
            <a:solidFill>
              <a:srgbClr val="DAB9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4" name="Freeform 6765"/>
            <p:cNvSpPr>
              <a:spLocks/>
            </p:cNvSpPr>
            <p:nvPr/>
          </p:nvSpPr>
          <p:spPr bwMode="auto">
            <a:xfrm>
              <a:off x="2920" y="2372"/>
              <a:ext cx="136" cy="257"/>
            </a:xfrm>
            <a:custGeom>
              <a:avLst/>
              <a:gdLst>
                <a:gd name="T0" fmla="*/ 114 w 146"/>
                <a:gd name="T1" fmla="*/ 220 h 278"/>
                <a:gd name="T2" fmla="*/ 112 w 146"/>
                <a:gd name="T3" fmla="*/ 191 h 278"/>
                <a:gd name="T4" fmla="*/ 112 w 146"/>
                <a:gd name="T5" fmla="*/ 79 h 278"/>
                <a:gd name="T6" fmla="*/ 48 w 146"/>
                <a:gd name="T7" fmla="*/ 0 h 278"/>
                <a:gd name="T8" fmla="*/ 23 w 146"/>
                <a:gd name="T9" fmla="*/ 0 h 278"/>
                <a:gd name="T10" fmla="*/ 4 w 146"/>
                <a:gd name="T11" fmla="*/ 43 h 278"/>
                <a:gd name="T12" fmla="*/ 4 w 146"/>
                <a:gd name="T13" fmla="*/ 170 h 278"/>
                <a:gd name="T14" fmla="*/ 34 w 146"/>
                <a:gd name="T15" fmla="*/ 209 h 278"/>
                <a:gd name="T16" fmla="*/ 114 w 146"/>
                <a:gd name="T17" fmla="*/ 220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278">
                  <a:moveTo>
                    <a:pt x="141" y="278"/>
                  </a:moveTo>
                  <a:cubicBezTo>
                    <a:pt x="146" y="265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32" y="255"/>
                    <a:pt x="141" y="278"/>
                  </a:cubicBezTo>
                  <a:close/>
                </a:path>
              </a:pathLst>
            </a:custGeom>
            <a:solidFill>
              <a:srgbClr val="C298C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5" name="Freeform 6766"/>
            <p:cNvSpPr>
              <a:spLocks/>
            </p:cNvSpPr>
            <p:nvPr/>
          </p:nvSpPr>
          <p:spPr bwMode="auto">
            <a:xfrm>
              <a:off x="2930" y="2367"/>
              <a:ext cx="128" cy="264"/>
            </a:xfrm>
            <a:custGeom>
              <a:avLst/>
              <a:gdLst>
                <a:gd name="T0" fmla="*/ 103 w 139"/>
                <a:gd name="T1" fmla="*/ 227 h 285"/>
                <a:gd name="T2" fmla="*/ 109 w 139"/>
                <a:gd name="T3" fmla="*/ 192 h 285"/>
                <a:gd name="T4" fmla="*/ 109 w 139"/>
                <a:gd name="T5" fmla="*/ 79 h 285"/>
                <a:gd name="T6" fmla="*/ 47 w 139"/>
                <a:gd name="T7" fmla="*/ 0 h 285"/>
                <a:gd name="T8" fmla="*/ 23 w 139"/>
                <a:gd name="T9" fmla="*/ 0 h 285"/>
                <a:gd name="T10" fmla="*/ 4 w 139"/>
                <a:gd name="T11" fmla="*/ 44 h 285"/>
                <a:gd name="T12" fmla="*/ 4 w 139"/>
                <a:gd name="T13" fmla="*/ 170 h 285"/>
                <a:gd name="T14" fmla="*/ 33 w 139"/>
                <a:gd name="T15" fmla="*/ 210 h 285"/>
                <a:gd name="T16" fmla="*/ 103 w 139"/>
                <a:gd name="T17" fmla="*/ 227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85">
                  <a:moveTo>
                    <a:pt x="132" y="285"/>
                  </a:moveTo>
                  <a:cubicBezTo>
                    <a:pt x="137" y="272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22" y="261"/>
                    <a:pt x="132" y="285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6" name="Oval 6767"/>
            <p:cNvSpPr>
              <a:spLocks noChangeArrowheads="1"/>
            </p:cNvSpPr>
            <p:nvPr/>
          </p:nvSpPr>
          <p:spPr bwMode="auto">
            <a:xfrm>
              <a:off x="2912" y="2631"/>
              <a:ext cx="120" cy="42"/>
            </a:xfrm>
            <a:prstGeom prst="ellipse">
              <a:avLst/>
            </a:prstGeom>
            <a:solidFill>
              <a:srgbClr val="CDA6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77" name="Freeform 6768"/>
            <p:cNvSpPr>
              <a:spLocks/>
            </p:cNvSpPr>
            <p:nvPr/>
          </p:nvSpPr>
          <p:spPr bwMode="auto">
            <a:xfrm>
              <a:off x="2877" y="2619"/>
              <a:ext cx="100" cy="30"/>
            </a:xfrm>
            <a:custGeom>
              <a:avLst/>
              <a:gdLst>
                <a:gd name="T0" fmla="*/ 28 w 108"/>
                <a:gd name="T1" fmla="*/ 26 h 32"/>
                <a:gd name="T2" fmla="*/ 86 w 108"/>
                <a:gd name="T3" fmla="*/ 8 h 32"/>
                <a:gd name="T4" fmla="*/ 28 w 108"/>
                <a:gd name="T5" fmla="*/ 2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2">
                  <a:moveTo>
                    <a:pt x="35" y="32"/>
                  </a:moveTo>
                  <a:cubicBezTo>
                    <a:pt x="35" y="32"/>
                    <a:pt x="35" y="9"/>
                    <a:pt x="108" y="8"/>
                  </a:cubicBezTo>
                  <a:cubicBezTo>
                    <a:pt x="108" y="8"/>
                    <a:pt x="0" y="0"/>
                    <a:pt x="35" y="32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8" name="Freeform 6769"/>
            <p:cNvSpPr>
              <a:spLocks/>
            </p:cNvSpPr>
            <p:nvPr/>
          </p:nvSpPr>
          <p:spPr bwMode="auto">
            <a:xfrm>
              <a:off x="2879" y="2629"/>
              <a:ext cx="64" cy="32"/>
            </a:xfrm>
            <a:custGeom>
              <a:avLst/>
              <a:gdLst>
                <a:gd name="T0" fmla="*/ 28 w 69"/>
                <a:gd name="T1" fmla="*/ 27 h 35"/>
                <a:gd name="T2" fmla="*/ 55 w 69"/>
                <a:gd name="T3" fmla="*/ 0 h 35"/>
                <a:gd name="T4" fmla="*/ 28 w 69"/>
                <a:gd name="T5" fmla="*/ 27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35">
                  <a:moveTo>
                    <a:pt x="35" y="35"/>
                  </a:moveTo>
                  <a:cubicBezTo>
                    <a:pt x="35" y="35"/>
                    <a:pt x="9" y="10"/>
                    <a:pt x="69" y="0"/>
                  </a:cubicBezTo>
                  <a:cubicBezTo>
                    <a:pt x="69" y="0"/>
                    <a:pt x="0" y="6"/>
                    <a:pt x="3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79" name="Freeform 6770"/>
            <p:cNvSpPr>
              <a:spLocks/>
            </p:cNvSpPr>
            <p:nvPr/>
          </p:nvSpPr>
          <p:spPr bwMode="auto">
            <a:xfrm>
              <a:off x="2936" y="2498"/>
              <a:ext cx="44" cy="116"/>
            </a:xfrm>
            <a:custGeom>
              <a:avLst/>
              <a:gdLst>
                <a:gd name="T0" fmla="*/ 1 w 47"/>
                <a:gd name="T1" fmla="*/ 0 h 125"/>
                <a:gd name="T2" fmla="*/ 1 w 47"/>
                <a:gd name="T3" fmla="*/ 62 h 125"/>
                <a:gd name="T4" fmla="*/ 38 w 47"/>
                <a:gd name="T5" fmla="*/ 100 h 125"/>
                <a:gd name="T6" fmla="*/ 7 w 47"/>
                <a:gd name="T7" fmla="*/ 61 h 125"/>
                <a:gd name="T8" fmla="*/ 1 w 4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25">
                  <a:moveTo>
                    <a:pt x="1" y="0"/>
                  </a:moveTo>
                  <a:cubicBezTo>
                    <a:pt x="1" y="2"/>
                    <a:pt x="1" y="78"/>
                    <a:pt x="1" y="78"/>
                  </a:cubicBezTo>
                  <a:cubicBezTo>
                    <a:pt x="1" y="78"/>
                    <a:pt x="0" y="118"/>
                    <a:pt x="47" y="125"/>
                  </a:cubicBezTo>
                  <a:cubicBezTo>
                    <a:pt x="47" y="125"/>
                    <a:pt x="8" y="113"/>
                    <a:pt x="9" y="76"/>
                  </a:cubicBezTo>
                  <a:cubicBezTo>
                    <a:pt x="11" y="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0" name="Freeform 6771"/>
            <p:cNvSpPr>
              <a:spLocks/>
            </p:cNvSpPr>
            <p:nvPr/>
          </p:nvSpPr>
          <p:spPr bwMode="auto">
            <a:xfrm>
              <a:off x="2934" y="2554"/>
              <a:ext cx="38" cy="57"/>
            </a:xfrm>
            <a:custGeom>
              <a:avLst/>
              <a:gdLst>
                <a:gd name="T0" fmla="*/ 5 w 41"/>
                <a:gd name="T1" fmla="*/ 0 h 61"/>
                <a:gd name="T2" fmla="*/ 13 w 41"/>
                <a:gd name="T3" fmla="*/ 38 h 61"/>
                <a:gd name="T4" fmla="*/ 32 w 41"/>
                <a:gd name="T5" fmla="*/ 50 h 61"/>
                <a:gd name="T6" fmla="*/ 5 w 4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1">
                  <a:moveTo>
                    <a:pt x="5" y="0"/>
                  </a:moveTo>
                  <a:cubicBezTo>
                    <a:pt x="5" y="0"/>
                    <a:pt x="0" y="32"/>
                    <a:pt x="16" y="47"/>
                  </a:cubicBezTo>
                  <a:cubicBezTo>
                    <a:pt x="33" y="61"/>
                    <a:pt x="41" y="61"/>
                    <a:pt x="41" y="61"/>
                  </a:cubicBezTo>
                  <a:cubicBezTo>
                    <a:pt x="41" y="61"/>
                    <a:pt x="2" y="48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1" name="Freeform 6772"/>
            <p:cNvSpPr>
              <a:spLocks/>
            </p:cNvSpPr>
            <p:nvPr/>
          </p:nvSpPr>
          <p:spPr bwMode="auto">
            <a:xfrm>
              <a:off x="2934" y="2367"/>
              <a:ext cx="44" cy="100"/>
            </a:xfrm>
            <a:custGeom>
              <a:avLst/>
              <a:gdLst>
                <a:gd name="T0" fmla="*/ 37 w 47"/>
                <a:gd name="T1" fmla="*/ 4 h 108"/>
                <a:gd name="T2" fmla="*/ 5 w 47"/>
                <a:gd name="T3" fmla="*/ 24 h 108"/>
                <a:gd name="T4" fmla="*/ 2 w 47"/>
                <a:gd name="T5" fmla="*/ 48 h 108"/>
                <a:gd name="T6" fmla="*/ 4 w 47"/>
                <a:gd name="T7" fmla="*/ 86 h 108"/>
                <a:gd name="T8" fmla="*/ 7 w 47"/>
                <a:gd name="T9" fmla="*/ 52 h 108"/>
                <a:gd name="T10" fmla="*/ 18 w 47"/>
                <a:gd name="T11" fmla="*/ 23 h 108"/>
                <a:gd name="T12" fmla="*/ 38 w 47"/>
                <a:gd name="T13" fmla="*/ 4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08">
                  <a:moveTo>
                    <a:pt x="46" y="4"/>
                  </a:moveTo>
                  <a:cubicBezTo>
                    <a:pt x="25" y="0"/>
                    <a:pt x="10" y="9"/>
                    <a:pt x="5" y="30"/>
                  </a:cubicBezTo>
                  <a:cubicBezTo>
                    <a:pt x="2" y="40"/>
                    <a:pt x="2" y="50"/>
                    <a:pt x="2" y="61"/>
                  </a:cubicBezTo>
                  <a:cubicBezTo>
                    <a:pt x="2" y="76"/>
                    <a:pt x="0" y="93"/>
                    <a:pt x="4" y="108"/>
                  </a:cubicBezTo>
                  <a:cubicBezTo>
                    <a:pt x="7" y="95"/>
                    <a:pt x="6" y="79"/>
                    <a:pt x="9" y="65"/>
                  </a:cubicBezTo>
                  <a:cubicBezTo>
                    <a:pt x="11" y="54"/>
                    <a:pt x="15" y="39"/>
                    <a:pt x="21" y="29"/>
                  </a:cubicBezTo>
                  <a:cubicBezTo>
                    <a:pt x="26" y="21"/>
                    <a:pt x="38" y="5"/>
                    <a:pt x="47" y="4"/>
                  </a:cubicBezTo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2" name="Freeform 6773"/>
            <p:cNvSpPr>
              <a:spLocks/>
            </p:cNvSpPr>
            <p:nvPr/>
          </p:nvSpPr>
          <p:spPr bwMode="auto">
            <a:xfrm>
              <a:off x="2935" y="2372"/>
              <a:ext cx="31" cy="70"/>
            </a:xfrm>
            <a:custGeom>
              <a:avLst/>
              <a:gdLst>
                <a:gd name="T0" fmla="*/ 27 w 33"/>
                <a:gd name="T1" fmla="*/ 0 h 76"/>
                <a:gd name="T2" fmla="*/ 6 w 33"/>
                <a:gd name="T3" fmla="*/ 21 h 76"/>
                <a:gd name="T4" fmla="*/ 3 w 33"/>
                <a:gd name="T5" fmla="*/ 39 h 76"/>
                <a:gd name="T6" fmla="*/ 3 w 33"/>
                <a:gd name="T7" fmla="*/ 59 h 76"/>
                <a:gd name="T8" fmla="*/ 8 w 33"/>
                <a:gd name="T9" fmla="*/ 17 h 76"/>
                <a:gd name="T10" fmla="*/ 27 w 33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20" y="7"/>
                    <a:pt x="11" y="11"/>
                    <a:pt x="6" y="27"/>
                  </a:cubicBezTo>
                  <a:cubicBezTo>
                    <a:pt x="4" y="35"/>
                    <a:pt x="3" y="42"/>
                    <a:pt x="3" y="50"/>
                  </a:cubicBezTo>
                  <a:cubicBezTo>
                    <a:pt x="2" y="58"/>
                    <a:pt x="0" y="68"/>
                    <a:pt x="3" y="76"/>
                  </a:cubicBezTo>
                  <a:cubicBezTo>
                    <a:pt x="3" y="58"/>
                    <a:pt x="2" y="37"/>
                    <a:pt x="11" y="22"/>
                  </a:cubicBezTo>
                  <a:cubicBezTo>
                    <a:pt x="15" y="15"/>
                    <a:pt x="25" y="2"/>
                    <a:pt x="3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3" name="Freeform 6774"/>
            <p:cNvSpPr>
              <a:spLocks/>
            </p:cNvSpPr>
            <p:nvPr/>
          </p:nvSpPr>
          <p:spPr bwMode="auto">
            <a:xfrm>
              <a:off x="2882" y="2525"/>
              <a:ext cx="56" cy="114"/>
            </a:xfrm>
            <a:custGeom>
              <a:avLst/>
              <a:gdLst>
                <a:gd name="T0" fmla="*/ 5 w 60"/>
                <a:gd name="T1" fmla="*/ 9 h 123"/>
                <a:gd name="T2" fmla="*/ 18 w 60"/>
                <a:gd name="T3" fmla="*/ 93 h 123"/>
                <a:gd name="T4" fmla="*/ 49 w 60"/>
                <a:gd name="T5" fmla="*/ 82 h 123"/>
                <a:gd name="T6" fmla="*/ 31 w 60"/>
                <a:gd name="T7" fmla="*/ 68 h 123"/>
                <a:gd name="T8" fmla="*/ 21 w 60"/>
                <a:gd name="T9" fmla="*/ 42 h 123"/>
                <a:gd name="T10" fmla="*/ 5 w 60"/>
                <a:gd name="T11" fmla="*/ 8 h 123"/>
                <a:gd name="T12" fmla="*/ 5 w 60"/>
                <a:gd name="T13" fmla="*/ 1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123">
                  <a:moveTo>
                    <a:pt x="5" y="12"/>
                  </a:moveTo>
                  <a:cubicBezTo>
                    <a:pt x="5" y="25"/>
                    <a:pt x="0" y="123"/>
                    <a:pt x="21" y="117"/>
                  </a:cubicBezTo>
                  <a:cubicBezTo>
                    <a:pt x="21" y="104"/>
                    <a:pt x="51" y="109"/>
                    <a:pt x="60" y="102"/>
                  </a:cubicBezTo>
                  <a:cubicBezTo>
                    <a:pt x="54" y="94"/>
                    <a:pt x="44" y="92"/>
                    <a:pt x="38" y="85"/>
                  </a:cubicBezTo>
                  <a:cubicBezTo>
                    <a:pt x="30" y="75"/>
                    <a:pt x="29" y="64"/>
                    <a:pt x="27" y="53"/>
                  </a:cubicBezTo>
                  <a:cubicBezTo>
                    <a:pt x="26" y="46"/>
                    <a:pt x="18" y="0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</a:path>
              </a:pathLst>
            </a:custGeom>
            <a:solidFill>
              <a:srgbClr val="CAA2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4" name="Freeform 6775"/>
            <p:cNvSpPr>
              <a:spLocks/>
            </p:cNvSpPr>
            <p:nvPr/>
          </p:nvSpPr>
          <p:spPr bwMode="auto">
            <a:xfrm>
              <a:off x="2883" y="3316"/>
              <a:ext cx="176" cy="306"/>
            </a:xfrm>
            <a:custGeom>
              <a:avLst/>
              <a:gdLst>
                <a:gd name="T0" fmla="*/ 151 w 190"/>
                <a:gd name="T1" fmla="*/ 193 h 330"/>
                <a:gd name="T2" fmla="*/ 88 w 190"/>
                <a:gd name="T3" fmla="*/ 263 h 330"/>
                <a:gd name="T4" fmla="*/ 64 w 190"/>
                <a:gd name="T5" fmla="*/ 263 h 330"/>
                <a:gd name="T6" fmla="*/ 0 w 190"/>
                <a:gd name="T7" fmla="*/ 193 h 330"/>
                <a:gd name="T8" fmla="*/ 0 w 190"/>
                <a:gd name="T9" fmla="*/ 79 h 330"/>
                <a:gd name="T10" fmla="*/ 64 w 190"/>
                <a:gd name="T11" fmla="*/ 0 h 330"/>
                <a:gd name="T12" fmla="*/ 88 w 190"/>
                <a:gd name="T13" fmla="*/ 0 h 330"/>
                <a:gd name="T14" fmla="*/ 151 w 190"/>
                <a:gd name="T15" fmla="*/ 79 h 330"/>
                <a:gd name="T16" fmla="*/ 151 w 190"/>
                <a:gd name="T17" fmla="*/ 193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330">
                  <a:moveTo>
                    <a:pt x="190" y="242"/>
                  </a:moveTo>
                  <a:cubicBezTo>
                    <a:pt x="190" y="297"/>
                    <a:pt x="154" y="330"/>
                    <a:pt x="111" y="330"/>
                  </a:cubicBezTo>
                  <a:cubicBezTo>
                    <a:pt x="80" y="330"/>
                    <a:pt x="80" y="330"/>
                    <a:pt x="80" y="330"/>
                  </a:cubicBezTo>
                  <a:cubicBezTo>
                    <a:pt x="36" y="330"/>
                    <a:pt x="0" y="297"/>
                    <a:pt x="0" y="2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36" y="0"/>
                    <a:pt x="8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54" y="0"/>
                    <a:pt x="190" y="44"/>
                    <a:pt x="190" y="99"/>
                  </a:cubicBezTo>
                  <a:lnTo>
                    <a:pt x="190" y="242"/>
                  </a:lnTo>
                  <a:close/>
                </a:path>
              </a:pathLst>
            </a:custGeom>
            <a:solidFill>
              <a:srgbClr val="DAB9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5" name="Freeform 6776"/>
            <p:cNvSpPr>
              <a:spLocks/>
            </p:cNvSpPr>
            <p:nvPr/>
          </p:nvSpPr>
          <p:spPr bwMode="auto">
            <a:xfrm>
              <a:off x="2920" y="3320"/>
              <a:ext cx="136" cy="258"/>
            </a:xfrm>
            <a:custGeom>
              <a:avLst/>
              <a:gdLst>
                <a:gd name="T0" fmla="*/ 114 w 146"/>
                <a:gd name="T1" fmla="*/ 222 h 278"/>
                <a:gd name="T2" fmla="*/ 112 w 146"/>
                <a:gd name="T3" fmla="*/ 194 h 278"/>
                <a:gd name="T4" fmla="*/ 112 w 146"/>
                <a:gd name="T5" fmla="*/ 79 h 278"/>
                <a:gd name="T6" fmla="*/ 48 w 146"/>
                <a:gd name="T7" fmla="*/ 0 h 278"/>
                <a:gd name="T8" fmla="*/ 23 w 146"/>
                <a:gd name="T9" fmla="*/ 0 h 278"/>
                <a:gd name="T10" fmla="*/ 4 w 146"/>
                <a:gd name="T11" fmla="*/ 44 h 278"/>
                <a:gd name="T12" fmla="*/ 4 w 146"/>
                <a:gd name="T13" fmla="*/ 173 h 278"/>
                <a:gd name="T14" fmla="*/ 34 w 146"/>
                <a:gd name="T15" fmla="*/ 212 h 278"/>
                <a:gd name="T16" fmla="*/ 114 w 146"/>
                <a:gd name="T17" fmla="*/ 222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278">
                  <a:moveTo>
                    <a:pt x="141" y="278"/>
                  </a:moveTo>
                  <a:cubicBezTo>
                    <a:pt x="146" y="265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32" y="255"/>
                    <a:pt x="141" y="278"/>
                  </a:cubicBezTo>
                  <a:close/>
                </a:path>
              </a:pathLst>
            </a:custGeom>
            <a:solidFill>
              <a:srgbClr val="C298C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6" name="Freeform 6777"/>
            <p:cNvSpPr>
              <a:spLocks/>
            </p:cNvSpPr>
            <p:nvPr/>
          </p:nvSpPr>
          <p:spPr bwMode="auto">
            <a:xfrm>
              <a:off x="2930" y="3316"/>
              <a:ext cx="128" cy="263"/>
            </a:xfrm>
            <a:custGeom>
              <a:avLst/>
              <a:gdLst>
                <a:gd name="T0" fmla="*/ 103 w 139"/>
                <a:gd name="T1" fmla="*/ 224 h 285"/>
                <a:gd name="T2" fmla="*/ 109 w 139"/>
                <a:gd name="T3" fmla="*/ 190 h 285"/>
                <a:gd name="T4" fmla="*/ 109 w 139"/>
                <a:gd name="T5" fmla="*/ 78 h 285"/>
                <a:gd name="T6" fmla="*/ 47 w 139"/>
                <a:gd name="T7" fmla="*/ 0 h 285"/>
                <a:gd name="T8" fmla="*/ 23 w 139"/>
                <a:gd name="T9" fmla="*/ 0 h 285"/>
                <a:gd name="T10" fmla="*/ 4 w 139"/>
                <a:gd name="T11" fmla="*/ 43 h 285"/>
                <a:gd name="T12" fmla="*/ 4 w 139"/>
                <a:gd name="T13" fmla="*/ 169 h 285"/>
                <a:gd name="T14" fmla="*/ 33 w 139"/>
                <a:gd name="T15" fmla="*/ 209 h 285"/>
                <a:gd name="T16" fmla="*/ 103 w 139"/>
                <a:gd name="T17" fmla="*/ 224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85">
                  <a:moveTo>
                    <a:pt x="132" y="285"/>
                  </a:moveTo>
                  <a:cubicBezTo>
                    <a:pt x="137" y="272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22" y="261"/>
                    <a:pt x="132" y="285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7" name="Oval 6778"/>
            <p:cNvSpPr>
              <a:spLocks noChangeArrowheads="1"/>
            </p:cNvSpPr>
            <p:nvPr/>
          </p:nvSpPr>
          <p:spPr bwMode="auto">
            <a:xfrm>
              <a:off x="2912" y="3579"/>
              <a:ext cx="120" cy="42"/>
            </a:xfrm>
            <a:prstGeom prst="ellipse">
              <a:avLst/>
            </a:prstGeom>
            <a:solidFill>
              <a:srgbClr val="CDA6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88" name="Freeform 6779"/>
            <p:cNvSpPr>
              <a:spLocks/>
            </p:cNvSpPr>
            <p:nvPr/>
          </p:nvSpPr>
          <p:spPr bwMode="auto">
            <a:xfrm>
              <a:off x="2877" y="3567"/>
              <a:ext cx="100" cy="30"/>
            </a:xfrm>
            <a:custGeom>
              <a:avLst/>
              <a:gdLst>
                <a:gd name="T0" fmla="*/ 28 w 108"/>
                <a:gd name="T1" fmla="*/ 26 h 32"/>
                <a:gd name="T2" fmla="*/ 86 w 108"/>
                <a:gd name="T3" fmla="*/ 8 h 32"/>
                <a:gd name="T4" fmla="*/ 28 w 108"/>
                <a:gd name="T5" fmla="*/ 2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2">
                  <a:moveTo>
                    <a:pt x="35" y="32"/>
                  </a:moveTo>
                  <a:cubicBezTo>
                    <a:pt x="35" y="32"/>
                    <a:pt x="35" y="9"/>
                    <a:pt x="108" y="8"/>
                  </a:cubicBezTo>
                  <a:cubicBezTo>
                    <a:pt x="108" y="8"/>
                    <a:pt x="0" y="0"/>
                    <a:pt x="35" y="32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89" name="Freeform 6780"/>
            <p:cNvSpPr>
              <a:spLocks/>
            </p:cNvSpPr>
            <p:nvPr/>
          </p:nvSpPr>
          <p:spPr bwMode="auto">
            <a:xfrm>
              <a:off x="2903" y="3577"/>
              <a:ext cx="40" cy="19"/>
            </a:xfrm>
            <a:custGeom>
              <a:avLst/>
              <a:gdLst>
                <a:gd name="T0" fmla="*/ 7 w 43"/>
                <a:gd name="T1" fmla="*/ 15 h 21"/>
                <a:gd name="T2" fmla="*/ 34 w 43"/>
                <a:gd name="T3" fmla="*/ 0 h 21"/>
                <a:gd name="T4" fmla="*/ 7 w 43"/>
                <a:gd name="T5" fmla="*/ 1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7" y="21"/>
                    <a:pt x="9" y="4"/>
                    <a:pt x="43" y="0"/>
                  </a:cubicBezTo>
                  <a:cubicBezTo>
                    <a:pt x="43" y="0"/>
                    <a:pt x="0" y="2"/>
                    <a:pt x="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0" name="Freeform 6781"/>
            <p:cNvSpPr>
              <a:spLocks/>
            </p:cNvSpPr>
            <p:nvPr/>
          </p:nvSpPr>
          <p:spPr bwMode="auto">
            <a:xfrm>
              <a:off x="2936" y="3446"/>
              <a:ext cx="44" cy="116"/>
            </a:xfrm>
            <a:custGeom>
              <a:avLst/>
              <a:gdLst>
                <a:gd name="T0" fmla="*/ 1 w 47"/>
                <a:gd name="T1" fmla="*/ 0 h 125"/>
                <a:gd name="T2" fmla="*/ 1 w 47"/>
                <a:gd name="T3" fmla="*/ 62 h 125"/>
                <a:gd name="T4" fmla="*/ 38 w 47"/>
                <a:gd name="T5" fmla="*/ 100 h 125"/>
                <a:gd name="T6" fmla="*/ 7 w 47"/>
                <a:gd name="T7" fmla="*/ 61 h 125"/>
                <a:gd name="T8" fmla="*/ 1 w 4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25">
                  <a:moveTo>
                    <a:pt x="1" y="0"/>
                  </a:moveTo>
                  <a:cubicBezTo>
                    <a:pt x="1" y="2"/>
                    <a:pt x="1" y="78"/>
                    <a:pt x="1" y="78"/>
                  </a:cubicBezTo>
                  <a:cubicBezTo>
                    <a:pt x="1" y="78"/>
                    <a:pt x="0" y="118"/>
                    <a:pt x="47" y="125"/>
                  </a:cubicBezTo>
                  <a:cubicBezTo>
                    <a:pt x="47" y="125"/>
                    <a:pt x="8" y="113"/>
                    <a:pt x="9" y="76"/>
                  </a:cubicBezTo>
                  <a:cubicBezTo>
                    <a:pt x="11" y="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1" name="Freeform 6782"/>
            <p:cNvSpPr>
              <a:spLocks/>
            </p:cNvSpPr>
            <p:nvPr/>
          </p:nvSpPr>
          <p:spPr bwMode="auto">
            <a:xfrm>
              <a:off x="2934" y="3503"/>
              <a:ext cx="38" cy="56"/>
            </a:xfrm>
            <a:custGeom>
              <a:avLst/>
              <a:gdLst>
                <a:gd name="T0" fmla="*/ 5 w 41"/>
                <a:gd name="T1" fmla="*/ 0 h 61"/>
                <a:gd name="T2" fmla="*/ 13 w 41"/>
                <a:gd name="T3" fmla="*/ 36 h 61"/>
                <a:gd name="T4" fmla="*/ 32 w 41"/>
                <a:gd name="T5" fmla="*/ 47 h 61"/>
                <a:gd name="T6" fmla="*/ 5 w 4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1">
                  <a:moveTo>
                    <a:pt x="5" y="0"/>
                  </a:moveTo>
                  <a:cubicBezTo>
                    <a:pt x="5" y="0"/>
                    <a:pt x="0" y="32"/>
                    <a:pt x="16" y="47"/>
                  </a:cubicBezTo>
                  <a:cubicBezTo>
                    <a:pt x="33" y="61"/>
                    <a:pt x="41" y="61"/>
                    <a:pt x="41" y="61"/>
                  </a:cubicBezTo>
                  <a:cubicBezTo>
                    <a:pt x="41" y="61"/>
                    <a:pt x="2" y="48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2" name="Freeform 6783"/>
            <p:cNvSpPr>
              <a:spLocks/>
            </p:cNvSpPr>
            <p:nvPr/>
          </p:nvSpPr>
          <p:spPr bwMode="auto">
            <a:xfrm>
              <a:off x="2934" y="3316"/>
              <a:ext cx="44" cy="100"/>
            </a:xfrm>
            <a:custGeom>
              <a:avLst/>
              <a:gdLst>
                <a:gd name="T0" fmla="*/ 37 w 47"/>
                <a:gd name="T1" fmla="*/ 4 h 108"/>
                <a:gd name="T2" fmla="*/ 5 w 47"/>
                <a:gd name="T3" fmla="*/ 24 h 108"/>
                <a:gd name="T4" fmla="*/ 2 w 47"/>
                <a:gd name="T5" fmla="*/ 48 h 108"/>
                <a:gd name="T6" fmla="*/ 4 w 47"/>
                <a:gd name="T7" fmla="*/ 86 h 108"/>
                <a:gd name="T8" fmla="*/ 7 w 47"/>
                <a:gd name="T9" fmla="*/ 52 h 108"/>
                <a:gd name="T10" fmla="*/ 18 w 47"/>
                <a:gd name="T11" fmla="*/ 23 h 108"/>
                <a:gd name="T12" fmla="*/ 38 w 47"/>
                <a:gd name="T13" fmla="*/ 4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08">
                  <a:moveTo>
                    <a:pt x="46" y="4"/>
                  </a:moveTo>
                  <a:cubicBezTo>
                    <a:pt x="25" y="0"/>
                    <a:pt x="10" y="9"/>
                    <a:pt x="5" y="30"/>
                  </a:cubicBezTo>
                  <a:cubicBezTo>
                    <a:pt x="2" y="40"/>
                    <a:pt x="2" y="50"/>
                    <a:pt x="2" y="61"/>
                  </a:cubicBezTo>
                  <a:cubicBezTo>
                    <a:pt x="2" y="76"/>
                    <a:pt x="0" y="93"/>
                    <a:pt x="4" y="108"/>
                  </a:cubicBezTo>
                  <a:cubicBezTo>
                    <a:pt x="7" y="95"/>
                    <a:pt x="6" y="79"/>
                    <a:pt x="9" y="65"/>
                  </a:cubicBezTo>
                  <a:cubicBezTo>
                    <a:pt x="11" y="54"/>
                    <a:pt x="15" y="39"/>
                    <a:pt x="21" y="29"/>
                  </a:cubicBezTo>
                  <a:cubicBezTo>
                    <a:pt x="26" y="21"/>
                    <a:pt x="38" y="5"/>
                    <a:pt x="47" y="4"/>
                  </a:cubicBezTo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3" name="Freeform 6784"/>
            <p:cNvSpPr>
              <a:spLocks/>
            </p:cNvSpPr>
            <p:nvPr/>
          </p:nvSpPr>
          <p:spPr bwMode="auto">
            <a:xfrm>
              <a:off x="2935" y="3320"/>
              <a:ext cx="31" cy="71"/>
            </a:xfrm>
            <a:custGeom>
              <a:avLst/>
              <a:gdLst>
                <a:gd name="T0" fmla="*/ 27 w 33"/>
                <a:gd name="T1" fmla="*/ 0 h 76"/>
                <a:gd name="T2" fmla="*/ 6 w 33"/>
                <a:gd name="T3" fmla="*/ 21 h 76"/>
                <a:gd name="T4" fmla="*/ 3 w 33"/>
                <a:gd name="T5" fmla="*/ 41 h 76"/>
                <a:gd name="T6" fmla="*/ 3 w 33"/>
                <a:gd name="T7" fmla="*/ 62 h 76"/>
                <a:gd name="T8" fmla="*/ 8 w 33"/>
                <a:gd name="T9" fmla="*/ 19 h 76"/>
                <a:gd name="T10" fmla="*/ 27 w 33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20" y="7"/>
                    <a:pt x="11" y="11"/>
                    <a:pt x="6" y="27"/>
                  </a:cubicBezTo>
                  <a:cubicBezTo>
                    <a:pt x="4" y="35"/>
                    <a:pt x="3" y="42"/>
                    <a:pt x="3" y="50"/>
                  </a:cubicBezTo>
                  <a:cubicBezTo>
                    <a:pt x="2" y="58"/>
                    <a:pt x="0" y="68"/>
                    <a:pt x="3" y="76"/>
                  </a:cubicBezTo>
                  <a:cubicBezTo>
                    <a:pt x="3" y="58"/>
                    <a:pt x="2" y="37"/>
                    <a:pt x="11" y="22"/>
                  </a:cubicBezTo>
                  <a:cubicBezTo>
                    <a:pt x="15" y="15"/>
                    <a:pt x="25" y="2"/>
                    <a:pt x="3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4" name="Freeform 6785"/>
            <p:cNvSpPr>
              <a:spLocks/>
            </p:cNvSpPr>
            <p:nvPr/>
          </p:nvSpPr>
          <p:spPr bwMode="auto">
            <a:xfrm>
              <a:off x="2882" y="3473"/>
              <a:ext cx="56" cy="114"/>
            </a:xfrm>
            <a:custGeom>
              <a:avLst/>
              <a:gdLst>
                <a:gd name="T0" fmla="*/ 5 w 60"/>
                <a:gd name="T1" fmla="*/ 9 h 123"/>
                <a:gd name="T2" fmla="*/ 18 w 60"/>
                <a:gd name="T3" fmla="*/ 93 h 123"/>
                <a:gd name="T4" fmla="*/ 49 w 60"/>
                <a:gd name="T5" fmla="*/ 82 h 123"/>
                <a:gd name="T6" fmla="*/ 31 w 60"/>
                <a:gd name="T7" fmla="*/ 68 h 123"/>
                <a:gd name="T8" fmla="*/ 21 w 60"/>
                <a:gd name="T9" fmla="*/ 42 h 123"/>
                <a:gd name="T10" fmla="*/ 5 w 60"/>
                <a:gd name="T11" fmla="*/ 8 h 123"/>
                <a:gd name="T12" fmla="*/ 5 w 60"/>
                <a:gd name="T13" fmla="*/ 1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123">
                  <a:moveTo>
                    <a:pt x="5" y="12"/>
                  </a:moveTo>
                  <a:cubicBezTo>
                    <a:pt x="5" y="25"/>
                    <a:pt x="0" y="123"/>
                    <a:pt x="21" y="117"/>
                  </a:cubicBezTo>
                  <a:cubicBezTo>
                    <a:pt x="21" y="104"/>
                    <a:pt x="51" y="109"/>
                    <a:pt x="60" y="102"/>
                  </a:cubicBezTo>
                  <a:cubicBezTo>
                    <a:pt x="54" y="94"/>
                    <a:pt x="44" y="92"/>
                    <a:pt x="38" y="85"/>
                  </a:cubicBezTo>
                  <a:cubicBezTo>
                    <a:pt x="30" y="75"/>
                    <a:pt x="29" y="64"/>
                    <a:pt x="27" y="53"/>
                  </a:cubicBezTo>
                  <a:cubicBezTo>
                    <a:pt x="26" y="46"/>
                    <a:pt x="18" y="0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</a:path>
              </a:pathLst>
            </a:custGeom>
            <a:solidFill>
              <a:srgbClr val="CAA2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5" name="Freeform 6786"/>
            <p:cNvSpPr>
              <a:spLocks/>
            </p:cNvSpPr>
            <p:nvPr/>
          </p:nvSpPr>
          <p:spPr bwMode="auto">
            <a:xfrm>
              <a:off x="2883" y="3616"/>
              <a:ext cx="176" cy="306"/>
            </a:xfrm>
            <a:custGeom>
              <a:avLst/>
              <a:gdLst>
                <a:gd name="T0" fmla="*/ 151 w 190"/>
                <a:gd name="T1" fmla="*/ 193 h 330"/>
                <a:gd name="T2" fmla="*/ 88 w 190"/>
                <a:gd name="T3" fmla="*/ 263 h 330"/>
                <a:gd name="T4" fmla="*/ 64 w 190"/>
                <a:gd name="T5" fmla="*/ 263 h 330"/>
                <a:gd name="T6" fmla="*/ 0 w 190"/>
                <a:gd name="T7" fmla="*/ 193 h 330"/>
                <a:gd name="T8" fmla="*/ 0 w 190"/>
                <a:gd name="T9" fmla="*/ 79 h 330"/>
                <a:gd name="T10" fmla="*/ 64 w 190"/>
                <a:gd name="T11" fmla="*/ 0 h 330"/>
                <a:gd name="T12" fmla="*/ 88 w 190"/>
                <a:gd name="T13" fmla="*/ 0 h 330"/>
                <a:gd name="T14" fmla="*/ 151 w 190"/>
                <a:gd name="T15" fmla="*/ 79 h 330"/>
                <a:gd name="T16" fmla="*/ 151 w 190"/>
                <a:gd name="T17" fmla="*/ 193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330">
                  <a:moveTo>
                    <a:pt x="190" y="242"/>
                  </a:moveTo>
                  <a:cubicBezTo>
                    <a:pt x="190" y="297"/>
                    <a:pt x="154" y="330"/>
                    <a:pt x="111" y="330"/>
                  </a:cubicBezTo>
                  <a:cubicBezTo>
                    <a:pt x="80" y="330"/>
                    <a:pt x="80" y="330"/>
                    <a:pt x="80" y="330"/>
                  </a:cubicBezTo>
                  <a:cubicBezTo>
                    <a:pt x="36" y="330"/>
                    <a:pt x="0" y="297"/>
                    <a:pt x="0" y="2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36" y="0"/>
                    <a:pt x="8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54" y="0"/>
                    <a:pt x="190" y="44"/>
                    <a:pt x="190" y="99"/>
                  </a:cubicBezTo>
                  <a:lnTo>
                    <a:pt x="190" y="242"/>
                  </a:lnTo>
                  <a:close/>
                </a:path>
              </a:pathLst>
            </a:custGeom>
            <a:solidFill>
              <a:srgbClr val="DAB9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6" name="Freeform 6787"/>
            <p:cNvSpPr>
              <a:spLocks/>
            </p:cNvSpPr>
            <p:nvPr/>
          </p:nvSpPr>
          <p:spPr bwMode="auto">
            <a:xfrm>
              <a:off x="2920" y="3620"/>
              <a:ext cx="136" cy="258"/>
            </a:xfrm>
            <a:custGeom>
              <a:avLst/>
              <a:gdLst>
                <a:gd name="T0" fmla="*/ 114 w 146"/>
                <a:gd name="T1" fmla="*/ 222 h 278"/>
                <a:gd name="T2" fmla="*/ 112 w 146"/>
                <a:gd name="T3" fmla="*/ 194 h 278"/>
                <a:gd name="T4" fmla="*/ 112 w 146"/>
                <a:gd name="T5" fmla="*/ 79 h 278"/>
                <a:gd name="T6" fmla="*/ 48 w 146"/>
                <a:gd name="T7" fmla="*/ 0 h 278"/>
                <a:gd name="T8" fmla="*/ 23 w 146"/>
                <a:gd name="T9" fmla="*/ 0 h 278"/>
                <a:gd name="T10" fmla="*/ 4 w 146"/>
                <a:gd name="T11" fmla="*/ 44 h 278"/>
                <a:gd name="T12" fmla="*/ 4 w 146"/>
                <a:gd name="T13" fmla="*/ 173 h 278"/>
                <a:gd name="T14" fmla="*/ 34 w 146"/>
                <a:gd name="T15" fmla="*/ 212 h 278"/>
                <a:gd name="T16" fmla="*/ 114 w 146"/>
                <a:gd name="T17" fmla="*/ 222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278">
                  <a:moveTo>
                    <a:pt x="141" y="278"/>
                  </a:moveTo>
                  <a:cubicBezTo>
                    <a:pt x="146" y="265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32" y="255"/>
                    <a:pt x="141" y="278"/>
                  </a:cubicBezTo>
                  <a:close/>
                </a:path>
              </a:pathLst>
            </a:custGeom>
            <a:solidFill>
              <a:srgbClr val="C298C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7" name="Freeform 6788"/>
            <p:cNvSpPr>
              <a:spLocks/>
            </p:cNvSpPr>
            <p:nvPr/>
          </p:nvSpPr>
          <p:spPr bwMode="auto">
            <a:xfrm>
              <a:off x="2930" y="3616"/>
              <a:ext cx="128" cy="263"/>
            </a:xfrm>
            <a:custGeom>
              <a:avLst/>
              <a:gdLst>
                <a:gd name="T0" fmla="*/ 103 w 139"/>
                <a:gd name="T1" fmla="*/ 224 h 285"/>
                <a:gd name="T2" fmla="*/ 109 w 139"/>
                <a:gd name="T3" fmla="*/ 190 h 285"/>
                <a:gd name="T4" fmla="*/ 109 w 139"/>
                <a:gd name="T5" fmla="*/ 78 h 285"/>
                <a:gd name="T6" fmla="*/ 47 w 139"/>
                <a:gd name="T7" fmla="*/ 0 h 285"/>
                <a:gd name="T8" fmla="*/ 23 w 139"/>
                <a:gd name="T9" fmla="*/ 0 h 285"/>
                <a:gd name="T10" fmla="*/ 4 w 139"/>
                <a:gd name="T11" fmla="*/ 43 h 285"/>
                <a:gd name="T12" fmla="*/ 4 w 139"/>
                <a:gd name="T13" fmla="*/ 169 h 285"/>
                <a:gd name="T14" fmla="*/ 33 w 139"/>
                <a:gd name="T15" fmla="*/ 209 h 285"/>
                <a:gd name="T16" fmla="*/ 103 w 139"/>
                <a:gd name="T17" fmla="*/ 224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85">
                  <a:moveTo>
                    <a:pt x="132" y="285"/>
                  </a:moveTo>
                  <a:cubicBezTo>
                    <a:pt x="137" y="272"/>
                    <a:pt x="139" y="258"/>
                    <a:pt x="139" y="242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44"/>
                    <a:pt x="104" y="0"/>
                    <a:pt x="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" y="1"/>
                    <a:pt x="4" y="55"/>
                  </a:cubicBezTo>
                  <a:cubicBezTo>
                    <a:pt x="4" y="110"/>
                    <a:pt x="4" y="215"/>
                    <a:pt x="4" y="215"/>
                  </a:cubicBezTo>
                  <a:cubicBezTo>
                    <a:pt x="4" y="215"/>
                    <a:pt x="0" y="255"/>
                    <a:pt x="42" y="265"/>
                  </a:cubicBezTo>
                  <a:cubicBezTo>
                    <a:pt x="83" y="276"/>
                    <a:pt x="122" y="261"/>
                    <a:pt x="132" y="285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98" name="Oval 6789"/>
            <p:cNvSpPr>
              <a:spLocks noChangeArrowheads="1"/>
            </p:cNvSpPr>
            <p:nvPr/>
          </p:nvSpPr>
          <p:spPr bwMode="auto">
            <a:xfrm>
              <a:off x="2912" y="3879"/>
              <a:ext cx="120" cy="42"/>
            </a:xfrm>
            <a:prstGeom prst="ellipse">
              <a:avLst/>
            </a:prstGeom>
            <a:solidFill>
              <a:srgbClr val="CDA6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99" name="Freeform 6790"/>
            <p:cNvSpPr>
              <a:spLocks/>
            </p:cNvSpPr>
            <p:nvPr/>
          </p:nvSpPr>
          <p:spPr bwMode="auto">
            <a:xfrm>
              <a:off x="2877" y="3867"/>
              <a:ext cx="100" cy="30"/>
            </a:xfrm>
            <a:custGeom>
              <a:avLst/>
              <a:gdLst>
                <a:gd name="T0" fmla="*/ 28 w 108"/>
                <a:gd name="T1" fmla="*/ 26 h 32"/>
                <a:gd name="T2" fmla="*/ 86 w 108"/>
                <a:gd name="T3" fmla="*/ 8 h 32"/>
                <a:gd name="T4" fmla="*/ 28 w 108"/>
                <a:gd name="T5" fmla="*/ 2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2">
                  <a:moveTo>
                    <a:pt x="35" y="32"/>
                  </a:moveTo>
                  <a:cubicBezTo>
                    <a:pt x="35" y="32"/>
                    <a:pt x="35" y="9"/>
                    <a:pt x="108" y="8"/>
                  </a:cubicBezTo>
                  <a:cubicBezTo>
                    <a:pt x="108" y="8"/>
                    <a:pt x="0" y="0"/>
                    <a:pt x="35" y="32"/>
                  </a:cubicBezTo>
                  <a:close/>
                </a:path>
              </a:pathLst>
            </a:custGeom>
            <a:solidFill>
              <a:srgbClr val="E4CC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0" name="Freeform 6791"/>
            <p:cNvSpPr>
              <a:spLocks/>
            </p:cNvSpPr>
            <p:nvPr/>
          </p:nvSpPr>
          <p:spPr bwMode="auto">
            <a:xfrm>
              <a:off x="2876" y="3877"/>
              <a:ext cx="67" cy="32"/>
            </a:xfrm>
            <a:custGeom>
              <a:avLst/>
              <a:gdLst>
                <a:gd name="T0" fmla="*/ 30 w 72"/>
                <a:gd name="T1" fmla="*/ 27 h 35"/>
                <a:gd name="T2" fmla="*/ 58 w 72"/>
                <a:gd name="T3" fmla="*/ 0 h 35"/>
                <a:gd name="T4" fmla="*/ 30 w 72"/>
                <a:gd name="T5" fmla="*/ 27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5">
                  <a:moveTo>
                    <a:pt x="37" y="35"/>
                  </a:moveTo>
                  <a:cubicBezTo>
                    <a:pt x="37" y="35"/>
                    <a:pt x="9" y="7"/>
                    <a:pt x="72" y="0"/>
                  </a:cubicBezTo>
                  <a:cubicBezTo>
                    <a:pt x="72" y="0"/>
                    <a:pt x="0" y="4"/>
                    <a:pt x="37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1" name="Freeform 6792"/>
            <p:cNvSpPr>
              <a:spLocks/>
            </p:cNvSpPr>
            <p:nvPr/>
          </p:nvSpPr>
          <p:spPr bwMode="auto">
            <a:xfrm>
              <a:off x="2936" y="3746"/>
              <a:ext cx="44" cy="116"/>
            </a:xfrm>
            <a:custGeom>
              <a:avLst/>
              <a:gdLst>
                <a:gd name="T0" fmla="*/ 1 w 47"/>
                <a:gd name="T1" fmla="*/ 0 h 125"/>
                <a:gd name="T2" fmla="*/ 1 w 47"/>
                <a:gd name="T3" fmla="*/ 62 h 125"/>
                <a:gd name="T4" fmla="*/ 38 w 47"/>
                <a:gd name="T5" fmla="*/ 100 h 125"/>
                <a:gd name="T6" fmla="*/ 7 w 47"/>
                <a:gd name="T7" fmla="*/ 61 h 125"/>
                <a:gd name="T8" fmla="*/ 1 w 4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25">
                  <a:moveTo>
                    <a:pt x="1" y="0"/>
                  </a:moveTo>
                  <a:cubicBezTo>
                    <a:pt x="1" y="2"/>
                    <a:pt x="1" y="78"/>
                    <a:pt x="1" y="78"/>
                  </a:cubicBezTo>
                  <a:cubicBezTo>
                    <a:pt x="1" y="78"/>
                    <a:pt x="0" y="118"/>
                    <a:pt x="47" y="125"/>
                  </a:cubicBezTo>
                  <a:cubicBezTo>
                    <a:pt x="47" y="125"/>
                    <a:pt x="8" y="113"/>
                    <a:pt x="9" y="76"/>
                  </a:cubicBezTo>
                  <a:cubicBezTo>
                    <a:pt x="11" y="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2" name="Freeform 6793"/>
            <p:cNvSpPr>
              <a:spLocks/>
            </p:cNvSpPr>
            <p:nvPr/>
          </p:nvSpPr>
          <p:spPr bwMode="auto">
            <a:xfrm>
              <a:off x="2934" y="3803"/>
              <a:ext cx="38" cy="56"/>
            </a:xfrm>
            <a:custGeom>
              <a:avLst/>
              <a:gdLst>
                <a:gd name="T0" fmla="*/ 5 w 41"/>
                <a:gd name="T1" fmla="*/ 0 h 61"/>
                <a:gd name="T2" fmla="*/ 13 w 41"/>
                <a:gd name="T3" fmla="*/ 36 h 61"/>
                <a:gd name="T4" fmla="*/ 32 w 41"/>
                <a:gd name="T5" fmla="*/ 47 h 61"/>
                <a:gd name="T6" fmla="*/ 5 w 4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1">
                  <a:moveTo>
                    <a:pt x="5" y="0"/>
                  </a:moveTo>
                  <a:cubicBezTo>
                    <a:pt x="5" y="0"/>
                    <a:pt x="0" y="32"/>
                    <a:pt x="16" y="47"/>
                  </a:cubicBezTo>
                  <a:cubicBezTo>
                    <a:pt x="33" y="61"/>
                    <a:pt x="41" y="61"/>
                    <a:pt x="41" y="61"/>
                  </a:cubicBezTo>
                  <a:cubicBezTo>
                    <a:pt x="41" y="61"/>
                    <a:pt x="2" y="48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3" name="Freeform 6794"/>
            <p:cNvSpPr>
              <a:spLocks/>
            </p:cNvSpPr>
            <p:nvPr/>
          </p:nvSpPr>
          <p:spPr bwMode="auto">
            <a:xfrm>
              <a:off x="2934" y="3616"/>
              <a:ext cx="44" cy="100"/>
            </a:xfrm>
            <a:custGeom>
              <a:avLst/>
              <a:gdLst>
                <a:gd name="T0" fmla="*/ 37 w 47"/>
                <a:gd name="T1" fmla="*/ 4 h 108"/>
                <a:gd name="T2" fmla="*/ 5 w 47"/>
                <a:gd name="T3" fmla="*/ 24 h 108"/>
                <a:gd name="T4" fmla="*/ 2 w 47"/>
                <a:gd name="T5" fmla="*/ 48 h 108"/>
                <a:gd name="T6" fmla="*/ 4 w 47"/>
                <a:gd name="T7" fmla="*/ 86 h 108"/>
                <a:gd name="T8" fmla="*/ 7 w 47"/>
                <a:gd name="T9" fmla="*/ 52 h 108"/>
                <a:gd name="T10" fmla="*/ 18 w 47"/>
                <a:gd name="T11" fmla="*/ 23 h 108"/>
                <a:gd name="T12" fmla="*/ 38 w 47"/>
                <a:gd name="T13" fmla="*/ 4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08">
                  <a:moveTo>
                    <a:pt x="46" y="4"/>
                  </a:moveTo>
                  <a:cubicBezTo>
                    <a:pt x="25" y="0"/>
                    <a:pt x="10" y="9"/>
                    <a:pt x="5" y="30"/>
                  </a:cubicBezTo>
                  <a:cubicBezTo>
                    <a:pt x="2" y="40"/>
                    <a:pt x="2" y="50"/>
                    <a:pt x="2" y="61"/>
                  </a:cubicBezTo>
                  <a:cubicBezTo>
                    <a:pt x="2" y="76"/>
                    <a:pt x="0" y="93"/>
                    <a:pt x="4" y="108"/>
                  </a:cubicBezTo>
                  <a:cubicBezTo>
                    <a:pt x="7" y="95"/>
                    <a:pt x="6" y="79"/>
                    <a:pt x="9" y="65"/>
                  </a:cubicBezTo>
                  <a:cubicBezTo>
                    <a:pt x="11" y="54"/>
                    <a:pt x="15" y="39"/>
                    <a:pt x="21" y="29"/>
                  </a:cubicBezTo>
                  <a:cubicBezTo>
                    <a:pt x="26" y="21"/>
                    <a:pt x="38" y="5"/>
                    <a:pt x="47" y="4"/>
                  </a:cubicBezTo>
                </a:path>
              </a:pathLst>
            </a:custGeom>
            <a:solidFill>
              <a:srgbClr val="E8D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4" name="Freeform 6795"/>
            <p:cNvSpPr>
              <a:spLocks/>
            </p:cNvSpPr>
            <p:nvPr/>
          </p:nvSpPr>
          <p:spPr bwMode="auto">
            <a:xfrm>
              <a:off x="2935" y="3620"/>
              <a:ext cx="31" cy="71"/>
            </a:xfrm>
            <a:custGeom>
              <a:avLst/>
              <a:gdLst>
                <a:gd name="T0" fmla="*/ 27 w 33"/>
                <a:gd name="T1" fmla="*/ 0 h 76"/>
                <a:gd name="T2" fmla="*/ 6 w 33"/>
                <a:gd name="T3" fmla="*/ 21 h 76"/>
                <a:gd name="T4" fmla="*/ 3 w 33"/>
                <a:gd name="T5" fmla="*/ 41 h 76"/>
                <a:gd name="T6" fmla="*/ 3 w 33"/>
                <a:gd name="T7" fmla="*/ 62 h 76"/>
                <a:gd name="T8" fmla="*/ 8 w 33"/>
                <a:gd name="T9" fmla="*/ 19 h 76"/>
                <a:gd name="T10" fmla="*/ 27 w 33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6">
                  <a:moveTo>
                    <a:pt x="33" y="0"/>
                  </a:moveTo>
                  <a:cubicBezTo>
                    <a:pt x="20" y="7"/>
                    <a:pt x="11" y="11"/>
                    <a:pt x="6" y="27"/>
                  </a:cubicBezTo>
                  <a:cubicBezTo>
                    <a:pt x="4" y="35"/>
                    <a:pt x="3" y="42"/>
                    <a:pt x="3" y="50"/>
                  </a:cubicBezTo>
                  <a:cubicBezTo>
                    <a:pt x="2" y="58"/>
                    <a:pt x="0" y="68"/>
                    <a:pt x="3" y="76"/>
                  </a:cubicBezTo>
                  <a:cubicBezTo>
                    <a:pt x="3" y="58"/>
                    <a:pt x="2" y="37"/>
                    <a:pt x="11" y="22"/>
                  </a:cubicBezTo>
                  <a:cubicBezTo>
                    <a:pt x="15" y="15"/>
                    <a:pt x="25" y="2"/>
                    <a:pt x="3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5" name="Freeform 6796"/>
            <p:cNvSpPr>
              <a:spLocks/>
            </p:cNvSpPr>
            <p:nvPr/>
          </p:nvSpPr>
          <p:spPr bwMode="auto">
            <a:xfrm>
              <a:off x="2882" y="3773"/>
              <a:ext cx="56" cy="114"/>
            </a:xfrm>
            <a:custGeom>
              <a:avLst/>
              <a:gdLst>
                <a:gd name="T0" fmla="*/ 5 w 60"/>
                <a:gd name="T1" fmla="*/ 9 h 123"/>
                <a:gd name="T2" fmla="*/ 18 w 60"/>
                <a:gd name="T3" fmla="*/ 93 h 123"/>
                <a:gd name="T4" fmla="*/ 49 w 60"/>
                <a:gd name="T5" fmla="*/ 82 h 123"/>
                <a:gd name="T6" fmla="*/ 31 w 60"/>
                <a:gd name="T7" fmla="*/ 68 h 123"/>
                <a:gd name="T8" fmla="*/ 21 w 60"/>
                <a:gd name="T9" fmla="*/ 42 h 123"/>
                <a:gd name="T10" fmla="*/ 5 w 60"/>
                <a:gd name="T11" fmla="*/ 8 h 123"/>
                <a:gd name="T12" fmla="*/ 5 w 60"/>
                <a:gd name="T13" fmla="*/ 1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123">
                  <a:moveTo>
                    <a:pt x="5" y="12"/>
                  </a:moveTo>
                  <a:cubicBezTo>
                    <a:pt x="5" y="25"/>
                    <a:pt x="0" y="123"/>
                    <a:pt x="21" y="117"/>
                  </a:cubicBezTo>
                  <a:cubicBezTo>
                    <a:pt x="21" y="104"/>
                    <a:pt x="51" y="109"/>
                    <a:pt x="60" y="102"/>
                  </a:cubicBezTo>
                  <a:cubicBezTo>
                    <a:pt x="54" y="94"/>
                    <a:pt x="44" y="92"/>
                    <a:pt x="38" y="85"/>
                  </a:cubicBezTo>
                  <a:cubicBezTo>
                    <a:pt x="30" y="75"/>
                    <a:pt x="29" y="64"/>
                    <a:pt x="27" y="53"/>
                  </a:cubicBezTo>
                  <a:cubicBezTo>
                    <a:pt x="26" y="46"/>
                    <a:pt x="18" y="0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</a:path>
              </a:pathLst>
            </a:custGeom>
            <a:solidFill>
              <a:srgbClr val="CAA2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6" name="Freeform 6797"/>
            <p:cNvSpPr>
              <a:spLocks/>
            </p:cNvSpPr>
            <p:nvPr/>
          </p:nvSpPr>
          <p:spPr bwMode="auto">
            <a:xfrm>
              <a:off x="2937" y="2646"/>
              <a:ext cx="71" cy="38"/>
            </a:xfrm>
            <a:custGeom>
              <a:avLst/>
              <a:gdLst>
                <a:gd name="T0" fmla="*/ 2 w 77"/>
                <a:gd name="T1" fmla="*/ 22 h 41"/>
                <a:gd name="T2" fmla="*/ 30 w 77"/>
                <a:gd name="T3" fmla="*/ 0 h 41"/>
                <a:gd name="T4" fmla="*/ 58 w 77"/>
                <a:gd name="T5" fmla="*/ 21 h 41"/>
                <a:gd name="T6" fmla="*/ 2 w 77"/>
                <a:gd name="T7" fmla="*/ 22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41">
                  <a:moveTo>
                    <a:pt x="2" y="28"/>
                  </a:moveTo>
                  <a:cubicBezTo>
                    <a:pt x="2" y="28"/>
                    <a:pt x="0" y="0"/>
                    <a:pt x="38" y="0"/>
                  </a:cubicBezTo>
                  <a:cubicBezTo>
                    <a:pt x="77" y="0"/>
                    <a:pt x="74" y="27"/>
                    <a:pt x="74" y="27"/>
                  </a:cubicBezTo>
                  <a:cubicBezTo>
                    <a:pt x="74" y="27"/>
                    <a:pt x="60" y="41"/>
                    <a:pt x="2" y="28"/>
                  </a:cubicBezTo>
                  <a:close/>
                </a:path>
              </a:pathLst>
            </a:custGeom>
            <a:solidFill>
              <a:srgbClr val="F7E94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7" name="Freeform 6798"/>
            <p:cNvSpPr>
              <a:spLocks/>
            </p:cNvSpPr>
            <p:nvPr/>
          </p:nvSpPr>
          <p:spPr bwMode="auto">
            <a:xfrm>
              <a:off x="2942" y="2346"/>
              <a:ext cx="18" cy="21"/>
            </a:xfrm>
            <a:custGeom>
              <a:avLst/>
              <a:gdLst>
                <a:gd name="T0" fmla="*/ 0 w 20"/>
                <a:gd name="T1" fmla="*/ 0 h 23"/>
                <a:gd name="T2" fmla="*/ 2 w 20"/>
                <a:gd name="T3" fmla="*/ 17 h 23"/>
                <a:gd name="T4" fmla="*/ 0 w 2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3" y="17"/>
                    <a:pt x="2" y="23"/>
                  </a:cubicBezTo>
                  <a:cubicBezTo>
                    <a:pt x="2" y="23"/>
                    <a:pt x="20" y="17"/>
                    <a:pt x="0" y="0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8" name="Freeform 6799"/>
            <p:cNvSpPr>
              <a:spLocks/>
            </p:cNvSpPr>
            <p:nvPr/>
          </p:nvSpPr>
          <p:spPr bwMode="auto">
            <a:xfrm>
              <a:off x="2987" y="2349"/>
              <a:ext cx="18" cy="18"/>
            </a:xfrm>
            <a:custGeom>
              <a:avLst/>
              <a:gdLst>
                <a:gd name="T0" fmla="*/ 16 w 19"/>
                <a:gd name="T1" fmla="*/ 0 h 19"/>
                <a:gd name="T2" fmla="*/ 13 w 19"/>
                <a:gd name="T3" fmla="*/ 16 h 19"/>
                <a:gd name="T4" fmla="*/ 16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0"/>
                    <a:pt x="8" y="13"/>
                    <a:pt x="16" y="19"/>
                  </a:cubicBezTo>
                  <a:cubicBezTo>
                    <a:pt x="16" y="19"/>
                    <a:pt x="0" y="15"/>
                    <a:pt x="19" y="0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09" name="Freeform 6800"/>
            <p:cNvSpPr>
              <a:spLocks/>
            </p:cNvSpPr>
            <p:nvPr/>
          </p:nvSpPr>
          <p:spPr bwMode="auto">
            <a:xfrm>
              <a:off x="2932" y="2645"/>
              <a:ext cx="19" cy="23"/>
            </a:xfrm>
            <a:custGeom>
              <a:avLst/>
              <a:gdLst>
                <a:gd name="T0" fmla="*/ 0 w 20"/>
                <a:gd name="T1" fmla="*/ 0 h 25"/>
                <a:gd name="T2" fmla="*/ 7 w 20"/>
                <a:gd name="T3" fmla="*/ 19 h 25"/>
                <a:gd name="T4" fmla="*/ 0 w 2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cubicBezTo>
                    <a:pt x="0" y="0"/>
                    <a:pt x="13" y="7"/>
                    <a:pt x="7" y="25"/>
                  </a:cubicBezTo>
                  <a:cubicBezTo>
                    <a:pt x="7" y="25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0" name="Freeform 6801"/>
            <p:cNvSpPr>
              <a:spLocks/>
            </p:cNvSpPr>
            <p:nvPr/>
          </p:nvSpPr>
          <p:spPr bwMode="auto">
            <a:xfrm>
              <a:off x="3001" y="2648"/>
              <a:ext cx="12" cy="22"/>
            </a:xfrm>
            <a:custGeom>
              <a:avLst/>
              <a:gdLst>
                <a:gd name="T0" fmla="*/ 10 w 13"/>
                <a:gd name="T1" fmla="*/ 0 h 24"/>
                <a:gd name="T2" fmla="*/ 5 w 13"/>
                <a:gd name="T3" fmla="*/ 18 h 24"/>
                <a:gd name="T4" fmla="*/ 10 w 13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4">
                  <a:moveTo>
                    <a:pt x="13" y="0"/>
                  </a:moveTo>
                  <a:cubicBezTo>
                    <a:pt x="13" y="0"/>
                    <a:pt x="4" y="8"/>
                    <a:pt x="5" y="24"/>
                  </a:cubicBezTo>
                  <a:cubicBezTo>
                    <a:pt x="5" y="24"/>
                    <a:pt x="0" y="0"/>
                    <a:pt x="13" y="0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1" name="Freeform 6802"/>
            <p:cNvSpPr>
              <a:spLocks/>
            </p:cNvSpPr>
            <p:nvPr/>
          </p:nvSpPr>
          <p:spPr bwMode="auto">
            <a:xfrm>
              <a:off x="2940" y="3592"/>
              <a:ext cx="17" cy="23"/>
            </a:xfrm>
            <a:custGeom>
              <a:avLst/>
              <a:gdLst>
                <a:gd name="T0" fmla="*/ 0 w 18"/>
                <a:gd name="T1" fmla="*/ 21 h 24"/>
                <a:gd name="T2" fmla="*/ 2 w 18"/>
                <a:gd name="T3" fmla="*/ 0 h 24"/>
                <a:gd name="T4" fmla="*/ 0 w 18"/>
                <a:gd name="T5" fmla="*/ 21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4">
                  <a:moveTo>
                    <a:pt x="0" y="24"/>
                  </a:moveTo>
                  <a:cubicBezTo>
                    <a:pt x="0" y="24"/>
                    <a:pt x="12" y="10"/>
                    <a:pt x="2" y="0"/>
                  </a:cubicBezTo>
                  <a:cubicBezTo>
                    <a:pt x="2" y="0"/>
                    <a:pt x="18" y="11"/>
                    <a:pt x="0" y="24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2" name="Freeform 6803"/>
            <p:cNvSpPr>
              <a:spLocks/>
            </p:cNvSpPr>
            <p:nvPr/>
          </p:nvSpPr>
          <p:spPr bwMode="auto">
            <a:xfrm>
              <a:off x="2980" y="3594"/>
              <a:ext cx="23" cy="21"/>
            </a:xfrm>
            <a:custGeom>
              <a:avLst/>
              <a:gdLst>
                <a:gd name="T0" fmla="*/ 19 w 25"/>
                <a:gd name="T1" fmla="*/ 0 h 22"/>
                <a:gd name="T2" fmla="*/ 18 w 25"/>
                <a:gd name="T3" fmla="*/ 19 h 22"/>
                <a:gd name="T4" fmla="*/ 19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0"/>
                    <a:pt x="8" y="11"/>
                    <a:pt x="24" y="22"/>
                  </a:cubicBezTo>
                  <a:cubicBezTo>
                    <a:pt x="24" y="22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F1E9F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3" name="Freeform 6804"/>
            <p:cNvSpPr>
              <a:spLocks/>
            </p:cNvSpPr>
            <p:nvPr/>
          </p:nvSpPr>
          <p:spPr bwMode="auto">
            <a:xfrm>
              <a:off x="2933" y="2681"/>
              <a:ext cx="75" cy="29"/>
            </a:xfrm>
            <a:custGeom>
              <a:avLst/>
              <a:gdLst>
                <a:gd name="T0" fmla="*/ 62 w 81"/>
                <a:gd name="T1" fmla="*/ 7 h 31"/>
                <a:gd name="T2" fmla="*/ 51 w 81"/>
                <a:gd name="T3" fmla="*/ 1 h 31"/>
                <a:gd name="T4" fmla="*/ 33 w 81"/>
                <a:gd name="T5" fmla="*/ 0 h 31"/>
                <a:gd name="T6" fmla="*/ 17 w 81"/>
                <a:gd name="T7" fmla="*/ 3 h 31"/>
                <a:gd name="T8" fmla="*/ 6 w 81"/>
                <a:gd name="T9" fmla="*/ 9 h 31"/>
                <a:gd name="T10" fmla="*/ 17 w 81"/>
                <a:gd name="T11" fmla="*/ 21 h 31"/>
                <a:gd name="T12" fmla="*/ 29 w 81"/>
                <a:gd name="T13" fmla="*/ 22 h 31"/>
                <a:gd name="T14" fmla="*/ 42 w 81"/>
                <a:gd name="T15" fmla="*/ 25 h 31"/>
                <a:gd name="T16" fmla="*/ 64 w 81"/>
                <a:gd name="T17" fmla="*/ 16 h 31"/>
                <a:gd name="T18" fmla="*/ 62 w 81"/>
                <a:gd name="T19" fmla="*/ 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1">
                  <a:moveTo>
                    <a:pt x="78" y="9"/>
                  </a:moveTo>
                  <a:cubicBezTo>
                    <a:pt x="77" y="3"/>
                    <a:pt x="69" y="2"/>
                    <a:pt x="64" y="1"/>
                  </a:cubicBezTo>
                  <a:cubicBezTo>
                    <a:pt x="57" y="1"/>
                    <a:pt x="49" y="1"/>
                    <a:pt x="42" y="0"/>
                  </a:cubicBezTo>
                  <a:cubicBezTo>
                    <a:pt x="35" y="0"/>
                    <a:pt x="27" y="0"/>
                    <a:pt x="21" y="3"/>
                  </a:cubicBezTo>
                  <a:cubicBezTo>
                    <a:pt x="16" y="5"/>
                    <a:pt x="9" y="8"/>
                    <a:pt x="6" y="12"/>
                  </a:cubicBezTo>
                  <a:cubicBezTo>
                    <a:pt x="0" y="22"/>
                    <a:pt x="14" y="26"/>
                    <a:pt x="21" y="26"/>
                  </a:cubicBezTo>
                  <a:cubicBezTo>
                    <a:pt x="27" y="26"/>
                    <a:pt x="32" y="26"/>
                    <a:pt x="37" y="27"/>
                  </a:cubicBezTo>
                  <a:cubicBezTo>
                    <a:pt x="42" y="28"/>
                    <a:pt x="47" y="30"/>
                    <a:pt x="53" y="31"/>
                  </a:cubicBezTo>
                  <a:cubicBezTo>
                    <a:pt x="62" y="31"/>
                    <a:pt x="76" y="29"/>
                    <a:pt x="80" y="19"/>
                  </a:cubicBezTo>
                  <a:cubicBezTo>
                    <a:pt x="81" y="15"/>
                    <a:pt x="81" y="12"/>
                    <a:pt x="78" y="8"/>
                  </a:cubicBezTo>
                </a:path>
              </a:pathLst>
            </a:custGeom>
            <a:solidFill>
              <a:srgbClr val="ECE4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4" name="Freeform 6805"/>
            <p:cNvSpPr>
              <a:spLocks/>
            </p:cNvSpPr>
            <p:nvPr/>
          </p:nvSpPr>
          <p:spPr bwMode="auto">
            <a:xfrm>
              <a:off x="2944" y="2681"/>
              <a:ext cx="38" cy="23"/>
            </a:xfrm>
            <a:custGeom>
              <a:avLst/>
              <a:gdLst>
                <a:gd name="T0" fmla="*/ 28 w 41"/>
                <a:gd name="T1" fmla="*/ 5 h 24"/>
                <a:gd name="T2" fmla="*/ 6 w 41"/>
                <a:gd name="T3" fmla="*/ 9 h 24"/>
                <a:gd name="T4" fmla="*/ 1 w 41"/>
                <a:gd name="T5" fmla="*/ 13 h 24"/>
                <a:gd name="T6" fmla="*/ 13 w 41"/>
                <a:gd name="T7" fmla="*/ 15 h 24"/>
                <a:gd name="T8" fmla="*/ 27 w 41"/>
                <a:gd name="T9" fmla="*/ 20 h 24"/>
                <a:gd name="T10" fmla="*/ 32 w 41"/>
                <a:gd name="T11" fmla="*/ 12 h 24"/>
                <a:gd name="T12" fmla="*/ 28 w 41"/>
                <a:gd name="T13" fmla="*/ 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4">
                  <a:moveTo>
                    <a:pt x="34" y="5"/>
                  </a:moveTo>
                  <a:cubicBezTo>
                    <a:pt x="27" y="0"/>
                    <a:pt x="15" y="6"/>
                    <a:pt x="9" y="9"/>
                  </a:cubicBezTo>
                  <a:cubicBezTo>
                    <a:pt x="6" y="10"/>
                    <a:pt x="0" y="12"/>
                    <a:pt x="1" y="16"/>
                  </a:cubicBezTo>
                  <a:cubicBezTo>
                    <a:pt x="4" y="23"/>
                    <a:pt x="12" y="17"/>
                    <a:pt x="16" y="18"/>
                  </a:cubicBezTo>
                  <a:cubicBezTo>
                    <a:pt x="21" y="18"/>
                    <a:pt x="27" y="24"/>
                    <a:pt x="33" y="23"/>
                  </a:cubicBezTo>
                  <a:cubicBezTo>
                    <a:pt x="37" y="22"/>
                    <a:pt x="39" y="18"/>
                    <a:pt x="40" y="14"/>
                  </a:cubicBezTo>
                  <a:cubicBezTo>
                    <a:pt x="41" y="9"/>
                    <a:pt x="38" y="8"/>
                    <a:pt x="34" y="5"/>
                  </a:cubicBezTo>
                </a:path>
              </a:pathLst>
            </a:custGeom>
            <a:solidFill>
              <a:srgbClr val="F4DA4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5" name="Freeform 6806"/>
            <p:cNvSpPr>
              <a:spLocks/>
            </p:cNvSpPr>
            <p:nvPr/>
          </p:nvSpPr>
          <p:spPr bwMode="auto">
            <a:xfrm>
              <a:off x="2933" y="2992"/>
              <a:ext cx="75" cy="29"/>
            </a:xfrm>
            <a:custGeom>
              <a:avLst/>
              <a:gdLst>
                <a:gd name="T0" fmla="*/ 62 w 81"/>
                <a:gd name="T1" fmla="*/ 7 h 31"/>
                <a:gd name="T2" fmla="*/ 51 w 81"/>
                <a:gd name="T3" fmla="*/ 1 h 31"/>
                <a:gd name="T4" fmla="*/ 33 w 81"/>
                <a:gd name="T5" fmla="*/ 0 h 31"/>
                <a:gd name="T6" fmla="*/ 17 w 81"/>
                <a:gd name="T7" fmla="*/ 3 h 31"/>
                <a:gd name="T8" fmla="*/ 6 w 81"/>
                <a:gd name="T9" fmla="*/ 9 h 31"/>
                <a:gd name="T10" fmla="*/ 17 w 81"/>
                <a:gd name="T11" fmla="*/ 21 h 31"/>
                <a:gd name="T12" fmla="*/ 29 w 81"/>
                <a:gd name="T13" fmla="*/ 22 h 31"/>
                <a:gd name="T14" fmla="*/ 42 w 81"/>
                <a:gd name="T15" fmla="*/ 24 h 31"/>
                <a:gd name="T16" fmla="*/ 64 w 81"/>
                <a:gd name="T17" fmla="*/ 16 h 31"/>
                <a:gd name="T18" fmla="*/ 62 w 81"/>
                <a:gd name="T19" fmla="*/ 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1">
                  <a:moveTo>
                    <a:pt x="78" y="9"/>
                  </a:moveTo>
                  <a:cubicBezTo>
                    <a:pt x="77" y="2"/>
                    <a:pt x="69" y="1"/>
                    <a:pt x="64" y="1"/>
                  </a:cubicBezTo>
                  <a:cubicBezTo>
                    <a:pt x="57" y="1"/>
                    <a:pt x="49" y="1"/>
                    <a:pt x="42" y="0"/>
                  </a:cubicBezTo>
                  <a:cubicBezTo>
                    <a:pt x="35" y="0"/>
                    <a:pt x="27" y="0"/>
                    <a:pt x="21" y="3"/>
                  </a:cubicBezTo>
                  <a:cubicBezTo>
                    <a:pt x="16" y="5"/>
                    <a:pt x="9" y="7"/>
                    <a:pt x="6" y="12"/>
                  </a:cubicBezTo>
                  <a:cubicBezTo>
                    <a:pt x="0" y="22"/>
                    <a:pt x="14" y="26"/>
                    <a:pt x="21" y="26"/>
                  </a:cubicBezTo>
                  <a:cubicBezTo>
                    <a:pt x="27" y="26"/>
                    <a:pt x="32" y="26"/>
                    <a:pt x="37" y="27"/>
                  </a:cubicBezTo>
                  <a:cubicBezTo>
                    <a:pt x="42" y="28"/>
                    <a:pt x="47" y="30"/>
                    <a:pt x="53" y="30"/>
                  </a:cubicBezTo>
                  <a:cubicBezTo>
                    <a:pt x="62" y="31"/>
                    <a:pt x="76" y="29"/>
                    <a:pt x="80" y="19"/>
                  </a:cubicBezTo>
                  <a:cubicBezTo>
                    <a:pt x="81" y="15"/>
                    <a:pt x="81" y="11"/>
                    <a:pt x="78" y="8"/>
                  </a:cubicBezTo>
                </a:path>
              </a:pathLst>
            </a:custGeom>
            <a:solidFill>
              <a:srgbClr val="ECE4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6" name="Freeform 6807"/>
            <p:cNvSpPr>
              <a:spLocks/>
            </p:cNvSpPr>
            <p:nvPr/>
          </p:nvSpPr>
          <p:spPr bwMode="auto">
            <a:xfrm>
              <a:off x="2944" y="2992"/>
              <a:ext cx="38" cy="23"/>
            </a:xfrm>
            <a:custGeom>
              <a:avLst/>
              <a:gdLst>
                <a:gd name="T0" fmla="*/ 28 w 41"/>
                <a:gd name="T1" fmla="*/ 6 h 25"/>
                <a:gd name="T2" fmla="*/ 6 w 41"/>
                <a:gd name="T3" fmla="*/ 7 h 25"/>
                <a:gd name="T4" fmla="*/ 1 w 41"/>
                <a:gd name="T5" fmla="*/ 14 h 25"/>
                <a:gd name="T6" fmla="*/ 13 w 41"/>
                <a:gd name="T7" fmla="*/ 15 h 25"/>
                <a:gd name="T8" fmla="*/ 27 w 41"/>
                <a:gd name="T9" fmla="*/ 18 h 25"/>
                <a:gd name="T10" fmla="*/ 32 w 41"/>
                <a:gd name="T11" fmla="*/ 12 h 25"/>
                <a:gd name="T12" fmla="*/ 28 w 41"/>
                <a:gd name="T13" fmla="*/ 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34" y="6"/>
                  </a:moveTo>
                  <a:cubicBezTo>
                    <a:pt x="27" y="0"/>
                    <a:pt x="15" y="7"/>
                    <a:pt x="9" y="10"/>
                  </a:cubicBezTo>
                  <a:cubicBezTo>
                    <a:pt x="6" y="11"/>
                    <a:pt x="0" y="13"/>
                    <a:pt x="1" y="17"/>
                  </a:cubicBezTo>
                  <a:cubicBezTo>
                    <a:pt x="4" y="24"/>
                    <a:pt x="12" y="18"/>
                    <a:pt x="16" y="19"/>
                  </a:cubicBezTo>
                  <a:cubicBezTo>
                    <a:pt x="21" y="19"/>
                    <a:pt x="27" y="25"/>
                    <a:pt x="33" y="24"/>
                  </a:cubicBezTo>
                  <a:cubicBezTo>
                    <a:pt x="37" y="23"/>
                    <a:pt x="39" y="19"/>
                    <a:pt x="40" y="15"/>
                  </a:cubicBezTo>
                  <a:cubicBezTo>
                    <a:pt x="41" y="9"/>
                    <a:pt x="38" y="8"/>
                    <a:pt x="34" y="6"/>
                  </a:cubicBezTo>
                </a:path>
              </a:pathLst>
            </a:custGeom>
            <a:solidFill>
              <a:srgbClr val="F4DA4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7" name="Freeform 6808"/>
            <p:cNvSpPr>
              <a:spLocks/>
            </p:cNvSpPr>
            <p:nvPr/>
          </p:nvSpPr>
          <p:spPr bwMode="auto">
            <a:xfrm>
              <a:off x="2931" y="3293"/>
              <a:ext cx="85" cy="23"/>
            </a:xfrm>
            <a:custGeom>
              <a:avLst/>
              <a:gdLst>
                <a:gd name="T0" fmla="*/ 0 w 92"/>
                <a:gd name="T1" fmla="*/ 18 h 25"/>
                <a:gd name="T2" fmla="*/ 10 w 92"/>
                <a:gd name="T3" fmla="*/ 6 h 25"/>
                <a:gd name="T4" fmla="*/ 26 w 92"/>
                <a:gd name="T5" fmla="*/ 2 h 25"/>
                <a:gd name="T6" fmla="*/ 58 w 92"/>
                <a:gd name="T7" fmla="*/ 4 h 25"/>
                <a:gd name="T8" fmla="*/ 67 w 92"/>
                <a:gd name="T9" fmla="*/ 14 h 25"/>
                <a:gd name="T10" fmla="*/ 51 w 92"/>
                <a:gd name="T11" fmla="*/ 14 h 25"/>
                <a:gd name="T12" fmla="*/ 16 w 92"/>
                <a:gd name="T13" fmla="*/ 16 h 25"/>
                <a:gd name="T14" fmla="*/ 2 w 92"/>
                <a:gd name="T15" fmla="*/ 19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25">
                  <a:moveTo>
                    <a:pt x="0" y="24"/>
                  </a:moveTo>
                  <a:cubicBezTo>
                    <a:pt x="5" y="20"/>
                    <a:pt x="6" y="13"/>
                    <a:pt x="13" y="8"/>
                  </a:cubicBezTo>
                  <a:cubicBezTo>
                    <a:pt x="19" y="5"/>
                    <a:pt x="26" y="4"/>
                    <a:pt x="33" y="2"/>
                  </a:cubicBezTo>
                  <a:cubicBezTo>
                    <a:pt x="47" y="0"/>
                    <a:pt x="61" y="0"/>
                    <a:pt x="74" y="4"/>
                  </a:cubicBezTo>
                  <a:cubicBezTo>
                    <a:pt x="79" y="5"/>
                    <a:pt x="92" y="10"/>
                    <a:pt x="85" y="17"/>
                  </a:cubicBezTo>
                  <a:cubicBezTo>
                    <a:pt x="81" y="21"/>
                    <a:pt x="69" y="18"/>
                    <a:pt x="64" y="17"/>
                  </a:cubicBezTo>
                  <a:cubicBezTo>
                    <a:pt x="48" y="14"/>
                    <a:pt x="35" y="16"/>
                    <a:pt x="19" y="21"/>
                  </a:cubicBezTo>
                  <a:cubicBezTo>
                    <a:pt x="13" y="22"/>
                    <a:pt x="8" y="24"/>
                    <a:pt x="2" y="25"/>
                  </a:cubicBezTo>
                </a:path>
              </a:pathLst>
            </a:custGeom>
            <a:solidFill>
              <a:srgbClr val="ECE4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8" name="Freeform 6809"/>
            <p:cNvSpPr>
              <a:spLocks/>
            </p:cNvSpPr>
            <p:nvPr/>
          </p:nvSpPr>
          <p:spPr bwMode="auto">
            <a:xfrm>
              <a:off x="2939" y="3298"/>
              <a:ext cx="31" cy="16"/>
            </a:xfrm>
            <a:custGeom>
              <a:avLst/>
              <a:gdLst>
                <a:gd name="T0" fmla="*/ 1 w 33"/>
                <a:gd name="T1" fmla="*/ 11 h 17"/>
                <a:gd name="T2" fmla="*/ 27 w 33"/>
                <a:gd name="T3" fmla="*/ 3 h 17"/>
                <a:gd name="T4" fmla="*/ 0 w 33"/>
                <a:gd name="T5" fmla="*/ 1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7">
                  <a:moveTo>
                    <a:pt x="1" y="14"/>
                  </a:moveTo>
                  <a:cubicBezTo>
                    <a:pt x="4" y="8"/>
                    <a:pt x="26" y="0"/>
                    <a:pt x="33" y="3"/>
                  </a:cubicBezTo>
                  <a:cubicBezTo>
                    <a:pt x="29" y="10"/>
                    <a:pt x="7" y="17"/>
                    <a:pt x="0" y="16"/>
                  </a:cubicBezTo>
                </a:path>
              </a:pathLst>
            </a:custGeom>
            <a:solidFill>
              <a:srgbClr val="F4DA4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19" name="Freeform 6810"/>
            <p:cNvSpPr>
              <a:spLocks/>
            </p:cNvSpPr>
            <p:nvPr/>
          </p:nvSpPr>
          <p:spPr bwMode="auto">
            <a:xfrm>
              <a:off x="2946" y="2712"/>
              <a:ext cx="5" cy="271"/>
            </a:xfrm>
            <a:custGeom>
              <a:avLst/>
              <a:gdLst>
                <a:gd name="T0" fmla="*/ 0 w 5"/>
                <a:gd name="T1" fmla="*/ 0 h 293"/>
                <a:gd name="T2" fmla="*/ 3 w 5"/>
                <a:gd name="T3" fmla="*/ 34 h 293"/>
                <a:gd name="T4" fmla="*/ 2 w 5"/>
                <a:gd name="T5" fmla="*/ 74 h 293"/>
                <a:gd name="T6" fmla="*/ 5 w 5"/>
                <a:gd name="T7" fmla="*/ 147 h 293"/>
                <a:gd name="T8" fmla="*/ 3 w 5"/>
                <a:gd name="T9" fmla="*/ 203 h 293"/>
                <a:gd name="T10" fmla="*/ 4 w 5"/>
                <a:gd name="T11" fmla="*/ 220 h 293"/>
                <a:gd name="T12" fmla="*/ 4 w 5"/>
                <a:gd name="T13" fmla="*/ 232 h 2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93">
                  <a:moveTo>
                    <a:pt x="0" y="0"/>
                  </a:moveTo>
                  <a:cubicBezTo>
                    <a:pt x="5" y="15"/>
                    <a:pt x="5" y="27"/>
                    <a:pt x="3" y="43"/>
                  </a:cubicBezTo>
                  <a:cubicBezTo>
                    <a:pt x="1" y="60"/>
                    <a:pt x="2" y="77"/>
                    <a:pt x="2" y="93"/>
                  </a:cubicBezTo>
                  <a:cubicBezTo>
                    <a:pt x="2" y="124"/>
                    <a:pt x="5" y="155"/>
                    <a:pt x="5" y="186"/>
                  </a:cubicBezTo>
                  <a:cubicBezTo>
                    <a:pt x="5" y="209"/>
                    <a:pt x="3" y="233"/>
                    <a:pt x="3" y="257"/>
                  </a:cubicBezTo>
                  <a:cubicBezTo>
                    <a:pt x="3" y="264"/>
                    <a:pt x="4" y="271"/>
                    <a:pt x="4" y="278"/>
                  </a:cubicBezTo>
                  <a:cubicBezTo>
                    <a:pt x="4" y="282"/>
                    <a:pt x="4" y="292"/>
                    <a:pt x="4" y="293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0" name="Freeform 6811"/>
            <p:cNvSpPr>
              <a:spLocks/>
            </p:cNvSpPr>
            <p:nvPr/>
          </p:nvSpPr>
          <p:spPr bwMode="auto">
            <a:xfrm>
              <a:off x="2957" y="2711"/>
              <a:ext cx="4" cy="270"/>
            </a:xfrm>
            <a:custGeom>
              <a:avLst/>
              <a:gdLst>
                <a:gd name="T0" fmla="*/ 2 w 5"/>
                <a:gd name="T1" fmla="*/ 0 h 292"/>
                <a:gd name="T2" fmla="*/ 2 w 5"/>
                <a:gd name="T3" fmla="*/ 24 h 292"/>
                <a:gd name="T4" fmla="*/ 0 w 5"/>
                <a:gd name="T5" fmla="*/ 55 h 292"/>
                <a:gd name="T6" fmla="*/ 1 w 5"/>
                <a:gd name="T7" fmla="*/ 130 h 292"/>
                <a:gd name="T8" fmla="*/ 2 w 5"/>
                <a:gd name="T9" fmla="*/ 190 h 292"/>
                <a:gd name="T10" fmla="*/ 2 w 5"/>
                <a:gd name="T11" fmla="*/ 215 h 292"/>
                <a:gd name="T12" fmla="*/ 2 w 5"/>
                <a:gd name="T13" fmla="*/ 231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92">
                  <a:moveTo>
                    <a:pt x="5" y="0"/>
                  </a:moveTo>
                  <a:cubicBezTo>
                    <a:pt x="0" y="8"/>
                    <a:pt x="2" y="21"/>
                    <a:pt x="2" y="30"/>
                  </a:cubicBezTo>
                  <a:cubicBezTo>
                    <a:pt x="1" y="43"/>
                    <a:pt x="0" y="56"/>
                    <a:pt x="0" y="70"/>
                  </a:cubicBezTo>
                  <a:cubicBezTo>
                    <a:pt x="1" y="102"/>
                    <a:pt x="1" y="134"/>
                    <a:pt x="1" y="166"/>
                  </a:cubicBezTo>
                  <a:cubicBezTo>
                    <a:pt x="1" y="190"/>
                    <a:pt x="4" y="215"/>
                    <a:pt x="4" y="240"/>
                  </a:cubicBezTo>
                  <a:cubicBezTo>
                    <a:pt x="4" y="251"/>
                    <a:pt x="5" y="262"/>
                    <a:pt x="4" y="273"/>
                  </a:cubicBezTo>
                  <a:cubicBezTo>
                    <a:pt x="4" y="278"/>
                    <a:pt x="1" y="287"/>
                    <a:pt x="4" y="292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1" name="Freeform 6812"/>
            <p:cNvSpPr>
              <a:spLocks/>
            </p:cNvSpPr>
            <p:nvPr/>
          </p:nvSpPr>
          <p:spPr bwMode="auto">
            <a:xfrm>
              <a:off x="2966" y="2713"/>
              <a:ext cx="6" cy="270"/>
            </a:xfrm>
            <a:custGeom>
              <a:avLst/>
              <a:gdLst>
                <a:gd name="T0" fmla="*/ 3 w 7"/>
                <a:gd name="T1" fmla="*/ 0 h 292"/>
                <a:gd name="T2" fmla="*/ 3 w 7"/>
                <a:gd name="T3" fmla="*/ 9 h 292"/>
                <a:gd name="T4" fmla="*/ 2 w 7"/>
                <a:gd name="T5" fmla="*/ 25 h 292"/>
                <a:gd name="T6" fmla="*/ 1 w 7"/>
                <a:gd name="T7" fmla="*/ 56 h 292"/>
                <a:gd name="T8" fmla="*/ 3 w 7"/>
                <a:gd name="T9" fmla="*/ 125 h 292"/>
                <a:gd name="T10" fmla="*/ 3 w 7"/>
                <a:gd name="T11" fmla="*/ 181 h 292"/>
                <a:gd name="T12" fmla="*/ 3 w 7"/>
                <a:gd name="T13" fmla="*/ 224 h 292"/>
                <a:gd name="T14" fmla="*/ 4 w 7"/>
                <a:gd name="T15" fmla="*/ 231 h 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292">
                  <a:moveTo>
                    <a:pt x="6" y="0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2" y="18"/>
                    <a:pt x="2" y="25"/>
                    <a:pt x="2" y="31"/>
                  </a:cubicBezTo>
                  <a:cubicBezTo>
                    <a:pt x="0" y="44"/>
                    <a:pt x="0" y="58"/>
                    <a:pt x="1" y="71"/>
                  </a:cubicBezTo>
                  <a:cubicBezTo>
                    <a:pt x="4" y="101"/>
                    <a:pt x="4" y="129"/>
                    <a:pt x="3" y="158"/>
                  </a:cubicBezTo>
                  <a:cubicBezTo>
                    <a:pt x="3" y="182"/>
                    <a:pt x="3" y="205"/>
                    <a:pt x="4" y="229"/>
                  </a:cubicBezTo>
                  <a:cubicBezTo>
                    <a:pt x="4" y="247"/>
                    <a:pt x="3" y="266"/>
                    <a:pt x="6" y="283"/>
                  </a:cubicBezTo>
                  <a:cubicBezTo>
                    <a:pt x="7" y="286"/>
                    <a:pt x="7" y="289"/>
                    <a:pt x="7" y="292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2" name="Freeform 6813"/>
            <p:cNvSpPr>
              <a:spLocks/>
            </p:cNvSpPr>
            <p:nvPr/>
          </p:nvSpPr>
          <p:spPr bwMode="auto">
            <a:xfrm>
              <a:off x="2977" y="2717"/>
              <a:ext cx="7" cy="270"/>
            </a:xfrm>
            <a:custGeom>
              <a:avLst/>
              <a:gdLst>
                <a:gd name="T0" fmla="*/ 4 w 8"/>
                <a:gd name="T1" fmla="*/ 0 h 292"/>
                <a:gd name="T2" fmla="*/ 2 w 8"/>
                <a:gd name="T3" fmla="*/ 36 h 292"/>
                <a:gd name="T4" fmla="*/ 2 w 8"/>
                <a:gd name="T5" fmla="*/ 76 h 292"/>
                <a:gd name="T6" fmla="*/ 4 w 8"/>
                <a:gd name="T7" fmla="*/ 144 h 292"/>
                <a:gd name="T8" fmla="*/ 4 w 8"/>
                <a:gd name="T9" fmla="*/ 231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92">
                  <a:moveTo>
                    <a:pt x="4" y="0"/>
                  </a:moveTo>
                  <a:cubicBezTo>
                    <a:pt x="0" y="14"/>
                    <a:pt x="3" y="31"/>
                    <a:pt x="2" y="45"/>
                  </a:cubicBezTo>
                  <a:cubicBezTo>
                    <a:pt x="2" y="62"/>
                    <a:pt x="1" y="79"/>
                    <a:pt x="2" y="96"/>
                  </a:cubicBezTo>
                  <a:cubicBezTo>
                    <a:pt x="3" y="125"/>
                    <a:pt x="4" y="154"/>
                    <a:pt x="6" y="183"/>
                  </a:cubicBezTo>
                  <a:cubicBezTo>
                    <a:pt x="8" y="219"/>
                    <a:pt x="7" y="258"/>
                    <a:pt x="7" y="292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3" name="Freeform 6814"/>
            <p:cNvSpPr>
              <a:spLocks/>
            </p:cNvSpPr>
            <p:nvPr/>
          </p:nvSpPr>
          <p:spPr bwMode="auto">
            <a:xfrm>
              <a:off x="2989" y="2716"/>
              <a:ext cx="6" cy="265"/>
            </a:xfrm>
            <a:custGeom>
              <a:avLst/>
              <a:gdLst>
                <a:gd name="T0" fmla="*/ 0 w 7"/>
                <a:gd name="T1" fmla="*/ 0 h 287"/>
                <a:gd name="T2" fmla="*/ 2 w 7"/>
                <a:gd name="T3" fmla="*/ 67 h 287"/>
                <a:gd name="T4" fmla="*/ 4 w 7"/>
                <a:gd name="T5" fmla="*/ 141 h 287"/>
                <a:gd name="T6" fmla="*/ 3 w 7"/>
                <a:gd name="T7" fmla="*/ 196 h 287"/>
                <a:gd name="T8" fmla="*/ 3 w 7"/>
                <a:gd name="T9" fmla="*/ 226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87">
                  <a:moveTo>
                    <a:pt x="0" y="0"/>
                  </a:moveTo>
                  <a:cubicBezTo>
                    <a:pt x="0" y="29"/>
                    <a:pt x="1" y="58"/>
                    <a:pt x="2" y="86"/>
                  </a:cubicBezTo>
                  <a:cubicBezTo>
                    <a:pt x="3" y="117"/>
                    <a:pt x="6" y="149"/>
                    <a:pt x="7" y="180"/>
                  </a:cubicBezTo>
                  <a:cubicBezTo>
                    <a:pt x="7" y="203"/>
                    <a:pt x="2" y="226"/>
                    <a:pt x="3" y="249"/>
                  </a:cubicBezTo>
                  <a:cubicBezTo>
                    <a:pt x="4" y="260"/>
                    <a:pt x="2" y="276"/>
                    <a:pt x="5" y="28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4" name="Freeform 6815"/>
            <p:cNvSpPr>
              <a:spLocks/>
            </p:cNvSpPr>
            <p:nvPr/>
          </p:nvSpPr>
          <p:spPr bwMode="auto">
            <a:xfrm>
              <a:off x="2995" y="2714"/>
              <a:ext cx="8" cy="266"/>
            </a:xfrm>
            <a:custGeom>
              <a:avLst/>
              <a:gdLst>
                <a:gd name="T0" fmla="*/ 4 w 9"/>
                <a:gd name="T1" fmla="*/ 0 h 288"/>
                <a:gd name="T2" fmla="*/ 2 w 9"/>
                <a:gd name="T3" fmla="*/ 28 h 288"/>
                <a:gd name="T4" fmla="*/ 3 w 9"/>
                <a:gd name="T5" fmla="*/ 66 h 288"/>
                <a:gd name="T6" fmla="*/ 4 w 9"/>
                <a:gd name="T7" fmla="*/ 139 h 288"/>
                <a:gd name="T8" fmla="*/ 4 w 9"/>
                <a:gd name="T9" fmla="*/ 196 h 288"/>
                <a:gd name="T10" fmla="*/ 4 w 9"/>
                <a:gd name="T11" fmla="*/ 216 h 288"/>
                <a:gd name="T12" fmla="*/ 4 w 9"/>
                <a:gd name="T13" fmla="*/ 227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88">
                  <a:moveTo>
                    <a:pt x="4" y="0"/>
                  </a:moveTo>
                  <a:cubicBezTo>
                    <a:pt x="0" y="10"/>
                    <a:pt x="2" y="25"/>
                    <a:pt x="2" y="36"/>
                  </a:cubicBezTo>
                  <a:cubicBezTo>
                    <a:pt x="3" y="52"/>
                    <a:pt x="2" y="68"/>
                    <a:pt x="3" y="83"/>
                  </a:cubicBezTo>
                  <a:cubicBezTo>
                    <a:pt x="4" y="115"/>
                    <a:pt x="6" y="145"/>
                    <a:pt x="6" y="177"/>
                  </a:cubicBezTo>
                  <a:cubicBezTo>
                    <a:pt x="6" y="201"/>
                    <a:pt x="5" y="225"/>
                    <a:pt x="6" y="249"/>
                  </a:cubicBezTo>
                  <a:cubicBezTo>
                    <a:pt x="7" y="257"/>
                    <a:pt x="7" y="266"/>
                    <a:pt x="7" y="274"/>
                  </a:cubicBezTo>
                  <a:cubicBezTo>
                    <a:pt x="7" y="278"/>
                    <a:pt x="9" y="286"/>
                    <a:pt x="7" y="288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5" name="Freeform 6816"/>
            <p:cNvSpPr>
              <a:spLocks/>
            </p:cNvSpPr>
            <p:nvPr/>
          </p:nvSpPr>
          <p:spPr bwMode="auto">
            <a:xfrm>
              <a:off x="2946" y="3022"/>
              <a:ext cx="5" cy="271"/>
            </a:xfrm>
            <a:custGeom>
              <a:avLst/>
              <a:gdLst>
                <a:gd name="T0" fmla="*/ 0 w 5"/>
                <a:gd name="T1" fmla="*/ 0 h 293"/>
                <a:gd name="T2" fmla="*/ 3 w 5"/>
                <a:gd name="T3" fmla="*/ 34 h 293"/>
                <a:gd name="T4" fmla="*/ 2 w 5"/>
                <a:gd name="T5" fmla="*/ 74 h 293"/>
                <a:gd name="T6" fmla="*/ 5 w 5"/>
                <a:gd name="T7" fmla="*/ 147 h 293"/>
                <a:gd name="T8" fmla="*/ 3 w 5"/>
                <a:gd name="T9" fmla="*/ 203 h 293"/>
                <a:gd name="T10" fmla="*/ 4 w 5"/>
                <a:gd name="T11" fmla="*/ 220 h 293"/>
                <a:gd name="T12" fmla="*/ 4 w 5"/>
                <a:gd name="T13" fmla="*/ 232 h 2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93">
                  <a:moveTo>
                    <a:pt x="0" y="0"/>
                  </a:moveTo>
                  <a:cubicBezTo>
                    <a:pt x="5" y="15"/>
                    <a:pt x="5" y="27"/>
                    <a:pt x="3" y="43"/>
                  </a:cubicBezTo>
                  <a:cubicBezTo>
                    <a:pt x="1" y="60"/>
                    <a:pt x="2" y="77"/>
                    <a:pt x="2" y="93"/>
                  </a:cubicBezTo>
                  <a:cubicBezTo>
                    <a:pt x="2" y="124"/>
                    <a:pt x="5" y="155"/>
                    <a:pt x="5" y="186"/>
                  </a:cubicBezTo>
                  <a:cubicBezTo>
                    <a:pt x="5" y="209"/>
                    <a:pt x="3" y="233"/>
                    <a:pt x="3" y="257"/>
                  </a:cubicBezTo>
                  <a:cubicBezTo>
                    <a:pt x="3" y="264"/>
                    <a:pt x="4" y="271"/>
                    <a:pt x="4" y="278"/>
                  </a:cubicBezTo>
                  <a:cubicBezTo>
                    <a:pt x="4" y="282"/>
                    <a:pt x="4" y="292"/>
                    <a:pt x="4" y="293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6" name="Freeform 6817"/>
            <p:cNvSpPr>
              <a:spLocks/>
            </p:cNvSpPr>
            <p:nvPr/>
          </p:nvSpPr>
          <p:spPr bwMode="auto">
            <a:xfrm>
              <a:off x="2957" y="3021"/>
              <a:ext cx="4" cy="270"/>
            </a:xfrm>
            <a:custGeom>
              <a:avLst/>
              <a:gdLst>
                <a:gd name="T0" fmla="*/ 2 w 5"/>
                <a:gd name="T1" fmla="*/ 0 h 292"/>
                <a:gd name="T2" fmla="*/ 2 w 5"/>
                <a:gd name="T3" fmla="*/ 24 h 292"/>
                <a:gd name="T4" fmla="*/ 0 w 5"/>
                <a:gd name="T5" fmla="*/ 55 h 292"/>
                <a:gd name="T6" fmla="*/ 1 w 5"/>
                <a:gd name="T7" fmla="*/ 130 h 292"/>
                <a:gd name="T8" fmla="*/ 2 w 5"/>
                <a:gd name="T9" fmla="*/ 190 h 292"/>
                <a:gd name="T10" fmla="*/ 2 w 5"/>
                <a:gd name="T11" fmla="*/ 215 h 292"/>
                <a:gd name="T12" fmla="*/ 2 w 5"/>
                <a:gd name="T13" fmla="*/ 231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92">
                  <a:moveTo>
                    <a:pt x="5" y="0"/>
                  </a:moveTo>
                  <a:cubicBezTo>
                    <a:pt x="0" y="8"/>
                    <a:pt x="2" y="21"/>
                    <a:pt x="2" y="30"/>
                  </a:cubicBezTo>
                  <a:cubicBezTo>
                    <a:pt x="1" y="43"/>
                    <a:pt x="0" y="57"/>
                    <a:pt x="0" y="70"/>
                  </a:cubicBezTo>
                  <a:cubicBezTo>
                    <a:pt x="1" y="102"/>
                    <a:pt x="1" y="134"/>
                    <a:pt x="1" y="166"/>
                  </a:cubicBezTo>
                  <a:cubicBezTo>
                    <a:pt x="1" y="190"/>
                    <a:pt x="4" y="215"/>
                    <a:pt x="4" y="240"/>
                  </a:cubicBezTo>
                  <a:cubicBezTo>
                    <a:pt x="4" y="251"/>
                    <a:pt x="5" y="262"/>
                    <a:pt x="4" y="273"/>
                  </a:cubicBezTo>
                  <a:cubicBezTo>
                    <a:pt x="4" y="278"/>
                    <a:pt x="1" y="287"/>
                    <a:pt x="4" y="292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7" name="Freeform 6818"/>
            <p:cNvSpPr>
              <a:spLocks/>
            </p:cNvSpPr>
            <p:nvPr/>
          </p:nvSpPr>
          <p:spPr bwMode="auto">
            <a:xfrm>
              <a:off x="2966" y="3023"/>
              <a:ext cx="6" cy="268"/>
            </a:xfrm>
            <a:custGeom>
              <a:avLst/>
              <a:gdLst>
                <a:gd name="T0" fmla="*/ 3 w 7"/>
                <a:gd name="T1" fmla="*/ 0 h 290"/>
                <a:gd name="T2" fmla="*/ 3 w 7"/>
                <a:gd name="T3" fmla="*/ 9 h 290"/>
                <a:gd name="T4" fmla="*/ 2 w 7"/>
                <a:gd name="T5" fmla="*/ 25 h 290"/>
                <a:gd name="T6" fmla="*/ 1 w 7"/>
                <a:gd name="T7" fmla="*/ 56 h 290"/>
                <a:gd name="T8" fmla="*/ 3 w 7"/>
                <a:gd name="T9" fmla="*/ 125 h 290"/>
                <a:gd name="T10" fmla="*/ 3 w 7"/>
                <a:gd name="T11" fmla="*/ 181 h 290"/>
                <a:gd name="T12" fmla="*/ 3 w 7"/>
                <a:gd name="T13" fmla="*/ 224 h 290"/>
                <a:gd name="T14" fmla="*/ 4 w 7"/>
                <a:gd name="T15" fmla="*/ 229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290">
                  <a:moveTo>
                    <a:pt x="6" y="0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2" y="18"/>
                    <a:pt x="2" y="25"/>
                    <a:pt x="2" y="31"/>
                  </a:cubicBezTo>
                  <a:cubicBezTo>
                    <a:pt x="0" y="44"/>
                    <a:pt x="0" y="58"/>
                    <a:pt x="1" y="71"/>
                  </a:cubicBezTo>
                  <a:cubicBezTo>
                    <a:pt x="4" y="101"/>
                    <a:pt x="4" y="129"/>
                    <a:pt x="3" y="158"/>
                  </a:cubicBezTo>
                  <a:cubicBezTo>
                    <a:pt x="3" y="182"/>
                    <a:pt x="3" y="205"/>
                    <a:pt x="4" y="229"/>
                  </a:cubicBezTo>
                  <a:cubicBezTo>
                    <a:pt x="4" y="247"/>
                    <a:pt x="3" y="266"/>
                    <a:pt x="6" y="283"/>
                  </a:cubicBezTo>
                  <a:cubicBezTo>
                    <a:pt x="7" y="286"/>
                    <a:pt x="7" y="287"/>
                    <a:pt x="7" y="29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8" name="Freeform 6819"/>
            <p:cNvSpPr>
              <a:spLocks/>
            </p:cNvSpPr>
            <p:nvPr/>
          </p:nvSpPr>
          <p:spPr bwMode="auto">
            <a:xfrm>
              <a:off x="2977" y="3027"/>
              <a:ext cx="7" cy="263"/>
            </a:xfrm>
            <a:custGeom>
              <a:avLst/>
              <a:gdLst>
                <a:gd name="T0" fmla="*/ 4 w 8"/>
                <a:gd name="T1" fmla="*/ 0 h 284"/>
                <a:gd name="T2" fmla="*/ 2 w 8"/>
                <a:gd name="T3" fmla="*/ 36 h 284"/>
                <a:gd name="T4" fmla="*/ 2 w 8"/>
                <a:gd name="T5" fmla="*/ 76 h 284"/>
                <a:gd name="T6" fmla="*/ 4 w 8"/>
                <a:gd name="T7" fmla="*/ 145 h 284"/>
                <a:gd name="T8" fmla="*/ 4 w 8"/>
                <a:gd name="T9" fmla="*/ 226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84">
                  <a:moveTo>
                    <a:pt x="4" y="0"/>
                  </a:moveTo>
                  <a:cubicBezTo>
                    <a:pt x="0" y="14"/>
                    <a:pt x="3" y="31"/>
                    <a:pt x="2" y="45"/>
                  </a:cubicBezTo>
                  <a:cubicBezTo>
                    <a:pt x="2" y="62"/>
                    <a:pt x="1" y="79"/>
                    <a:pt x="2" y="96"/>
                  </a:cubicBezTo>
                  <a:cubicBezTo>
                    <a:pt x="3" y="125"/>
                    <a:pt x="4" y="154"/>
                    <a:pt x="6" y="183"/>
                  </a:cubicBezTo>
                  <a:cubicBezTo>
                    <a:pt x="8" y="219"/>
                    <a:pt x="7" y="250"/>
                    <a:pt x="7" y="284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29" name="Freeform 6820"/>
            <p:cNvSpPr>
              <a:spLocks/>
            </p:cNvSpPr>
            <p:nvPr/>
          </p:nvSpPr>
          <p:spPr bwMode="auto">
            <a:xfrm>
              <a:off x="2989" y="3026"/>
              <a:ext cx="6" cy="265"/>
            </a:xfrm>
            <a:custGeom>
              <a:avLst/>
              <a:gdLst>
                <a:gd name="T0" fmla="*/ 0 w 7"/>
                <a:gd name="T1" fmla="*/ 0 h 287"/>
                <a:gd name="T2" fmla="*/ 2 w 7"/>
                <a:gd name="T3" fmla="*/ 67 h 287"/>
                <a:gd name="T4" fmla="*/ 4 w 7"/>
                <a:gd name="T5" fmla="*/ 141 h 287"/>
                <a:gd name="T6" fmla="*/ 3 w 7"/>
                <a:gd name="T7" fmla="*/ 196 h 287"/>
                <a:gd name="T8" fmla="*/ 3 w 7"/>
                <a:gd name="T9" fmla="*/ 226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87">
                  <a:moveTo>
                    <a:pt x="0" y="0"/>
                  </a:moveTo>
                  <a:cubicBezTo>
                    <a:pt x="0" y="29"/>
                    <a:pt x="1" y="58"/>
                    <a:pt x="2" y="86"/>
                  </a:cubicBezTo>
                  <a:cubicBezTo>
                    <a:pt x="3" y="117"/>
                    <a:pt x="6" y="149"/>
                    <a:pt x="7" y="180"/>
                  </a:cubicBezTo>
                  <a:cubicBezTo>
                    <a:pt x="7" y="203"/>
                    <a:pt x="2" y="226"/>
                    <a:pt x="3" y="249"/>
                  </a:cubicBezTo>
                  <a:cubicBezTo>
                    <a:pt x="4" y="260"/>
                    <a:pt x="2" y="276"/>
                    <a:pt x="5" y="28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0" name="Freeform 6821"/>
            <p:cNvSpPr>
              <a:spLocks/>
            </p:cNvSpPr>
            <p:nvPr/>
          </p:nvSpPr>
          <p:spPr bwMode="auto">
            <a:xfrm>
              <a:off x="2995" y="3024"/>
              <a:ext cx="8" cy="267"/>
            </a:xfrm>
            <a:custGeom>
              <a:avLst/>
              <a:gdLst>
                <a:gd name="T0" fmla="*/ 4 w 9"/>
                <a:gd name="T1" fmla="*/ 0 h 288"/>
                <a:gd name="T2" fmla="*/ 2 w 9"/>
                <a:gd name="T3" fmla="*/ 29 h 288"/>
                <a:gd name="T4" fmla="*/ 3 w 9"/>
                <a:gd name="T5" fmla="*/ 66 h 288"/>
                <a:gd name="T6" fmla="*/ 4 w 9"/>
                <a:gd name="T7" fmla="*/ 141 h 288"/>
                <a:gd name="T8" fmla="*/ 4 w 9"/>
                <a:gd name="T9" fmla="*/ 198 h 288"/>
                <a:gd name="T10" fmla="*/ 4 w 9"/>
                <a:gd name="T11" fmla="*/ 218 h 288"/>
                <a:gd name="T12" fmla="*/ 4 w 9"/>
                <a:gd name="T13" fmla="*/ 23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88">
                  <a:moveTo>
                    <a:pt x="4" y="0"/>
                  </a:moveTo>
                  <a:cubicBezTo>
                    <a:pt x="0" y="10"/>
                    <a:pt x="2" y="25"/>
                    <a:pt x="2" y="36"/>
                  </a:cubicBezTo>
                  <a:cubicBezTo>
                    <a:pt x="3" y="52"/>
                    <a:pt x="2" y="68"/>
                    <a:pt x="3" y="83"/>
                  </a:cubicBezTo>
                  <a:cubicBezTo>
                    <a:pt x="4" y="115"/>
                    <a:pt x="6" y="145"/>
                    <a:pt x="6" y="177"/>
                  </a:cubicBezTo>
                  <a:cubicBezTo>
                    <a:pt x="6" y="201"/>
                    <a:pt x="5" y="225"/>
                    <a:pt x="6" y="249"/>
                  </a:cubicBezTo>
                  <a:cubicBezTo>
                    <a:pt x="7" y="257"/>
                    <a:pt x="7" y="266"/>
                    <a:pt x="7" y="274"/>
                  </a:cubicBezTo>
                  <a:cubicBezTo>
                    <a:pt x="7" y="278"/>
                    <a:pt x="9" y="286"/>
                    <a:pt x="7" y="288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1" name="Freeform 6822"/>
            <p:cNvSpPr>
              <a:spLocks/>
            </p:cNvSpPr>
            <p:nvPr/>
          </p:nvSpPr>
          <p:spPr bwMode="auto">
            <a:xfrm>
              <a:off x="2946" y="2664"/>
              <a:ext cx="2" cy="16"/>
            </a:xfrm>
            <a:custGeom>
              <a:avLst/>
              <a:gdLst>
                <a:gd name="T0" fmla="*/ 2 w 2"/>
                <a:gd name="T1" fmla="*/ 12 h 18"/>
                <a:gd name="T2" fmla="*/ 1 w 2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8">
                  <a:moveTo>
                    <a:pt x="2" y="18"/>
                  </a:moveTo>
                  <a:cubicBezTo>
                    <a:pt x="1" y="13"/>
                    <a:pt x="0" y="6"/>
                    <a:pt x="1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2" name="Freeform 6823"/>
            <p:cNvSpPr>
              <a:spLocks/>
            </p:cNvSpPr>
            <p:nvPr/>
          </p:nvSpPr>
          <p:spPr bwMode="auto">
            <a:xfrm>
              <a:off x="2955" y="2657"/>
              <a:ext cx="1" cy="22"/>
            </a:xfrm>
            <a:custGeom>
              <a:avLst/>
              <a:gdLst>
                <a:gd name="T0" fmla="*/ 1 w 1"/>
                <a:gd name="T1" fmla="*/ 18 h 24"/>
                <a:gd name="T2" fmla="*/ 0 w 1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4">
                  <a:moveTo>
                    <a:pt x="1" y="24"/>
                  </a:moveTo>
                  <a:cubicBezTo>
                    <a:pt x="1" y="16"/>
                    <a:pt x="0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3" name="Freeform 6824"/>
            <p:cNvSpPr>
              <a:spLocks/>
            </p:cNvSpPr>
            <p:nvPr/>
          </p:nvSpPr>
          <p:spPr bwMode="auto">
            <a:xfrm>
              <a:off x="2963" y="2649"/>
              <a:ext cx="2" cy="29"/>
            </a:xfrm>
            <a:custGeom>
              <a:avLst/>
              <a:gdLst>
                <a:gd name="T0" fmla="*/ 0 w 2"/>
                <a:gd name="T1" fmla="*/ 25 h 31"/>
                <a:gd name="T2" fmla="*/ 1 w 2"/>
                <a:gd name="T3" fmla="*/ 20 h 31"/>
                <a:gd name="T4" fmla="*/ 1 w 2"/>
                <a:gd name="T5" fmla="*/ 7 h 31"/>
                <a:gd name="T6" fmla="*/ 1 w 2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1">
                  <a:moveTo>
                    <a:pt x="0" y="31"/>
                  </a:moveTo>
                  <a:cubicBezTo>
                    <a:pt x="2" y="29"/>
                    <a:pt x="1" y="26"/>
                    <a:pt x="1" y="24"/>
                  </a:cubicBezTo>
                  <a:cubicBezTo>
                    <a:pt x="1" y="19"/>
                    <a:pt x="1" y="15"/>
                    <a:pt x="1" y="10"/>
                  </a:cubicBezTo>
                  <a:cubicBezTo>
                    <a:pt x="1" y="7"/>
                    <a:pt x="1" y="3"/>
                    <a:pt x="1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4" name="Freeform 6825"/>
            <p:cNvSpPr>
              <a:spLocks/>
            </p:cNvSpPr>
            <p:nvPr/>
          </p:nvSpPr>
          <p:spPr bwMode="auto">
            <a:xfrm>
              <a:off x="2970" y="2650"/>
              <a:ext cx="2" cy="27"/>
            </a:xfrm>
            <a:custGeom>
              <a:avLst/>
              <a:gdLst>
                <a:gd name="T0" fmla="*/ 1 w 2"/>
                <a:gd name="T1" fmla="*/ 23 h 29"/>
                <a:gd name="T2" fmla="*/ 1 w 2"/>
                <a:gd name="T3" fmla="*/ 16 h 29"/>
                <a:gd name="T4" fmla="*/ 0 w 2"/>
                <a:gd name="T5" fmla="*/ 7 h 29"/>
                <a:gd name="T6" fmla="*/ 1 w 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9">
                  <a:moveTo>
                    <a:pt x="1" y="29"/>
                  </a:moveTo>
                  <a:cubicBezTo>
                    <a:pt x="2" y="26"/>
                    <a:pt x="1" y="23"/>
                    <a:pt x="1" y="19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3"/>
                    <a:pt x="1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5" name="Freeform 6826"/>
            <p:cNvSpPr>
              <a:spLocks/>
            </p:cNvSpPr>
            <p:nvPr/>
          </p:nvSpPr>
          <p:spPr bwMode="auto">
            <a:xfrm>
              <a:off x="2978" y="2650"/>
              <a:ext cx="3" cy="28"/>
            </a:xfrm>
            <a:custGeom>
              <a:avLst/>
              <a:gdLst>
                <a:gd name="T0" fmla="*/ 1 w 3"/>
                <a:gd name="T1" fmla="*/ 0 h 30"/>
                <a:gd name="T2" fmla="*/ 1 w 3"/>
                <a:gd name="T3" fmla="*/ 18 h 30"/>
                <a:gd name="T4" fmla="*/ 0 w 3"/>
                <a:gd name="T5" fmla="*/ 2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0">
                  <a:moveTo>
                    <a:pt x="1" y="0"/>
                  </a:moveTo>
                  <a:cubicBezTo>
                    <a:pt x="3" y="6"/>
                    <a:pt x="1" y="15"/>
                    <a:pt x="1" y="21"/>
                  </a:cubicBezTo>
                  <a:cubicBezTo>
                    <a:pt x="1" y="24"/>
                    <a:pt x="1" y="27"/>
                    <a:pt x="0" y="3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6" name="Freeform 6827"/>
            <p:cNvSpPr>
              <a:spLocks/>
            </p:cNvSpPr>
            <p:nvPr/>
          </p:nvSpPr>
          <p:spPr bwMode="auto">
            <a:xfrm>
              <a:off x="2988" y="2654"/>
              <a:ext cx="1" cy="24"/>
            </a:xfrm>
            <a:custGeom>
              <a:avLst/>
              <a:gdLst>
                <a:gd name="T0" fmla="*/ 1 w 1"/>
                <a:gd name="T1" fmla="*/ 0 h 26"/>
                <a:gd name="T2" fmla="*/ 0 w 1"/>
                <a:gd name="T3" fmla="*/ 2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6">
                  <a:moveTo>
                    <a:pt x="1" y="0"/>
                  </a:moveTo>
                  <a:cubicBezTo>
                    <a:pt x="1" y="8"/>
                    <a:pt x="0" y="17"/>
                    <a:pt x="0" y="2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7" name="Freeform 6828"/>
            <p:cNvSpPr>
              <a:spLocks/>
            </p:cNvSpPr>
            <p:nvPr/>
          </p:nvSpPr>
          <p:spPr bwMode="auto">
            <a:xfrm>
              <a:off x="2997" y="2659"/>
              <a:ext cx="3" cy="19"/>
            </a:xfrm>
            <a:custGeom>
              <a:avLst/>
              <a:gdLst>
                <a:gd name="T0" fmla="*/ 0 w 3"/>
                <a:gd name="T1" fmla="*/ 0 h 20"/>
                <a:gd name="T2" fmla="*/ 1 w 3"/>
                <a:gd name="T3" fmla="*/ 17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0">
                  <a:moveTo>
                    <a:pt x="0" y="0"/>
                  </a:moveTo>
                  <a:cubicBezTo>
                    <a:pt x="3" y="6"/>
                    <a:pt x="1" y="14"/>
                    <a:pt x="1" y="2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8" name="Freeform 6829"/>
            <p:cNvSpPr>
              <a:spLocks/>
            </p:cNvSpPr>
            <p:nvPr/>
          </p:nvSpPr>
          <p:spPr bwMode="auto">
            <a:xfrm>
              <a:off x="2945" y="2626"/>
              <a:ext cx="46" cy="28"/>
            </a:xfrm>
            <a:custGeom>
              <a:avLst/>
              <a:gdLst>
                <a:gd name="T0" fmla="*/ 0 w 49"/>
                <a:gd name="T1" fmla="*/ 24 h 30"/>
                <a:gd name="T2" fmla="*/ 40 w 49"/>
                <a:gd name="T3" fmla="*/ 19 h 30"/>
                <a:gd name="T4" fmla="*/ 0 w 49"/>
                <a:gd name="T5" fmla="*/ 2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0">
                  <a:moveTo>
                    <a:pt x="0" y="30"/>
                  </a:moveTo>
                  <a:cubicBezTo>
                    <a:pt x="0" y="30"/>
                    <a:pt x="15" y="13"/>
                    <a:pt x="49" y="23"/>
                  </a:cubicBezTo>
                  <a:cubicBezTo>
                    <a:pt x="49" y="23"/>
                    <a:pt x="17" y="0"/>
                    <a:pt x="0" y="30"/>
                  </a:cubicBezTo>
                  <a:close/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39" name="Freeform 6830"/>
            <p:cNvSpPr>
              <a:spLocks/>
            </p:cNvSpPr>
            <p:nvPr/>
          </p:nvSpPr>
          <p:spPr bwMode="auto">
            <a:xfrm>
              <a:off x="3008" y="2716"/>
              <a:ext cx="9" cy="269"/>
            </a:xfrm>
            <a:custGeom>
              <a:avLst/>
              <a:gdLst>
                <a:gd name="T0" fmla="*/ 0 w 9"/>
                <a:gd name="T1" fmla="*/ 0 h 291"/>
                <a:gd name="T2" fmla="*/ 4 w 9"/>
                <a:gd name="T3" fmla="*/ 37 h 291"/>
                <a:gd name="T4" fmla="*/ 8 w 9"/>
                <a:gd name="T5" fmla="*/ 76 h 291"/>
                <a:gd name="T6" fmla="*/ 3 w 9"/>
                <a:gd name="T7" fmla="*/ 146 h 291"/>
                <a:gd name="T8" fmla="*/ 4 w 9"/>
                <a:gd name="T9" fmla="*/ 198 h 291"/>
                <a:gd name="T10" fmla="*/ 3 w 9"/>
                <a:gd name="T11" fmla="*/ 23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91">
                  <a:moveTo>
                    <a:pt x="0" y="0"/>
                  </a:moveTo>
                  <a:cubicBezTo>
                    <a:pt x="0" y="14"/>
                    <a:pt x="2" y="31"/>
                    <a:pt x="4" y="46"/>
                  </a:cubicBezTo>
                  <a:cubicBezTo>
                    <a:pt x="5" y="62"/>
                    <a:pt x="8" y="79"/>
                    <a:pt x="8" y="96"/>
                  </a:cubicBezTo>
                  <a:cubicBezTo>
                    <a:pt x="9" y="126"/>
                    <a:pt x="3" y="155"/>
                    <a:pt x="3" y="185"/>
                  </a:cubicBezTo>
                  <a:cubicBezTo>
                    <a:pt x="3" y="207"/>
                    <a:pt x="4" y="229"/>
                    <a:pt x="4" y="251"/>
                  </a:cubicBezTo>
                  <a:cubicBezTo>
                    <a:pt x="4" y="264"/>
                    <a:pt x="7" y="279"/>
                    <a:pt x="3" y="291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0" name="Freeform 6831"/>
            <p:cNvSpPr>
              <a:spLocks/>
            </p:cNvSpPr>
            <p:nvPr/>
          </p:nvSpPr>
          <p:spPr bwMode="auto">
            <a:xfrm>
              <a:off x="3011" y="2711"/>
              <a:ext cx="26" cy="278"/>
            </a:xfrm>
            <a:custGeom>
              <a:avLst/>
              <a:gdLst>
                <a:gd name="T0" fmla="*/ 0 w 28"/>
                <a:gd name="T1" fmla="*/ 0 h 300"/>
                <a:gd name="T2" fmla="*/ 9 w 28"/>
                <a:gd name="T3" fmla="*/ 35 h 300"/>
                <a:gd name="T4" fmla="*/ 19 w 28"/>
                <a:gd name="T5" fmla="*/ 78 h 300"/>
                <a:gd name="T6" fmla="*/ 19 w 28"/>
                <a:gd name="T7" fmla="*/ 158 h 300"/>
                <a:gd name="T8" fmla="*/ 11 w 28"/>
                <a:gd name="T9" fmla="*/ 217 h 300"/>
                <a:gd name="T10" fmla="*/ 5 w 28"/>
                <a:gd name="T11" fmla="*/ 239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00">
                  <a:moveTo>
                    <a:pt x="0" y="0"/>
                  </a:moveTo>
                  <a:cubicBezTo>
                    <a:pt x="0" y="14"/>
                    <a:pt x="8" y="31"/>
                    <a:pt x="12" y="44"/>
                  </a:cubicBezTo>
                  <a:cubicBezTo>
                    <a:pt x="18" y="62"/>
                    <a:pt x="23" y="80"/>
                    <a:pt x="24" y="98"/>
                  </a:cubicBezTo>
                  <a:cubicBezTo>
                    <a:pt x="25" y="132"/>
                    <a:pt x="28" y="166"/>
                    <a:pt x="24" y="199"/>
                  </a:cubicBezTo>
                  <a:cubicBezTo>
                    <a:pt x="22" y="223"/>
                    <a:pt x="19" y="248"/>
                    <a:pt x="14" y="272"/>
                  </a:cubicBezTo>
                  <a:cubicBezTo>
                    <a:pt x="12" y="280"/>
                    <a:pt x="12" y="294"/>
                    <a:pt x="5" y="300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1" name="Freeform 6832"/>
            <p:cNvSpPr>
              <a:spLocks/>
            </p:cNvSpPr>
            <p:nvPr/>
          </p:nvSpPr>
          <p:spPr bwMode="auto">
            <a:xfrm>
              <a:off x="3015" y="2707"/>
              <a:ext cx="38" cy="285"/>
            </a:xfrm>
            <a:custGeom>
              <a:avLst/>
              <a:gdLst>
                <a:gd name="T0" fmla="*/ 0 w 41"/>
                <a:gd name="T1" fmla="*/ 0 h 308"/>
                <a:gd name="T2" fmla="*/ 28 w 41"/>
                <a:gd name="T3" fmla="*/ 61 h 308"/>
                <a:gd name="T4" fmla="*/ 28 w 41"/>
                <a:gd name="T5" fmla="*/ 143 h 308"/>
                <a:gd name="T6" fmla="*/ 23 w 41"/>
                <a:gd name="T7" fmla="*/ 207 h 308"/>
                <a:gd name="T8" fmla="*/ 5 w 41"/>
                <a:gd name="T9" fmla="*/ 244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08">
                  <a:moveTo>
                    <a:pt x="0" y="0"/>
                  </a:moveTo>
                  <a:cubicBezTo>
                    <a:pt x="15" y="24"/>
                    <a:pt x="30" y="48"/>
                    <a:pt x="35" y="77"/>
                  </a:cubicBezTo>
                  <a:cubicBezTo>
                    <a:pt x="41" y="109"/>
                    <a:pt x="38" y="147"/>
                    <a:pt x="35" y="180"/>
                  </a:cubicBezTo>
                  <a:cubicBezTo>
                    <a:pt x="33" y="207"/>
                    <a:pt x="35" y="235"/>
                    <a:pt x="29" y="262"/>
                  </a:cubicBezTo>
                  <a:cubicBezTo>
                    <a:pt x="25" y="275"/>
                    <a:pt x="12" y="302"/>
                    <a:pt x="5" y="308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2" name="Freeform 6833"/>
            <p:cNvSpPr>
              <a:spLocks/>
            </p:cNvSpPr>
            <p:nvPr/>
          </p:nvSpPr>
          <p:spPr bwMode="auto">
            <a:xfrm>
              <a:off x="3008" y="3039"/>
              <a:ext cx="12" cy="251"/>
            </a:xfrm>
            <a:custGeom>
              <a:avLst/>
              <a:gdLst>
                <a:gd name="T0" fmla="*/ 1 w 13"/>
                <a:gd name="T1" fmla="*/ 0 h 271"/>
                <a:gd name="T2" fmla="*/ 6 w 13"/>
                <a:gd name="T3" fmla="*/ 58 h 271"/>
                <a:gd name="T4" fmla="*/ 8 w 13"/>
                <a:gd name="T5" fmla="*/ 127 h 271"/>
                <a:gd name="T6" fmla="*/ 0 w 13"/>
                <a:gd name="T7" fmla="*/ 215 h 2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71">
                  <a:moveTo>
                    <a:pt x="1" y="0"/>
                  </a:moveTo>
                  <a:cubicBezTo>
                    <a:pt x="3" y="25"/>
                    <a:pt x="9" y="47"/>
                    <a:pt x="9" y="73"/>
                  </a:cubicBezTo>
                  <a:cubicBezTo>
                    <a:pt x="10" y="102"/>
                    <a:pt x="12" y="132"/>
                    <a:pt x="11" y="160"/>
                  </a:cubicBezTo>
                  <a:cubicBezTo>
                    <a:pt x="10" y="177"/>
                    <a:pt x="13" y="265"/>
                    <a:pt x="0" y="271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3" name="Freeform 6834"/>
            <p:cNvSpPr>
              <a:spLocks/>
            </p:cNvSpPr>
            <p:nvPr/>
          </p:nvSpPr>
          <p:spPr bwMode="auto">
            <a:xfrm>
              <a:off x="3013" y="3036"/>
              <a:ext cx="27" cy="258"/>
            </a:xfrm>
            <a:custGeom>
              <a:avLst/>
              <a:gdLst>
                <a:gd name="T0" fmla="*/ 0 w 29"/>
                <a:gd name="T1" fmla="*/ 0 h 279"/>
                <a:gd name="T2" fmla="*/ 7 w 29"/>
                <a:gd name="T3" fmla="*/ 16 h 279"/>
                <a:gd name="T4" fmla="*/ 19 w 29"/>
                <a:gd name="T5" fmla="*/ 61 h 279"/>
                <a:gd name="T6" fmla="*/ 19 w 29"/>
                <a:gd name="T7" fmla="*/ 128 h 279"/>
                <a:gd name="T8" fmla="*/ 13 w 29"/>
                <a:gd name="T9" fmla="*/ 190 h 279"/>
                <a:gd name="T10" fmla="*/ 2 w 29"/>
                <a:gd name="T11" fmla="*/ 221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79">
                  <a:moveTo>
                    <a:pt x="0" y="0"/>
                  </a:moveTo>
                  <a:cubicBezTo>
                    <a:pt x="2" y="3"/>
                    <a:pt x="7" y="14"/>
                    <a:pt x="9" y="19"/>
                  </a:cubicBezTo>
                  <a:cubicBezTo>
                    <a:pt x="15" y="38"/>
                    <a:pt x="21" y="58"/>
                    <a:pt x="24" y="77"/>
                  </a:cubicBezTo>
                  <a:cubicBezTo>
                    <a:pt x="29" y="107"/>
                    <a:pt x="26" y="131"/>
                    <a:pt x="23" y="161"/>
                  </a:cubicBezTo>
                  <a:cubicBezTo>
                    <a:pt x="21" y="187"/>
                    <a:pt x="20" y="214"/>
                    <a:pt x="16" y="240"/>
                  </a:cubicBezTo>
                  <a:cubicBezTo>
                    <a:pt x="14" y="254"/>
                    <a:pt x="16" y="270"/>
                    <a:pt x="2" y="279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4" name="Freeform 6835"/>
            <p:cNvSpPr>
              <a:spLocks/>
            </p:cNvSpPr>
            <p:nvPr/>
          </p:nvSpPr>
          <p:spPr bwMode="auto">
            <a:xfrm>
              <a:off x="3019" y="3029"/>
              <a:ext cx="37" cy="273"/>
            </a:xfrm>
            <a:custGeom>
              <a:avLst/>
              <a:gdLst>
                <a:gd name="T0" fmla="*/ 0 w 40"/>
                <a:gd name="T1" fmla="*/ 0 h 294"/>
                <a:gd name="T2" fmla="*/ 27 w 40"/>
                <a:gd name="T3" fmla="*/ 133 h 294"/>
                <a:gd name="T4" fmla="*/ 3 w 40"/>
                <a:gd name="T5" fmla="*/ 236 h 2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4">
                  <a:moveTo>
                    <a:pt x="0" y="0"/>
                  </a:moveTo>
                  <a:cubicBezTo>
                    <a:pt x="37" y="42"/>
                    <a:pt x="40" y="113"/>
                    <a:pt x="33" y="166"/>
                  </a:cubicBezTo>
                  <a:cubicBezTo>
                    <a:pt x="26" y="215"/>
                    <a:pt x="38" y="257"/>
                    <a:pt x="3" y="294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5" name="Freeform 6836"/>
            <p:cNvSpPr>
              <a:spLocks/>
            </p:cNvSpPr>
            <p:nvPr/>
          </p:nvSpPr>
          <p:spPr bwMode="auto">
            <a:xfrm>
              <a:off x="2889" y="2824"/>
              <a:ext cx="47" cy="166"/>
            </a:xfrm>
            <a:custGeom>
              <a:avLst/>
              <a:gdLst>
                <a:gd name="T0" fmla="*/ 38 w 51"/>
                <a:gd name="T1" fmla="*/ 33 h 179"/>
                <a:gd name="T2" fmla="*/ 38 w 51"/>
                <a:gd name="T3" fmla="*/ 122 h 179"/>
                <a:gd name="T4" fmla="*/ 27 w 51"/>
                <a:gd name="T5" fmla="*/ 142 h 179"/>
                <a:gd name="T6" fmla="*/ 6 w 51"/>
                <a:gd name="T7" fmla="*/ 111 h 179"/>
                <a:gd name="T8" fmla="*/ 1 w 51"/>
                <a:gd name="T9" fmla="*/ 58 h 179"/>
                <a:gd name="T10" fmla="*/ 4 w 51"/>
                <a:gd name="T11" fmla="*/ 36 h 179"/>
                <a:gd name="T12" fmla="*/ 20 w 51"/>
                <a:gd name="T13" fmla="*/ 8 h 179"/>
                <a:gd name="T14" fmla="*/ 36 w 51"/>
                <a:gd name="T15" fmla="*/ 3 h 179"/>
                <a:gd name="T16" fmla="*/ 40 w 51"/>
                <a:gd name="T17" fmla="*/ 15 h 179"/>
                <a:gd name="T18" fmla="*/ 38 w 51"/>
                <a:gd name="T19" fmla="*/ 37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79">
                  <a:moveTo>
                    <a:pt x="48" y="42"/>
                  </a:moveTo>
                  <a:cubicBezTo>
                    <a:pt x="48" y="79"/>
                    <a:pt x="47" y="116"/>
                    <a:pt x="49" y="153"/>
                  </a:cubicBezTo>
                  <a:cubicBezTo>
                    <a:pt x="50" y="163"/>
                    <a:pt x="48" y="179"/>
                    <a:pt x="35" y="178"/>
                  </a:cubicBezTo>
                  <a:cubicBezTo>
                    <a:pt x="17" y="176"/>
                    <a:pt x="9" y="153"/>
                    <a:pt x="6" y="139"/>
                  </a:cubicBezTo>
                  <a:cubicBezTo>
                    <a:pt x="0" y="118"/>
                    <a:pt x="1" y="95"/>
                    <a:pt x="1" y="73"/>
                  </a:cubicBezTo>
                  <a:cubicBezTo>
                    <a:pt x="1" y="64"/>
                    <a:pt x="0" y="54"/>
                    <a:pt x="4" y="45"/>
                  </a:cubicBezTo>
                  <a:cubicBezTo>
                    <a:pt x="9" y="35"/>
                    <a:pt x="18" y="18"/>
                    <a:pt x="26" y="11"/>
                  </a:cubicBezTo>
                  <a:cubicBezTo>
                    <a:pt x="30" y="8"/>
                    <a:pt x="41" y="0"/>
                    <a:pt x="46" y="3"/>
                  </a:cubicBezTo>
                  <a:cubicBezTo>
                    <a:pt x="50" y="6"/>
                    <a:pt x="51" y="14"/>
                    <a:pt x="51" y="18"/>
                  </a:cubicBezTo>
                  <a:cubicBezTo>
                    <a:pt x="51" y="27"/>
                    <a:pt x="51" y="38"/>
                    <a:pt x="48" y="46"/>
                  </a:cubicBezTo>
                </a:path>
              </a:pathLst>
            </a:custGeom>
            <a:solidFill>
              <a:srgbClr val="C8A1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6" name="Freeform 6837"/>
            <p:cNvSpPr>
              <a:spLocks/>
            </p:cNvSpPr>
            <p:nvPr/>
          </p:nvSpPr>
          <p:spPr bwMode="auto">
            <a:xfrm>
              <a:off x="2890" y="3134"/>
              <a:ext cx="46" cy="167"/>
            </a:xfrm>
            <a:custGeom>
              <a:avLst/>
              <a:gdLst>
                <a:gd name="T0" fmla="*/ 37 w 50"/>
                <a:gd name="T1" fmla="*/ 33 h 180"/>
                <a:gd name="T2" fmla="*/ 38 w 50"/>
                <a:gd name="T3" fmla="*/ 122 h 180"/>
                <a:gd name="T4" fmla="*/ 27 w 50"/>
                <a:gd name="T5" fmla="*/ 142 h 180"/>
                <a:gd name="T6" fmla="*/ 5 w 50"/>
                <a:gd name="T7" fmla="*/ 111 h 180"/>
                <a:gd name="T8" fmla="*/ 0 w 50"/>
                <a:gd name="T9" fmla="*/ 59 h 180"/>
                <a:gd name="T10" fmla="*/ 4 w 50"/>
                <a:gd name="T11" fmla="*/ 36 h 180"/>
                <a:gd name="T12" fmla="*/ 19 w 50"/>
                <a:gd name="T13" fmla="*/ 8 h 180"/>
                <a:gd name="T14" fmla="*/ 35 w 50"/>
                <a:gd name="T15" fmla="*/ 3 h 180"/>
                <a:gd name="T16" fmla="*/ 39 w 50"/>
                <a:gd name="T17" fmla="*/ 15 h 180"/>
                <a:gd name="T18" fmla="*/ 37 w 50"/>
                <a:gd name="T19" fmla="*/ 37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180">
                  <a:moveTo>
                    <a:pt x="47" y="42"/>
                  </a:moveTo>
                  <a:cubicBezTo>
                    <a:pt x="47" y="79"/>
                    <a:pt x="46" y="117"/>
                    <a:pt x="49" y="153"/>
                  </a:cubicBezTo>
                  <a:cubicBezTo>
                    <a:pt x="49" y="163"/>
                    <a:pt x="47" y="180"/>
                    <a:pt x="34" y="178"/>
                  </a:cubicBezTo>
                  <a:cubicBezTo>
                    <a:pt x="16" y="176"/>
                    <a:pt x="8" y="153"/>
                    <a:pt x="5" y="139"/>
                  </a:cubicBezTo>
                  <a:cubicBezTo>
                    <a:pt x="0" y="118"/>
                    <a:pt x="0" y="95"/>
                    <a:pt x="0" y="74"/>
                  </a:cubicBezTo>
                  <a:cubicBezTo>
                    <a:pt x="0" y="64"/>
                    <a:pt x="0" y="54"/>
                    <a:pt x="4" y="45"/>
                  </a:cubicBezTo>
                  <a:cubicBezTo>
                    <a:pt x="8" y="35"/>
                    <a:pt x="17" y="18"/>
                    <a:pt x="25" y="11"/>
                  </a:cubicBezTo>
                  <a:cubicBezTo>
                    <a:pt x="29" y="8"/>
                    <a:pt x="40" y="0"/>
                    <a:pt x="45" y="3"/>
                  </a:cubicBezTo>
                  <a:cubicBezTo>
                    <a:pt x="50" y="6"/>
                    <a:pt x="50" y="14"/>
                    <a:pt x="50" y="18"/>
                  </a:cubicBezTo>
                  <a:cubicBezTo>
                    <a:pt x="50" y="27"/>
                    <a:pt x="50" y="38"/>
                    <a:pt x="47" y="46"/>
                  </a:cubicBezTo>
                </a:path>
              </a:pathLst>
            </a:custGeom>
            <a:solidFill>
              <a:srgbClr val="C8A1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7" name="Freeform 6838"/>
            <p:cNvSpPr>
              <a:spLocks/>
            </p:cNvSpPr>
            <p:nvPr/>
          </p:nvSpPr>
          <p:spPr bwMode="auto">
            <a:xfrm>
              <a:off x="2920" y="2714"/>
              <a:ext cx="17" cy="270"/>
            </a:xfrm>
            <a:custGeom>
              <a:avLst/>
              <a:gdLst>
                <a:gd name="T0" fmla="*/ 13 w 18"/>
                <a:gd name="T1" fmla="*/ 0 h 292"/>
                <a:gd name="T2" fmla="*/ 3 w 18"/>
                <a:gd name="T3" fmla="*/ 66 h 292"/>
                <a:gd name="T4" fmla="*/ 1 w 18"/>
                <a:gd name="T5" fmla="*/ 148 h 292"/>
                <a:gd name="T6" fmla="*/ 8 w 18"/>
                <a:gd name="T7" fmla="*/ 200 h 292"/>
                <a:gd name="T8" fmla="*/ 15 w 18"/>
                <a:gd name="T9" fmla="*/ 231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92">
                  <a:moveTo>
                    <a:pt x="16" y="0"/>
                  </a:moveTo>
                  <a:cubicBezTo>
                    <a:pt x="12" y="30"/>
                    <a:pt x="5" y="53"/>
                    <a:pt x="3" y="83"/>
                  </a:cubicBezTo>
                  <a:cubicBezTo>
                    <a:pt x="0" y="117"/>
                    <a:pt x="0" y="152"/>
                    <a:pt x="1" y="187"/>
                  </a:cubicBezTo>
                  <a:cubicBezTo>
                    <a:pt x="1" y="209"/>
                    <a:pt x="4" y="232"/>
                    <a:pt x="8" y="253"/>
                  </a:cubicBezTo>
                  <a:cubicBezTo>
                    <a:pt x="10" y="265"/>
                    <a:pt x="11" y="283"/>
                    <a:pt x="18" y="292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8" name="Freeform 6839"/>
            <p:cNvSpPr>
              <a:spLocks/>
            </p:cNvSpPr>
            <p:nvPr/>
          </p:nvSpPr>
          <p:spPr bwMode="auto">
            <a:xfrm>
              <a:off x="2901" y="2711"/>
              <a:ext cx="33" cy="276"/>
            </a:xfrm>
            <a:custGeom>
              <a:avLst/>
              <a:gdLst>
                <a:gd name="T0" fmla="*/ 27 w 36"/>
                <a:gd name="T1" fmla="*/ 0 h 298"/>
                <a:gd name="T2" fmla="*/ 5 w 36"/>
                <a:gd name="T3" fmla="*/ 59 h 298"/>
                <a:gd name="T4" fmla="*/ 6 w 36"/>
                <a:gd name="T5" fmla="*/ 145 h 298"/>
                <a:gd name="T6" fmla="*/ 28 w 36"/>
                <a:gd name="T7" fmla="*/ 237 h 2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98">
                  <a:moveTo>
                    <a:pt x="35" y="0"/>
                  </a:moveTo>
                  <a:cubicBezTo>
                    <a:pt x="13" y="17"/>
                    <a:pt x="8" y="48"/>
                    <a:pt x="5" y="74"/>
                  </a:cubicBezTo>
                  <a:cubicBezTo>
                    <a:pt x="0" y="110"/>
                    <a:pt x="2" y="148"/>
                    <a:pt x="6" y="184"/>
                  </a:cubicBezTo>
                  <a:cubicBezTo>
                    <a:pt x="11" y="221"/>
                    <a:pt x="13" y="267"/>
                    <a:pt x="36" y="298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49" name="Freeform 6840"/>
            <p:cNvSpPr>
              <a:spLocks/>
            </p:cNvSpPr>
            <p:nvPr/>
          </p:nvSpPr>
          <p:spPr bwMode="auto">
            <a:xfrm>
              <a:off x="2883" y="2708"/>
              <a:ext cx="49" cy="283"/>
            </a:xfrm>
            <a:custGeom>
              <a:avLst/>
              <a:gdLst>
                <a:gd name="T0" fmla="*/ 43 w 52"/>
                <a:gd name="T1" fmla="*/ 0 h 305"/>
                <a:gd name="T2" fmla="*/ 8 w 52"/>
                <a:gd name="T3" fmla="*/ 134 h 305"/>
                <a:gd name="T4" fmla="*/ 14 w 52"/>
                <a:gd name="T5" fmla="*/ 207 h 305"/>
                <a:gd name="T6" fmla="*/ 27 w 52"/>
                <a:gd name="T7" fmla="*/ 228 h 305"/>
                <a:gd name="T8" fmla="*/ 40 w 52"/>
                <a:gd name="T9" fmla="*/ 240 h 305"/>
                <a:gd name="T10" fmla="*/ 42 w 52"/>
                <a:gd name="T11" fmla="*/ 244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05">
                  <a:moveTo>
                    <a:pt x="52" y="0"/>
                  </a:moveTo>
                  <a:cubicBezTo>
                    <a:pt x="0" y="28"/>
                    <a:pt x="7" y="117"/>
                    <a:pt x="9" y="167"/>
                  </a:cubicBezTo>
                  <a:cubicBezTo>
                    <a:pt x="11" y="196"/>
                    <a:pt x="7" y="231"/>
                    <a:pt x="17" y="259"/>
                  </a:cubicBezTo>
                  <a:cubicBezTo>
                    <a:pt x="21" y="269"/>
                    <a:pt x="25" y="278"/>
                    <a:pt x="33" y="286"/>
                  </a:cubicBezTo>
                  <a:cubicBezTo>
                    <a:pt x="39" y="292"/>
                    <a:pt x="44" y="295"/>
                    <a:pt x="48" y="301"/>
                  </a:cubicBezTo>
                  <a:cubicBezTo>
                    <a:pt x="51" y="303"/>
                    <a:pt x="52" y="305"/>
                    <a:pt x="51" y="305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50" name="Freeform 6841"/>
            <p:cNvSpPr>
              <a:spLocks/>
            </p:cNvSpPr>
            <p:nvPr/>
          </p:nvSpPr>
          <p:spPr bwMode="auto">
            <a:xfrm>
              <a:off x="2874" y="3200"/>
              <a:ext cx="25" cy="98"/>
            </a:xfrm>
            <a:custGeom>
              <a:avLst/>
              <a:gdLst>
                <a:gd name="T0" fmla="*/ 2 w 27"/>
                <a:gd name="T1" fmla="*/ 2 h 106"/>
                <a:gd name="T2" fmla="*/ 21 w 27"/>
                <a:gd name="T3" fmla="*/ 84 h 106"/>
                <a:gd name="T4" fmla="*/ 3 w 27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06">
                  <a:moveTo>
                    <a:pt x="2" y="2"/>
                  </a:moveTo>
                  <a:cubicBezTo>
                    <a:pt x="2" y="2"/>
                    <a:pt x="0" y="85"/>
                    <a:pt x="27" y="106"/>
                  </a:cubicBezTo>
                  <a:cubicBezTo>
                    <a:pt x="27" y="106"/>
                    <a:pt x="4" y="69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51" name="Freeform 6842"/>
            <p:cNvSpPr>
              <a:spLocks/>
            </p:cNvSpPr>
            <p:nvPr/>
          </p:nvSpPr>
          <p:spPr bwMode="auto">
            <a:xfrm>
              <a:off x="2871" y="3404"/>
              <a:ext cx="21" cy="188"/>
            </a:xfrm>
            <a:custGeom>
              <a:avLst/>
              <a:gdLst>
                <a:gd name="T0" fmla="*/ 3 w 22"/>
                <a:gd name="T1" fmla="*/ 0 h 203"/>
                <a:gd name="T2" fmla="*/ 4 w 22"/>
                <a:gd name="T3" fmla="*/ 115 h 203"/>
                <a:gd name="T4" fmla="*/ 19 w 22"/>
                <a:gd name="T5" fmla="*/ 161 h 203"/>
                <a:gd name="T6" fmla="*/ 8 w 22"/>
                <a:gd name="T7" fmla="*/ 107 h 203"/>
                <a:gd name="T8" fmla="*/ 3 w 22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03">
                  <a:moveTo>
                    <a:pt x="3" y="0"/>
                  </a:moveTo>
                  <a:cubicBezTo>
                    <a:pt x="4" y="145"/>
                    <a:pt x="4" y="145"/>
                    <a:pt x="4" y="145"/>
                  </a:cubicBezTo>
                  <a:cubicBezTo>
                    <a:pt x="4" y="145"/>
                    <a:pt x="0" y="180"/>
                    <a:pt x="22" y="203"/>
                  </a:cubicBezTo>
                  <a:cubicBezTo>
                    <a:pt x="22" y="203"/>
                    <a:pt x="5" y="181"/>
                    <a:pt x="8" y="135"/>
                  </a:cubicBezTo>
                  <a:cubicBezTo>
                    <a:pt x="12" y="88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52" name="Oval 6843"/>
            <p:cNvSpPr>
              <a:spLocks noChangeArrowheads="1"/>
            </p:cNvSpPr>
            <p:nvPr/>
          </p:nvSpPr>
          <p:spPr bwMode="auto">
            <a:xfrm>
              <a:off x="3021" y="2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53" name="Oval 6844"/>
            <p:cNvSpPr>
              <a:spLocks noChangeArrowheads="1"/>
            </p:cNvSpPr>
            <p:nvPr/>
          </p:nvSpPr>
          <p:spPr bwMode="auto">
            <a:xfrm>
              <a:off x="3030" y="2427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54" name="Oval 6845"/>
            <p:cNvSpPr>
              <a:spLocks noChangeArrowheads="1"/>
            </p:cNvSpPr>
            <p:nvPr/>
          </p:nvSpPr>
          <p:spPr bwMode="auto">
            <a:xfrm>
              <a:off x="3013" y="363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55" name="Oval 6846"/>
            <p:cNvSpPr>
              <a:spLocks noChangeArrowheads="1"/>
            </p:cNvSpPr>
            <p:nvPr/>
          </p:nvSpPr>
          <p:spPr bwMode="auto">
            <a:xfrm>
              <a:off x="3022" y="3658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56" name="Freeform 6847"/>
            <p:cNvSpPr>
              <a:spLocks/>
            </p:cNvSpPr>
            <p:nvPr/>
          </p:nvSpPr>
          <p:spPr bwMode="auto">
            <a:xfrm>
              <a:off x="2940" y="2645"/>
              <a:ext cx="33" cy="23"/>
            </a:xfrm>
            <a:custGeom>
              <a:avLst/>
              <a:gdLst>
                <a:gd name="T0" fmla="*/ 0 w 36"/>
                <a:gd name="T1" fmla="*/ 19 h 25"/>
                <a:gd name="T2" fmla="*/ 28 w 36"/>
                <a:gd name="T3" fmla="*/ 2 h 25"/>
                <a:gd name="T4" fmla="*/ 0 w 36"/>
                <a:gd name="T5" fmla="*/ 19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25">
                  <a:moveTo>
                    <a:pt x="0" y="25"/>
                  </a:moveTo>
                  <a:cubicBezTo>
                    <a:pt x="0" y="25"/>
                    <a:pt x="4" y="0"/>
                    <a:pt x="36" y="2"/>
                  </a:cubicBezTo>
                  <a:cubicBezTo>
                    <a:pt x="36" y="2"/>
                    <a:pt x="11" y="1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57" name="Freeform 6848"/>
            <p:cNvSpPr>
              <a:spLocks/>
            </p:cNvSpPr>
            <p:nvPr/>
          </p:nvSpPr>
          <p:spPr bwMode="auto">
            <a:xfrm>
              <a:off x="2918" y="2648"/>
              <a:ext cx="20" cy="19"/>
            </a:xfrm>
            <a:custGeom>
              <a:avLst/>
              <a:gdLst>
                <a:gd name="T0" fmla="*/ 0 w 22"/>
                <a:gd name="T1" fmla="*/ 7 h 21"/>
                <a:gd name="T2" fmla="*/ 15 w 22"/>
                <a:gd name="T3" fmla="*/ 15 h 21"/>
                <a:gd name="T4" fmla="*/ 11 w 22"/>
                <a:gd name="T5" fmla="*/ 3 h 21"/>
                <a:gd name="T6" fmla="*/ 0 w 22"/>
                <a:gd name="T7" fmla="*/ 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4" y="16"/>
                    <a:pt x="13" y="20"/>
                    <a:pt x="20" y="21"/>
                  </a:cubicBezTo>
                  <a:cubicBezTo>
                    <a:pt x="22" y="15"/>
                    <a:pt x="19" y="6"/>
                    <a:pt x="14" y="3"/>
                  </a:cubicBezTo>
                  <a:cubicBezTo>
                    <a:pt x="6" y="0"/>
                    <a:pt x="4" y="8"/>
                    <a:pt x="0" y="10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58" name="Freeform 6849"/>
            <p:cNvSpPr>
              <a:spLocks/>
            </p:cNvSpPr>
            <p:nvPr/>
          </p:nvSpPr>
          <p:spPr bwMode="auto">
            <a:xfrm>
              <a:off x="3007" y="2648"/>
              <a:ext cx="18" cy="19"/>
            </a:xfrm>
            <a:custGeom>
              <a:avLst/>
              <a:gdLst>
                <a:gd name="T0" fmla="*/ 1 w 19"/>
                <a:gd name="T1" fmla="*/ 15 h 21"/>
                <a:gd name="T2" fmla="*/ 10 w 19"/>
                <a:gd name="T3" fmla="*/ 5 h 21"/>
                <a:gd name="T4" fmla="*/ 2 w 19"/>
                <a:gd name="T5" fmla="*/ 1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" y="21"/>
                  </a:moveTo>
                  <a:cubicBezTo>
                    <a:pt x="0" y="15"/>
                    <a:pt x="5" y="0"/>
                    <a:pt x="13" y="8"/>
                  </a:cubicBezTo>
                  <a:cubicBezTo>
                    <a:pt x="19" y="15"/>
                    <a:pt x="7" y="18"/>
                    <a:pt x="2" y="20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59" name="Freeform 6850"/>
            <p:cNvSpPr>
              <a:spLocks/>
            </p:cNvSpPr>
            <p:nvPr/>
          </p:nvSpPr>
          <p:spPr bwMode="auto">
            <a:xfrm>
              <a:off x="2915" y="3596"/>
              <a:ext cx="29" cy="19"/>
            </a:xfrm>
            <a:custGeom>
              <a:avLst/>
              <a:gdLst>
                <a:gd name="T0" fmla="*/ 19 w 32"/>
                <a:gd name="T1" fmla="*/ 17 h 20"/>
                <a:gd name="T2" fmla="*/ 21 w 32"/>
                <a:gd name="T3" fmla="*/ 4 h 20"/>
                <a:gd name="T4" fmla="*/ 15 w 32"/>
                <a:gd name="T5" fmla="*/ 1 h 20"/>
                <a:gd name="T6" fmla="*/ 5 w 32"/>
                <a:gd name="T7" fmla="*/ 2 h 20"/>
                <a:gd name="T8" fmla="*/ 18 w 32"/>
                <a:gd name="T9" fmla="*/ 1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0">
                  <a:moveTo>
                    <a:pt x="25" y="20"/>
                  </a:moveTo>
                  <a:cubicBezTo>
                    <a:pt x="26" y="15"/>
                    <a:pt x="32" y="11"/>
                    <a:pt x="28" y="4"/>
                  </a:cubicBezTo>
                  <a:cubicBezTo>
                    <a:pt x="26" y="1"/>
                    <a:pt x="24" y="1"/>
                    <a:pt x="20" y="1"/>
                  </a:cubicBezTo>
                  <a:cubicBezTo>
                    <a:pt x="17" y="1"/>
                    <a:pt x="9" y="0"/>
                    <a:pt x="6" y="2"/>
                  </a:cubicBezTo>
                  <a:cubicBezTo>
                    <a:pt x="0" y="8"/>
                    <a:pt x="19" y="19"/>
                    <a:pt x="24" y="20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0" name="Freeform 6851"/>
            <p:cNvSpPr>
              <a:spLocks/>
            </p:cNvSpPr>
            <p:nvPr/>
          </p:nvSpPr>
          <p:spPr bwMode="auto">
            <a:xfrm>
              <a:off x="2995" y="3590"/>
              <a:ext cx="30" cy="23"/>
            </a:xfrm>
            <a:custGeom>
              <a:avLst/>
              <a:gdLst>
                <a:gd name="T0" fmla="*/ 16 w 33"/>
                <a:gd name="T1" fmla="*/ 19 h 25"/>
                <a:gd name="T2" fmla="*/ 5 w 33"/>
                <a:gd name="T3" fmla="*/ 7 h 25"/>
                <a:gd name="T4" fmla="*/ 16 w 33"/>
                <a:gd name="T5" fmla="*/ 19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5">
                  <a:moveTo>
                    <a:pt x="22" y="25"/>
                  </a:moveTo>
                  <a:cubicBezTo>
                    <a:pt x="17" y="21"/>
                    <a:pt x="0" y="20"/>
                    <a:pt x="8" y="10"/>
                  </a:cubicBezTo>
                  <a:cubicBezTo>
                    <a:pt x="17" y="0"/>
                    <a:pt x="33" y="20"/>
                    <a:pt x="22" y="25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1" name="Oval 6852"/>
            <p:cNvSpPr>
              <a:spLocks noChangeArrowheads="1"/>
            </p:cNvSpPr>
            <p:nvPr/>
          </p:nvSpPr>
          <p:spPr bwMode="auto">
            <a:xfrm>
              <a:off x="2931" y="3895"/>
              <a:ext cx="75" cy="29"/>
            </a:xfrm>
            <a:prstGeom prst="ellipse">
              <a:avLst/>
            </a:prstGeom>
            <a:solidFill>
              <a:srgbClr val="C298C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62" name="Freeform 6853"/>
            <p:cNvSpPr>
              <a:spLocks/>
            </p:cNvSpPr>
            <p:nvPr/>
          </p:nvSpPr>
          <p:spPr bwMode="auto">
            <a:xfrm>
              <a:off x="2936" y="3900"/>
              <a:ext cx="74" cy="47"/>
            </a:xfrm>
            <a:custGeom>
              <a:avLst/>
              <a:gdLst>
                <a:gd name="T0" fmla="*/ 0 w 80"/>
                <a:gd name="T1" fmla="*/ 17 h 51"/>
                <a:gd name="T2" fmla="*/ 31 w 80"/>
                <a:gd name="T3" fmla="*/ 0 h 51"/>
                <a:gd name="T4" fmla="*/ 63 w 80"/>
                <a:gd name="T5" fmla="*/ 17 h 51"/>
                <a:gd name="T6" fmla="*/ 0 w 80"/>
                <a:gd name="T7" fmla="*/ 17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51">
                  <a:moveTo>
                    <a:pt x="0" y="22"/>
                  </a:moveTo>
                  <a:cubicBezTo>
                    <a:pt x="0" y="22"/>
                    <a:pt x="3" y="0"/>
                    <a:pt x="39" y="0"/>
                  </a:cubicBezTo>
                  <a:cubicBezTo>
                    <a:pt x="75" y="0"/>
                    <a:pt x="80" y="21"/>
                    <a:pt x="80" y="21"/>
                  </a:cubicBezTo>
                  <a:cubicBezTo>
                    <a:pt x="80" y="21"/>
                    <a:pt x="41" y="51"/>
                    <a:pt x="0" y="22"/>
                  </a:cubicBezTo>
                  <a:close/>
                </a:path>
              </a:pathLst>
            </a:custGeom>
            <a:solidFill>
              <a:srgbClr val="F7E94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3" name="Freeform 6854"/>
            <p:cNvSpPr>
              <a:spLocks/>
            </p:cNvSpPr>
            <p:nvPr/>
          </p:nvSpPr>
          <p:spPr bwMode="auto">
            <a:xfrm>
              <a:off x="2923" y="3895"/>
              <a:ext cx="53" cy="21"/>
            </a:xfrm>
            <a:custGeom>
              <a:avLst/>
              <a:gdLst>
                <a:gd name="T0" fmla="*/ 11 w 57"/>
                <a:gd name="T1" fmla="*/ 17 h 23"/>
                <a:gd name="T2" fmla="*/ 46 w 57"/>
                <a:gd name="T3" fmla="*/ 2 h 23"/>
                <a:gd name="T4" fmla="*/ 11 w 57"/>
                <a:gd name="T5" fmla="*/ 8 h 23"/>
                <a:gd name="T6" fmla="*/ 11 w 57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23">
                  <a:moveTo>
                    <a:pt x="14" y="23"/>
                  </a:moveTo>
                  <a:cubicBezTo>
                    <a:pt x="14" y="23"/>
                    <a:pt x="12" y="6"/>
                    <a:pt x="57" y="2"/>
                  </a:cubicBezTo>
                  <a:cubicBezTo>
                    <a:pt x="57" y="2"/>
                    <a:pt x="36" y="0"/>
                    <a:pt x="14" y="11"/>
                  </a:cubicBezTo>
                  <a:cubicBezTo>
                    <a:pt x="0" y="18"/>
                    <a:pt x="8" y="21"/>
                    <a:pt x="14" y="23"/>
                  </a:cubicBezTo>
                  <a:close/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4" name="Freeform 6855"/>
            <p:cNvSpPr>
              <a:spLocks/>
            </p:cNvSpPr>
            <p:nvPr/>
          </p:nvSpPr>
          <p:spPr bwMode="auto">
            <a:xfrm>
              <a:off x="2999" y="3902"/>
              <a:ext cx="21" cy="19"/>
            </a:xfrm>
            <a:custGeom>
              <a:avLst/>
              <a:gdLst>
                <a:gd name="T0" fmla="*/ 0 w 23"/>
                <a:gd name="T1" fmla="*/ 0 h 21"/>
                <a:gd name="T2" fmla="*/ 9 w 23"/>
                <a:gd name="T3" fmla="*/ 7 h 21"/>
                <a:gd name="T4" fmla="*/ 14 w 23"/>
                <a:gd name="T5" fmla="*/ 12 h 21"/>
                <a:gd name="T6" fmla="*/ 1 w 23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1">
                  <a:moveTo>
                    <a:pt x="0" y="0"/>
                  </a:moveTo>
                  <a:cubicBezTo>
                    <a:pt x="5" y="1"/>
                    <a:pt x="9" y="5"/>
                    <a:pt x="12" y="10"/>
                  </a:cubicBezTo>
                  <a:cubicBezTo>
                    <a:pt x="13" y="12"/>
                    <a:pt x="14" y="21"/>
                    <a:pt x="18" y="16"/>
                  </a:cubicBezTo>
                  <a:cubicBezTo>
                    <a:pt x="23" y="9"/>
                    <a:pt x="5" y="2"/>
                    <a:pt x="1" y="1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5" name="Freeform 6856"/>
            <p:cNvSpPr>
              <a:spLocks/>
            </p:cNvSpPr>
            <p:nvPr/>
          </p:nvSpPr>
          <p:spPr bwMode="auto">
            <a:xfrm>
              <a:off x="2940" y="3901"/>
              <a:ext cx="46" cy="32"/>
            </a:xfrm>
            <a:custGeom>
              <a:avLst/>
              <a:gdLst>
                <a:gd name="T0" fmla="*/ 0 w 50"/>
                <a:gd name="T1" fmla="*/ 25 h 35"/>
                <a:gd name="T2" fmla="*/ 15 w 50"/>
                <a:gd name="T3" fmla="*/ 5 h 35"/>
                <a:gd name="T4" fmla="*/ 39 w 50"/>
                <a:gd name="T5" fmla="*/ 5 h 35"/>
                <a:gd name="T6" fmla="*/ 15 w 50"/>
                <a:gd name="T7" fmla="*/ 14 h 35"/>
                <a:gd name="T8" fmla="*/ 6 w 50"/>
                <a:gd name="T9" fmla="*/ 19 h 35"/>
                <a:gd name="T10" fmla="*/ 0 w 50"/>
                <a:gd name="T11" fmla="*/ 25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5">
                  <a:moveTo>
                    <a:pt x="0" y="32"/>
                  </a:moveTo>
                  <a:cubicBezTo>
                    <a:pt x="1" y="19"/>
                    <a:pt x="7" y="10"/>
                    <a:pt x="19" y="6"/>
                  </a:cubicBezTo>
                  <a:cubicBezTo>
                    <a:pt x="26" y="4"/>
                    <a:pt x="45" y="0"/>
                    <a:pt x="50" y="7"/>
                  </a:cubicBezTo>
                  <a:cubicBezTo>
                    <a:pt x="42" y="15"/>
                    <a:pt x="29" y="13"/>
                    <a:pt x="18" y="18"/>
                  </a:cubicBezTo>
                  <a:cubicBezTo>
                    <a:pt x="15" y="19"/>
                    <a:pt x="10" y="22"/>
                    <a:pt x="8" y="25"/>
                  </a:cubicBezTo>
                  <a:cubicBezTo>
                    <a:pt x="5" y="28"/>
                    <a:pt x="4" y="35"/>
                    <a:pt x="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6" name="Freeform 6857"/>
            <p:cNvSpPr>
              <a:spLocks/>
            </p:cNvSpPr>
            <p:nvPr/>
          </p:nvSpPr>
          <p:spPr bwMode="auto">
            <a:xfrm>
              <a:off x="2915" y="3036"/>
              <a:ext cx="20" cy="253"/>
            </a:xfrm>
            <a:custGeom>
              <a:avLst/>
              <a:gdLst>
                <a:gd name="T0" fmla="*/ 15 w 22"/>
                <a:gd name="T1" fmla="*/ 0 h 273"/>
                <a:gd name="T2" fmla="*/ 16 w 22"/>
                <a:gd name="T3" fmla="*/ 217 h 2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73">
                  <a:moveTo>
                    <a:pt x="21" y="0"/>
                  </a:moveTo>
                  <a:cubicBezTo>
                    <a:pt x="0" y="87"/>
                    <a:pt x="3" y="187"/>
                    <a:pt x="22" y="273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7" name="Freeform 6858"/>
            <p:cNvSpPr>
              <a:spLocks/>
            </p:cNvSpPr>
            <p:nvPr/>
          </p:nvSpPr>
          <p:spPr bwMode="auto">
            <a:xfrm>
              <a:off x="2906" y="3032"/>
              <a:ext cx="25" cy="262"/>
            </a:xfrm>
            <a:custGeom>
              <a:avLst/>
              <a:gdLst>
                <a:gd name="T0" fmla="*/ 23 w 26"/>
                <a:gd name="T1" fmla="*/ 0 h 283"/>
                <a:gd name="T2" fmla="*/ 2 w 26"/>
                <a:gd name="T3" fmla="*/ 60 h 283"/>
                <a:gd name="T4" fmla="*/ 7 w 26"/>
                <a:gd name="T5" fmla="*/ 127 h 283"/>
                <a:gd name="T6" fmla="*/ 20 w 26"/>
                <a:gd name="T7" fmla="*/ 225 h 2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83">
                  <a:moveTo>
                    <a:pt x="26" y="0"/>
                  </a:moveTo>
                  <a:cubicBezTo>
                    <a:pt x="18" y="25"/>
                    <a:pt x="4" y="48"/>
                    <a:pt x="2" y="76"/>
                  </a:cubicBezTo>
                  <a:cubicBezTo>
                    <a:pt x="0" y="104"/>
                    <a:pt x="5" y="132"/>
                    <a:pt x="7" y="160"/>
                  </a:cubicBezTo>
                  <a:cubicBezTo>
                    <a:pt x="10" y="204"/>
                    <a:pt x="9" y="245"/>
                    <a:pt x="23" y="283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8" name="Freeform 6859"/>
            <p:cNvSpPr>
              <a:spLocks/>
            </p:cNvSpPr>
            <p:nvPr/>
          </p:nvSpPr>
          <p:spPr bwMode="auto">
            <a:xfrm>
              <a:off x="2889" y="3029"/>
              <a:ext cx="36" cy="272"/>
            </a:xfrm>
            <a:custGeom>
              <a:avLst/>
              <a:gdLst>
                <a:gd name="T0" fmla="*/ 30 w 39"/>
                <a:gd name="T1" fmla="*/ 0 h 293"/>
                <a:gd name="T2" fmla="*/ 16 w 39"/>
                <a:gd name="T3" fmla="*/ 30 h 293"/>
                <a:gd name="T4" fmla="*/ 3 w 39"/>
                <a:gd name="T5" fmla="*/ 66 h 293"/>
                <a:gd name="T6" fmla="*/ 3 w 39"/>
                <a:gd name="T7" fmla="*/ 133 h 293"/>
                <a:gd name="T8" fmla="*/ 9 w 39"/>
                <a:gd name="T9" fmla="*/ 191 h 293"/>
                <a:gd name="T10" fmla="*/ 29 w 39"/>
                <a:gd name="T11" fmla="*/ 235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293">
                  <a:moveTo>
                    <a:pt x="39" y="0"/>
                  </a:moveTo>
                  <a:cubicBezTo>
                    <a:pt x="37" y="13"/>
                    <a:pt x="25" y="25"/>
                    <a:pt x="19" y="37"/>
                  </a:cubicBezTo>
                  <a:cubicBezTo>
                    <a:pt x="12" y="50"/>
                    <a:pt x="5" y="66"/>
                    <a:pt x="3" y="82"/>
                  </a:cubicBezTo>
                  <a:cubicBezTo>
                    <a:pt x="0" y="109"/>
                    <a:pt x="1" y="139"/>
                    <a:pt x="3" y="166"/>
                  </a:cubicBezTo>
                  <a:cubicBezTo>
                    <a:pt x="4" y="190"/>
                    <a:pt x="5" y="216"/>
                    <a:pt x="12" y="239"/>
                  </a:cubicBezTo>
                  <a:cubicBezTo>
                    <a:pt x="16" y="254"/>
                    <a:pt x="26" y="285"/>
                    <a:pt x="37" y="293"/>
                  </a:cubicBezTo>
                </a:path>
              </a:pathLst>
            </a:custGeom>
            <a:noFill/>
            <a:ln w="3175" cap="rnd">
              <a:solidFill>
                <a:srgbClr val="AE7BA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9" name="Freeform 6860"/>
            <p:cNvSpPr>
              <a:spLocks/>
            </p:cNvSpPr>
            <p:nvPr/>
          </p:nvSpPr>
          <p:spPr bwMode="auto">
            <a:xfrm>
              <a:off x="2870" y="2073"/>
              <a:ext cx="204" cy="1847"/>
            </a:xfrm>
            <a:custGeom>
              <a:avLst/>
              <a:gdLst>
                <a:gd name="T0" fmla="*/ 121 w 220"/>
                <a:gd name="T1" fmla="*/ 1582 h 1995"/>
                <a:gd name="T2" fmla="*/ 174 w 220"/>
                <a:gd name="T3" fmla="*/ 1515 h 1995"/>
                <a:gd name="T4" fmla="*/ 174 w 220"/>
                <a:gd name="T5" fmla="*/ 1402 h 1995"/>
                <a:gd name="T6" fmla="*/ 121 w 220"/>
                <a:gd name="T7" fmla="*/ 1325 h 1995"/>
                <a:gd name="T8" fmla="*/ 121 w 220"/>
                <a:gd name="T9" fmla="*/ 1324 h 1995"/>
                <a:gd name="T10" fmla="*/ 174 w 220"/>
                <a:gd name="T11" fmla="*/ 1257 h 1995"/>
                <a:gd name="T12" fmla="*/ 174 w 220"/>
                <a:gd name="T13" fmla="*/ 1144 h 1995"/>
                <a:gd name="T14" fmla="*/ 136 w 220"/>
                <a:gd name="T15" fmla="*/ 1075 h 1995"/>
                <a:gd name="T16" fmla="*/ 137 w 220"/>
                <a:gd name="T17" fmla="*/ 1065 h 1995"/>
                <a:gd name="T18" fmla="*/ 137 w 220"/>
                <a:gd name="T19" fmla="*/ 1062 h 1995"/>
                <a:gd name="T20" fmla="*/ 175 w 220"/>
                <a:gd name="T21" fmla="*/ 1000 h 1995"/>
                <a:gd name="T22" fmla="*/ 175 w 220"/>
                <a:gd name="T23" fmla="*/ 885 h 1995"/>
                <a:gd name="T24" fmla="*/ 135 w 220"/>
                <a:gd name="T25" fmla="*/ 815 h 1995"/>
                <a:gd name="T26" fmla="*/ 137 w 220"/>
                <a:gd name="T27" fmla="*/ 803 h 1995"/>
                <a:gd name="T28" fmla="*/ 134 w 220"/>
                <a:gd name="T29" fmla="*/ 791 h 1995"/>
                <a:gd name="T30" fmla="*/ 175 w 220"/>
                <a:gd name="T31" fmla="*/ 727 h 1995"/>
                <a:gd name="T32" fmla="*/ 175 w 220"/>
                <a:gd name="T33" fmla="*/ 613 h 1995"/>
                <a:gd name="T34" fmla="*/ 130 w 220"/>
                <a:gd name="T35" fmla="*/ 540 h 1995"/>
                <a:gd name="T36" fmla="*/ 130 w 220"/>
                <a:gd name="T37" fmla="*/ 536 h 1995"/>
                <a:gd name="T38" fmla="*/ 121 w 220"/>
                <a:gd name="T39" fmla="*/ 522 h 1995"/>
                <a:gd name="T40" fmla="*/ 121 w 220"/>
                <a:gd name="T41" fmla="*/ 512 h 1995"/>
                <a:gd name="T42" fmla="*/ 174 w 220"/>
                <a:gd name="T43" fmla="*/ 444 h 1995"/>
                <a:gd name="T44" fmla="*/ 174 w 220"/>
                <a:gd name="T45" fmla="*/ 331 h 1995"/>
                <a:gd name="T46" fmla="*/ 127 w 220"/>
                <a:gd name="T47" fmla="*/ 258 h 1995"/>
                <a:gd name="T48" fmla="*/ 174 w 220"/>
                <a:gd name="T49" fmla="*/ 193 h 1995"/>
                <a:gd name="T50" fmla="*/ 174 w 220"/>
                <a:gd name="T51" fmla="*/ 80 h 1995"/>
                <a:gd name="T52" fmla="*/ 101 w 220"/>
                <a:gd name="T53" fmla="*/ 0 h 1995"/>
                <a:gd name="T54" fmla="*/ 73 w 220"/>
                <a:gd name="T55" fmla="*/ 0 h 1995"/>
                <a:gd name="T56" fmla="*/ 0 w 220"/>
                <a:gd name="T57" fmla="*/ 80 h 1995"/>
                <a:gd name="T58" fmla="*/ 0 w 220"/>
                <a:gd name="T59" fmla="*/ 193 h 1995"/>
                <a:gd name="T60" fmla="*/ 47 w 220"/>
                <a:gd name="T61" fmla="*/ 258 h 1995"/>
                <a:gd name="T62" fmla="*/ 0 w 220"/>
                <a:gd name="T63" fmla="*/ 331 h 1995"/>
                <a:gd name="T64" fmla="*/ 0 w 220"/>
                <a:gd name="T65" fmla="*/ 444 h 1995"/>
                <a:gd name="T66" fmla="*/ 55 w 220"/>
                <a:gd name="T67" fmla="*/ 513 h 1995"/>
                <a:gd name="T68" fmla="*/ 55 w 220"/>
                <a:gd name="T69" fmla="*/ 523 h 1995"/>
                <a:gd name="T70" fmla="*/ 48 w 220"/>
                <a:gd name="T71" fmla="*/ 536 h 1995"/>
                <a:gd name="T72" fmla="*/ 48 w 220"/>
                <a:gd name="T73" fmla="*/ 540 h 1995"/>
                <a:gd name="T74" fmla="*/ 2 w 220"/>
                <a:gd name="T75" fmla="*/ 613 h 1995"/>
                <a:gd name="T76" fmla="*/ 2 w 220"/>
                <a:gd name="T77" fmla="*/ 727 h 1995"/>
                <a:gd name="T78" fmla="*/ 46 w 220"/>
                <a:gd name="T79" fmla="*/ 792 h 1995"/>
                <a:gd name="T80" fmla="*/ 42 w 220"/>
                <a:gd name="T81" fmla="*/ 803 h 1995"/>
                <a:gd name="T82" fmla="*/ 45 w 220"/>
                <a:gd name="T83" fmla="*/ 814 h 1995"/>
                <a:gd name="T84" fmla="*/ 2 w 220"/>
                <a:gd name="T85" fmla="*/ 885 h 1995"/>
                <a:gd name="T86" fmla="*/ 2 w 220"/>
                <a:gd name="T87" fmla="*/ 1000 h 1995"/>
                <a:gd name="T88" fmla="*/ 39 w 220"/>
                <a:gd name="T89" fmla="*/ 1061 h 1995"/>
                <a:gd name="T90" fmla="*/ 39 w 220"/>
                <a:gd name="T91" fmla="*/ 1065 h 1995"/>
                <a:gd name="T92" fmla="*/ 41 w 220"/>
                <a:gd name="T93" fmla="*/ 1074 h 1995"/>
                <a:gd name="T94" fmla="*/ 0 w 220"/>
                <a:gd name="T95" fmla="*/ 1144 h 1995"/>
                <a:gd name="T96" fmla="*/ 0 w 220"/>
                <a:gd name="T97" fmla="*/ 1257 h 1995"/>
                <a:gd name="T98" fmla="*/ 54 w 220"/>
                <a:gd name="T99" fmla="*/ 1325 h 1995"/>
                <a:gd name="T100" fmla="*/ 0 w 220"/>
                <a:gd name="T101" fmla="*/ 1402 h 1995"/>
                <a:gd name="T102" fmla="*/ 0 w 220"/>
                <a:gd name="T103" fmla="*/ 1515 h 1995"/>
                <a:gd name="T104" fmla="*/ 57 w 220"/>
                <a:gd name="T105" fmla="*/ 1583 h 19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0" h="1995">
                  <a:moveTo>
                    <a:pt x="151" y="1994"/>
                  </a:moveTo>
                  <a:cubicBezTo>
                    <a:pt x="190" y="1985"/>
                    <a:pt x="219" y="1955"/>
                    <a:pt x="219" y="1909"/>
                  </a:cubicBezTo>
                  <a:cubicBezTo>
                    <a:pt x="219" y="1766"/>
                    <a:pt x="219" y="1766"/>
                    <a:pt x="219" y="1766"/>
                  </a:cubicBezTo>
                  <a:cubicBezTo>
                    <a:pt x="219" y="1720"/>
                    <a:pt x="190" y="1682"/>
                    <a:pt x="152" y="1670"/>
                  </a:cubicBezTo>
                  <a:cubicBezTo>
                    <a:pt x="152" y="1669"/>
                    <a:pt x="152" y="1669"/>
                    <a:pt x="152" y="1669"/>
                  </a:cubicBezTo>
                  <a:cubicBezTo>
                    <a:pt x="190" y="1660"/>
                    <a:pt x="219" y="1630"/>
                    <a:pt x="219" y="1585"/>
                  </a:cubicBezTo>
                  <a:cubicBezTo>
                    <a:pt x="219" y="1442"/>
                    <a:pt x="219" y="1442"/>
                    <a:pt x="219" y="1442"/>
                  </a:cubicBezTo>
                  <a:cubicBezTo>
                    <a:pt x="219" y="1404"/>
                    <a:pt x="199" y="1371"/>
                    <a:pt x="170" y="1354"/>
                  </a:cubicBezTo>
                  <a:cubicBezTo>
                    <a:pt x="172" y="1350"/>
                    <a:pt x="173" y="1346"/>
                    <a:pt x="173" y="1342"/>
                  </a:cubicBezTo>
                  <a:cubicBezTo>
                    <a:pt x="173" y="1341"/>
                    <a:pt x="173" y="1339"/>
                    <a:pt x="173" y="1338"/>
                  </a:cubicBezTo>
                  <a:cubicBezTo>
                    <a:pt x="201" y="1324"/>
                    <a:pt x="220" y="1297"/>
                    <a:pt x="220" y="1260"/>
                  </a:cubicBezTo>
                  <a:cubicBezTo>
                    <a:pt x="220" y="1116"/>
                    <a:pt x="220" y="1116"/>
                    <a:pt x="220" y="1116"/>
                  </a:cubicBezTo>
                  <a:cubicBezTo>
                    <a:pt x="220" y="1077"/>
                    <a:pt x="199" y="1043"/>
                    <a:pt x="169" y="1027"/>
                  </a:cubicBezTo>
                  <a:cubicBezTo>
                    <a:pt x="172" y="1022"/>
                    <a:pt x="173" y="1017"/>
                    <a:pt x="173" y="1012"/>
                  </a:cubicBezTo>
                  <a:cubicBezTo>
                    <a:pt x="173" y="1006"/>
                    <a:pt x="171" y="1001"/>
                    <a:pt x="167" y="996"/>
                  </a:cubicBezTo>
                  <a:cubicBezTo>
                    <a:pt x="199" y="983"/>
                    <a:pt x="220" y="955"/>
                    <a:pt x="220" y="916"/>
                  </a:cubicBezTo>
                  <a:cubicBezTo>
                    <a:pt x="220" y="772"/>
                    <a:pt x="220" y="772"/>
                    <a:pt x="220" y="772"/>
                  </a:cubicBezTo>
                  <a:cubicBezTo>
                    <a:pt x="220" y="730"/>
                    <a:pt x="196" y="694"/>
                    <a:pt x="163" y="680"/>
                  </a:cubicBezTo>
                  <a:cubicBezTo>
                    <a:pt x="163" y="678"/>
                    <a:pt x="163" y="677"/>
                    <a:pt x="163" y="675"/>
                  </a:cubicBezTo>
                  <a:cubicBezTo>
                    <a:pt x="163" y="668"/>
                    <a:pt x="159" y="663"/>
                    <a:pt x="152" y="658"/>
                  </a:cubicBezTo>
                  <a:cubicBezTo>
                    <a:pt x="152" y="645"/>
                    <a:pt x="152" y="645"/>
                    <a:pt x="152" y="645"/>
                  </a:cubicBezTo>
                  <a:cubicBezTo>
                    <a:pt x="190" y="636"/>
                    <a:pt x="219" y="606"/>
                    <a:pt x="219" y="561"/>
                  </a:cubicBezTo>
                  <a:cubicBezTo>
                    <a:pt x="219" y="418"/>
                    <a:pt x="219" y="418"/>
                    <a:pt x="219" y="418"/>
                  </a:cubicBezTo>
                  <a:cubicBezTo>
                    <a:pt x="219" y="376"/>
                    <a:pt x="194" y="340"/>
                    <a:pt x="160" y="325"/>
                  </a:cubicBezTo>
                  <a:cubicBezTo>
                    <a:pt x="194" y="314"/>
                    <a:pt x="219" y="285"/>
                    <a:pt x="219" y="243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45"/>
                    <a:pt x="178" y="0"/>
                    <a:pt x="12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41" y="0"/>
                    <a:pt x="0" y="45"/>
                    <a:pt x="0" y="10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85"/>
                    <a:pt x="24" y="314"/>
                    <a:pt x="59" y="325"/>
                  </a:cubicBezTo>
                  <a:cubicBezTo>
                    <a:pt x="24" y="339"/>
                    <a:pt x="0" y="375"/>
                    <a:pt x="0" y="418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607"/>
                    <a:pt x="29" y="638"/>
                    <a:pt x="69" y="646"/>
                  </a:cubicBezTo>
                  <a:cubicBezTo>
                    <a:pt x="69" y="650"/>
                    <a:pt x="69" y="655"/>
                    <a:pt x="69" y="659"/>
                  </a:cubicBezTo>
                  <a:cubicBezTo>
                    <a:pt x="63" y="664"/>
                    <a:pt x="60" y="669"/>
                    <a:pt x="60" y="675"/>
                  </a:cubicBezTo>
                  <a:cubicBezTo>
                    <a:pt x="60" y="676"/>
                    <a:pt x="60" y="678"/>
                    <a:pt x="60" y="680"/>
                  </a:cubicBezTo>
                  <a:cubicBezTo>
                    <a:pt x="26" y="694"/>
                    <a:pt x="2" y="730"/>
                    <a:pt x="2" y="772"/>
                  </a:cubicBezTo>
                  <a:cubicBezTo>
                    <a:pt x="2" y="916"/>
                    <a:pt x="2" y="916"/>
                    <a:pt x="2" y="916"/>
                  </a:cubicBezTo>
                  <a:cubicBezTo>
                    <a:pt x="2" y="957"/>
                    <a:pt x="25" y="985"/>
                    <a:pt x="58" y="997"/>
                  </a:cubicBezTo>
                  <a:cubicBezTo>
                    <a:pt x="54" y="1002"/>
                    <a:pt x="53" y="1007"/>
                    <a:pt x="53" y="1012"/>
                  </a:cubicBezTo>
                  <a:cubicBezTo>
                    <a:pt x="53" y="1017"/>
                    <a:pt x="54" y="1021"/>
                    <a:pt x="56" y="1025"/>
                  </a:cubicBezTo>
                  <a:cubicBezTo>
                    <a:pt x="24" y="1041"/>
                    <a:pt x="2" y="1076"/>
                    <a:pt x="2" y="1116"/>
                  </a:cubicBezTo>
                  <a:cubicBezTo>
                    <a:pt x="2" y="1260"/>
                    <a:pt x="2" y="1260"/>
                    <a:pt x="2" y="1260"/>
                  </a:cubicBezTo>
                  <a:cubicBezTo>
                    <a:pt x="2" y="1297"/>
                    <a:pt x="21" y="1324"/>
                    <a:pt x="49" y="1337"/>
                  </a:cubicBezTo>
                  <a:cubicBezTo>
                    <a:pt x="49" y="1339"/>
                    <a:pt x="48" y="1340"/>
                    <a:pt x="48" y="1342"/>
                  </a:cubicBezTo>
                  <a:cubicBezTo>
                    <a:pt x="48" y="1346"/>
                    <a:pt x="49" y="1349"/>
                    <a:pt x="51" y="1353"/>
                  </a:cubicBezTo>
                  <a:cubicBezTo>
                    <a:pt x="21" y="1369"/>
                    <a:pt x="0" y="1403"/>
                    <a:pt x="0" y="1442"/>
                  </a:cubicBezTo>
                  <a:cubicBezTo>
                    <a:pt x="0" y="1585"/>
                    <a:pt x="0" y="1585"/>
                    <a:pt x="0" y="1585"/>
                  </a:cubicBezTo>
                  <a:cubicBezTo>
                    <a:pt x="0" y="1631"/>
                    <a:pt x="29" y="1661"/>
                    <a:pt x="68" y="1670"/>
                  </a:cubicBezTo>
                  <a:cubicBezTo>
                    <a:pt x="29" y="1681"/>
                    <a:pt x="0" y="1720"/>
                    <a:pt x="0" y="1766"/>
                  </a:cubicBezTo>
                  <a:cubicBezTo>
                    <a:pt x="0" y="1909"/>
                    <a:pt x="0" y="1909"/>
                    <a:pt x="0" y="1909"/>
                  </a:cubicBezTo>
                  <a:cubicBezTo>
                    <a:pt x="0" y="1956"/>
                    <a:pt x="31" y="1987"/>
                    <a:pt x="71" y="1995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0" name="Freeform 6861"/>
            <p:cNvSpPr>
              <a:spLocks/>
            </p:cNvSpPr>
            <p:nvPr/>
          </p:nvSpPr>
          <p:spPr bwMode="auto">
            <a:xfrm>
              <a:off x="3003" y="3611"/>
              <a:ext cx="55" cy="175"/>
            </a:xfrm>
            <a:custGeom>
              <a:avLst/>
              <a:gdLst>
                <a:gd name="T0" fmla="*/ 0 w 59"/>
                <a:gd name="T1" fmla="*/ 0 h 189"/>
                <a:gd name="T2" fmla="*/ 26 w 59"/>
                <a:gd name="T3" fmla="*/ 150 h 189"/>
                <a:gd name="T4" fmla="*/ 0 w 59"/>
                <a:gd name="T5" fmla="*/ 0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189">
                  <a:moveTo>
                    <a:pt x="0" y="0"/>
                  </a:moveTo>
                  <a:cubicBezTo>
                    <a:pt x="0" y="0"/>
                    <a:pt x="43" y="12"/>
                    <a:pt x="32" y="189"/>
                  </a:cubicBezTo>
                  <a:cubicBezTo>
                    <a:pt x="32" y="189"/>
                    <a:pt x="5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1" name="Freeform 6862"/>
            <p:cNvSpPr>
              <a:spLocks/>
            </p:cNvSpPr>
            <p:nvPr/>
          </p:nvSpPr>
          <p:spPr bwMode="auto">
            <a:xfrm>
              <a:off x="3009" y="2367"/>
              <a:ext cx="55" cy="175"/>
            </a:xfrm>
            <a:custGeom>
              <a:avLst/>
              <a:gdLst>
                <a:gd name="T0" fmla="*/ 0 w 59"/>
                <a:gd name="T1" fmla="*/ 0 h 189"/>
                <a:gd name="T2" fmla="*/ 26 w 59"/>
                <a:gd name="T3" fmla="*/ 150 h 189"/>
                <a:gd name="T4" fmla="*/ 0 w 59"/>
                <a:gd name="T5" fmla="*/ 0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189">
                  <a:moveTo>
                    <a:pt x="0" y="0"/>
                  </a:moveTo>
                  <a:cubicBezTo>
                    <a:pt x="0" y="0"/>
                    <a:pt x="43" y="13"/>
                    <a:pt x="32" y="189"/>
                  </a:cubicBezTo>
                  <a:cubicBezTo>
                    <a:pt x="32" y="189"/>
                    <a:pt x="5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2" name="Freeform 6863"/>
            <p:cNvSpPr>
              <a:spLocks/>
            </p:cNvSpPr>
            <p:nvPr/>
          </p:nvSpPr>
          <p:spPr bwMode="auto">
            <a:xfrm>
              <a:off x="2997" y="2069"/>
              <a:ext cx="55" cy="175"/>
            </a:xfrm>
            <a:custGeom>
              <a:avLst/>
              <a:gdLst>
                <a:gd name="T0" fmla="*/ 0 w 59"/>
                <a:gd name="T1" fmla="*/ 0 h 189"/>
                <a:gd name="T2" fmla="*/ 26 w 59"/>
                <a:gd name="T3" fmla="*/ 150 h 189"/>
                <a:gd name="T4" fmla="*/ 0 w 59"/>
                <a:gd name="T5" fmla="*/ 0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189">
                  <a:moveTo>
                    <a:pt x="0" y="0"/>
                  </a:moveTo>
                  <a:cubicBezTo>
                    <a:pt x="0" y="0"/>
                    <a:pt x="44" y="13"/>
                    <a:pt x="32" y="189"/>
                  </a:cubicBezTo>
                  <a:cubicBezTo>
                    <a:pt x="32" y="189"/>
                    <a:pt x="59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3" name="Freeform 6864"/>
            <p:cNvSpPr>
              <a:spLocks/>
            </p:cNvSpPr>
            <p:nvPr/>
          </p:nvSpPr>
          <p:spPr bwMode="auto">
            <a:xfrm>
              <a:off x="2911" y="2349"/>
              <a:ext cx="33" cy="22"/>
            </a:xfrm>
            <a:custGeom>
              <a:avLst/>
              <a:gdLst>
                <a:gd name="T0" fmla="*/ 19 w 36"/>
                <a:gd name="T1" fmla="*/ 18 h 24"/>
                <a:gd name="T2" fmla="*/ 28 w 36"/>
                <a:gd name="T3" fmla="*/ 9 h 24"/>
                <a:gd name="T4" fmla="*/ 26 w 36"/>
                <a:gd name="T5" fmla="*/ 3 h 24"/>
                <a:gd name="T6" fmla="*/ 17 w 36"/>
                <a:gd name="T7" fmla="*/ 2 h 24"/>
                <a:gd name="T8" fmla="*/ 6 w 36"/>
                <a:gd name="T9" fmla="*/ 14 h 24"/>
                <a:gd name="T10" fmla="*/ 17 w 36"/>
                <a:gd name="T11" fmla="*/ 18 h 24"/>
                <a:gd name="T12" fmla="*/ 20 w 36"/>
                <a:gd name="T13" fmla="*/ 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24">
                  <a:moveTo>
                    <a:pt x="25" y="24"/>
                  </a:moveTo>
                  <a:cubicBezTo>
                    <a:pt x="31" y="23"/>
                    <a:pt x="36" y="17"/>
                    <a:pt x="36" y="12"/>
                  </a:cubicBezTo>
                  <a:cubicBezTo>
                    <a:pt x="36" y="9"/>
                    <a:pt x="35" y="6"/>
                    <a:pt x="34" y="3"/>
                  </a:cubicBezTo>
                  <a:cubicBezTo>
                    <a:pt x="31" y="0"/>
                    <a:pt x="26" y="1"/>
                    <a:pt x="23" y="2"/>
                  </a:cubicBezTo>
                  <a:cubicBezTo>
                    <a:pt x="16" y="4"/>
                    <a:pt x="0" y="6"/>
                    <a:pt x="8" y="17"/>
                  </a:cubicBezTo>
                  <a:cubicBezTo>
                    <a:pt x="10" y="20"/>
                    <a:pt x="18" y="24"/>
                    <a:pt x="23" y="24"/>
                  </a:cubicBezTo>
                  <a:cubicBezTo>
                    <a:pt x="24" y="24"/>
                    <a:pt x="25" y="24"/>
                    <a:pt x="26" y="24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4" name="Freeform 6865"/>
            <p:cNvSpPr>
              <a:spLocks/>
            </p:cNvSpPr>
            <p:nvPr/>
          </p:nvSpPr>
          <p:spPr bwMode="auto">
            <a:xfrm>
              <a:off x="3000" y="2348"/>
              <a:ext cx="28" cy="20"/>
            </a:xfrm>
            <a:custGeom>
              <a:avLst/>
              <a:gdLst>
                <a:gd name="T0" fmla="*/ 7 w 30"/>
                <a:gd name="T1" fmla="*/ 1 h 22"/>
                <a:gd name="T2" fmla="*/ 1 w 30"/>
                <a:gd name="T3" fmla="*/ 12 h 22"/>
                <a:gd name="T4" fmla="*/ 10 w 30"/>
                <a:gd name="T5" fmla="*/ 15 h 22"/>
                <a:gd name="T6" fmla="*/ 17 w 30"/>
                <a:gd name="T7" fmla="*/ 15 h 22"/>
                <a:gd name="T8" fmla="*/ 22 w 30"/>
                <a:gd name="T9" fmla="*/ 12 h 22"/>
                <a:gd name="T10" fmla="*/ 22 w 30"/>
                <a:gd name="T11" fmla="*/ 5 h 22"/>
                <a:gd name="T12" fmla="*/ 17 w 30"/>
                <a:gd name="T13" fmla="*/ 1 h 22"/>
                <a:gd name="T14" fmla="*/ 7 w 30"/>
                <a:gd name="T15" fmla="*/ 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22">
                  <a:moveTo>
                    <a:pt x="9" y="1"/>
                  </a:moveTo>
                  <a:cubicBezTo>
                    <a:pt x="5" y="4"/>
                    <a:pt x="0" y="9"/>
                    <a:pt x="1" y="15"/>
                  </a:cubicBezTo>
                  <a:cubicBezTo>
                    <a:pt x="2" y="19"/>
                    <a:pt x="9" y="19"/>
                    <a:pt x="13" y="20"/>
                  </a:cubicBezTo>
                  <a:cubicBezTo>
                    <a:pt x="15" y="20"/>
                    <a:pt x="18" y="21"/>
                    <a:pt x="20" y="21"/>
                  </a:cubicBezTo>
                  <a:cubicBezTo>
                    <a:pt x="24" y="22"/>
                    <a:pt x="26" y="18"/>
                    <a:pt x="28" y="15"/>
                  </a:cubicBezTo>
                  <a:cubicBezTo>
                    <a:pt x="30" y="12"/>
                    <a:pt x="30" y="10"/>
                    <a:pt x="28" y="7"/>
                  </a:cubicBezTo>
                  <a:cubicBezTo>
                    <a:pt x="25" y="4"/>
                    <a:pt x="23" y="2"/>
                    <a:pt x="20" y="1"/>
                  </a:cubicBezTo>
                  <a:cubicBezTo>
                    <a:pt x="16" y="0"/>
                    <a:pt x="13" y="0"/>
                    <a:pt x="9" y="1"/>
                  </a:cubicBezTo>
                </a:path>
              </a:pathLst>
            </a:custGeom>
            <a:solidFill>
              <a:srgbClr val="AE7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5" name="Freeform 6866"/>
            <p:cNvSpPr>
              <a:spLocks/>
            </p:cNvSpPr>
            <p:nvPr/>
          </p:nvSpPr>
          <p:spPr bwMode="auto">
            <a:xfrm>
              <a:off x="2922" y="2646"/>
              <a:ext cx="101" cy="681"/>
            </a:xfrm>
            <a:custGeom>
              <a:avLst/>
              <a:gdLst>
                <a:gd name="T0" fmla="*/ 43 w 109"/>
                <a:gd name="T1" fmla="*/ 575 h 735"/>
                <a:gd name="T2" fmla="*/ 2 w 109"/>
                <a:gd name="T3" fmla="*/ 584 h 735"/>
                <a:gd name="T4" fmla="*/ 0 w 109"/>
                <a:gd name="T5" fmla="*/ 575 h 735"/>
                <a:gd name="T6" fmla="*/ 15 w 109"/>
                <a:gd name="T7" fmla="*/ 554 h 735"/>
                <a:gd name="T8" fmla="*/ 15 w 109"/>
                <a:gd name="T9" fmla="*/ 334 h 735"/>
                <a:gd name="T10" fmla="*/ 4 w 109"/>
                <a:gd name="T11" fmla="*/ 313 h 735"/>
                <a:gd name="T12" fmla="*/ 15 w 109"/>
                <a:gd name="T13" fmla="*/ 292 h 735"/>
                <a:gd name="T14" fmla="*/ 15 w 109"/>
                <a:gd name="T15" fmla="*/ 57 h 735"/>
                <a:gd name="T16" fmla="*/ 7 w 109"/>
                <a:gd name="T17" fmla="*/ 44 h 735"/>
                <a:gd name="T18" fmla="*/ 15 w 109"/>
                <a:gd name="T19" fmla="*/ 32 h 735"/>
                <a:gd name="T20" fmla="*/ 15 w 109"/>
                <a:gd name="T21" fmla="*/ 22 h 735"/>
                <a:gd name="T22" fmla="*/ 43 w 109"/>
                <a:gd name="T23" fmla="*/ 0 h 735"/>
                <a:gd name="T24" fmla="*/ 71 w 109"/>
                <a:gd name="T25" fmla="*/ 21 h 735"/>
                <a:gd name="T26" fmla="*/ 71 w 109"/>
                <a:gd name="T27" fmla="*/ 31 h 735"/>
                <a:gd name="T28" fmla="*/ 80 w 109"/>
                <a:gd name="T29" fmla="*/ 44 h 735"/>
                <a:gd name="T30" fmla="*/ 71 w 109"/>
                <a:gd name="T31" fmla="*/ 58 h 735"/>
                <a:gd name="T32" fmla="*/ 71 w 109"/>
                <a:gd name="T33" fmla="*/ 289 h 735"/>
                <a:gd name="T34" fmla="*/ 87 w 109"/>
                <a:gd name="T35" fmla="*/ 313 h 735"/>
                <a:gd name="T36" fmla="*/ 71 w 109"/>
                <a:gd name="T37" fmla="*/ 336 h 735"/>
                <a:gd name="T38" fmla="*/ 71 w 109"/>
                <a:gd name="T39" fmla="*/ 553 h 735"/>
                <a:gd name="T40" fmla="*/ 87 w 109"/>
                <a:gd name="T41" fmla="*/ 575 h 735"/>
                <a:gd name="T42" fmla="*/ 84 w 109"/>
                <a:gd name="T43" fmla="*/ 585 h 735"/>
                <a:gd name="T44" fmla="*/ 57 w 109"/>
                <a:gd name="T45" fmla="*/ 575 h 7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9" h="735">
                  <a:moveTo>
                    <a:pt x="54" y="723"/>
                  </a:moveTo>
                  <a:cubicBezTo>
                    <a:pt x="17" y="722"/>
                    <a:pt x="2" y="734"/>
                    <a:pt x="2" y="734"/>
                  </a:cubicBezTo>
                  <a:cubicBezTo>
                    <a:pt x="1" y="731"/>
                    <a:pt x="0" y="727"/>
                    <a:pt x="0" y="723"/>
                  </a:cubicBezTo>
                  <a:cubicBezTo>
                    <a:pt x="0" y="713"/>
                    <a:pt x="7" y="703"/>
                    <a:pt x="18" y="696"/>
                  </a:cubicBezTo>
                  <a:cubicBezTo>
                    <a:pt x="18" y="607"/>
                    <a:pt x="18" y="514"/>
                    <a:pt x="18" y="420"/>
                  </a:cubicBezTo>
                  <a:cubicBezTo>
                    <a:pt x="9" y="413"/>
                    <a:pt x="4" y="404"/>
                    <a:pt x="4" y="394"/>
                  </a:cubicBezTo>
                  <a:cubicBezTo>
                    <a:pt x="4" y="383"/>
                    <a:pt x="9" y="374"/>
                    <a:pt x="18" y="367"/>
                  </a:cubicBezTo>
                  <a:cubicBezTo>
                    <a:pt x="18" y="268"/>
                    <a:pt x="18" y="168"/>
                    <a:pt x="18" y="72"/>
                  </a:cubicBezTo>
                  <a:cubicBezTo>
                    <a:pt x="13" y="67"/>
                    <a:pt x="10" y="62"/>
                    <a:pt x="10" y="56"/>
                  </a:cubicBezTo>
                  <a:cubicBezTo>
                    <a:pt x="10" y="51"/>
                    <a:pt x="13" y="45"/>
                    <a:pt x="18" y="4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6" y="0"/>
                    <a:pt x="54" y="0"/>
                  </a:cubicBezTo>
                  <a:cubicBezTo>
                    <a:pt x="93" y="0"/>
                    <a:pt x="90" y="27"/>
                    <a:pt x="90" y="27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6" y="44"/>
                    <a:pt x="100" y="50"/>
                    <a:pt x="100" y="56"/>
                  </a:cubicBezTo>
                  <a:cubicBezTo>
                    <a:pt x="100" y="63"/>
                    <a:pt x="96" y="69"/>
                    <a:pt x="90" y="73"/>
                  </a:cubicBezTo>
                  <a:cubicBezTo>
                    <a:pt x="90" y="168"/>
                    <a:pt x="90" y="266"/>
                    <a:pt x="90" y="364"/>
                  </a:cubicBezTo>
                  <a:cubicBezTo>
                    <a:pt x="102" y="371"/>
                    <a:pt x="109" y="382"/>
                    <a:pt x="109" y="394"/>
                  </a:cubicBezTo>
                  <a:cubicBezTo>
                    <a:pt x="109" y="405"/>
                    <a:pt x="102" y="416"/>
                    <a:pt x="90" y="423"/>
                  </a:cubicBezTo>
                  <a:cubicBezTo>
                    <a:pt x="90" y="516"/>
                    <a:pt x="90" y="608"/>
                    <a:pt x="90" y="695"/>
                  </a:cubicBezTo>
                  <a:cubicBezTo>
                    <a:pt x="102" y="702"/>
                    <a:pt x="109" y="712"/>
                    <a:pt x="109" y="723"/>
                  </a:cubicBezTo>
                  <a:cubicBezTo>
                    <a:pt x="109" y="727"/>
                    <a:pt x="108" y="731"/>
                    <a:pt x="106" y="735"/>
                  </a:cubicBezTo>
                  <a:cubicBezTo>
                    <a:pt x="106" y="735"/>
                    <a:pt x="94" y="725"/>
                    <a:pt x="72" y="723"/>
                  </a:cubicBezTo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6" name="Oval 6867"/>
            <p:cNvSpPr>
              <a:spLocks noChangeArrowheads="1"/>
            </p:cNvSpPr>
            <p:nvPr/>
          </p:nvSpPr>
          <p:spPr bwMode="auto">
            <a:xfrm>
              <a:off x="3002" y="3309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77" name="Oval 6868"/>
            <p:cNvSpPr>
              <a:spLocks noChangeArrowheads="1"/>
            </p:cNvSpPr>
            <p:nvPr/>
          </p:nvSpPr>
          <p:spPr bwMode="auto">
            <a:xfrm>
              <a:off x="3020" y="3329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78" name="Freeform 6869"/>
            <p:cNvSpPr>
              <a:spLocks/>
            </p:cNvSpPr>
            <p:nvPr/>
          </p:nvSpPr>
          <p:spPr bwMode="auto">
            <a:xfrm>
              <a:off x="3010" y="3315"/>
              <a:ext cx="55" cy="175"/>
            </a:xfrm>
            <a:custGeom>
              <a:avLst/>
              <a:gdLst>
                <a:gd name="T0" fmla="*/ 0 w 59"/>
                <a:gd name="T1" fmla="*/ 0 h 189"/>
                <a:gd name="T2" fmla="*/ 26 w 59"/>
                <a:gd name="T3" fmla="*/ 150 h 189"/>
                <a:gd name="T4" fmla="*/ 0 w 59"/>
                <a:gd name="T5" fmla="*/ 0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189">
                  <a:moveTo>
                    <a:pt x="0" y="0"/>
                  </a:moveTo>
                  <a:cubicBezTo>
                    <a:pt x="0" y="0"/>
                    <a:pt x="44" y="13"/>
                    <a:pt x="32" y="189"/>
                  </a:cubicBezTo>
                  <a:cubicBezTo>
                    <a:pt x="32" y="189"/>
                    <a:pt x="59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9" name="Oval 6870"/>
            <p:cNvSpPr>
              <a:spLocks noChangeArrowheads="1"/>
            </p:cNvSpPr>
            <p:nvPr/>
          </p:nvSpPr>
          <p:spPr bwMode="auto">
            <a:xfrm>
              <a:off x="2967" y="3896"/>
              <a:ext cx="8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80" name="Oval 6871"/>
            <p:cNvSpPr>
              <a:spLocks noChangeArrowheads="1"/>
            </p:cNvSpPr>
            <p:nvPr/>
          </p:nvSpPr>
          <p:spPr bwMode="auto">
            <a:xfrm>
              <a:off x="2970" y="389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81" name="Freeform 6872"/>
            <p:cNvSpPr>
              <a:spLocks/>
            </p:cNvSpPr>
            <p:nvPr/>
          </p:nvSpPr>
          <p:spPr bwMode="auto">
            <a:xfrm>
              <a:off x="2734" y="1475"/>
              <a:ext cx="31" cy="27"/>
            </a:xfrm>
            <a:custGeom>
              <a:avLst/>
              <a:gdLst>
                <a:gd name="T0" fmla="*/ 8 w 33"/>
                <a:gd name="T1" fmla="*/ 1 h 29"/>
                <a:gd name="T2" fmla="*/ 6 w 33"/>
                <a:gd name="T3" fmla="*/ 7 h 29"/>
                <a:gd name="T4" fmla="*/ 15 w 33"/>
                <a:gd name="T5" fmla="*/ 10 h 29"/>
                <a:gd name="T6" fmla="*/ 21 w 33"/>
                <a:gd name="T7" fmla="*/ 18 h 29"/>
                <a:gd name="T8" fmla="*/ 21 w 33"/>
                <a:gd name="T9" fmla="*/ 21 h 29"/>
                <a:gd name="T10" fmla="*/ 27 w 33"/>
                <a:gd name="T11" fmla="*/ 23 h 29"/>
                <a:gd name="T12" fmla="*/ 17 w 33"/>
                <a:gd name="T13" fmla="*/ 20 h 29"/>
                <a:gd name="T14" fmla="*/ 11 w 33"/>
                <a:gd name="T15" fmla="*/ 13 h 29"/>
                <a:gd name="T16" fmla="*/ 1 w 33"/>
                <a:gd name="T17" fmla="*/ 7 h 29"/>
                <a:gd name="T18" fmla="*/ 7 w 33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9">
                  <a:moveTo>
                    <a:pt x="8" y="1"/>
                  </a:moveTo>
                  <a:cubicBezTo>
                    <a:pt x="4" y="1"/>
                    <a:pt x="3" y="8"/>
                    <a:pt x="6" y="10"/>
                  </a:cubicBezTo>
                  <a:cubicBezTo>
                    <a:pt x="9" y="13"/>
                    <a:pt x="14" y="12"/>
                    <a:pt x="18" y="13"/>
                  </a:cubicBezTo>
                  <a:cubicBezTo>
                    <a:pt x="22" y="15"/>
                    <a:pt x="24" y="16"/>
                    <a:pt x="24" y="21"/>
                  </a:cubicBezTo>
                  <a:cubicBezTo>
                    <a:pt x="24" y="23"/>
                    <a:pt x="23" y="25"/>
                    <a:pt x="25" y="27"/>
                  </a:cubicBezTo>
                  <a:cubicBezTo>
                    <a:pt x="28" y="28"/>
                    <a:pt x="31" y="27"/>
                    <a:pt x="33" y="29"/>
                  </a:cubicBezTo>
                  <a:cubicBezTo>
                    <a:pt x="29" y="29"/>
                    <a:pt x="21" y="29"/>
                    <a:pt x="20" y="25"/>
                  </a:cubicBezTo>
                  <a:cubicBezTo>
                    <a:pt x="17" y="20"/>
                    <a:pt x="21" y="17"/>
                    <a:pt x="14" y="16"/>
                  </a:cubicBezTo>
                  <a:cubicBezTo>
                    <a:pt x="10" y="16"/>
                    <a:pt x="3" y="16"/>
                    <a:pt x="1" y="10"/>
                  </a:cubicBezTo>
                  <a:cubicBezTo>
                    <a:pt x="0" y="6"/>
                    <a:pt x="4" y="2"/>
                    <a:pt x="7" y="0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2" name="Freeform 6873"/>
            <p:cNvSpPr>
              <a:spLocks/>
            </p:cNvSpPr>
            <p:nvPr/>
          </p:nvSpPr>
          <p:spPr bwMode="auto">
            <a:xfrm>
              <a:off x="2805" y="1496"/>
              <a:ext cx="38" cy="42"/>
            </a:xfrm>
            <a:custGeom>
              <a:avLst/>
              <a:gdLst>
                <a:gd name="T0" fmla="*/ 1 w 41"/>
                <a:gd name="T1" fmla="*/ 7 h 45"/>
                <a:gd name="T2" fmla="*/ 1 w 41"/>
                <a:gd name="T3" fmla="*/ 7 h 45"/>
                <a:gd name="T4" fmla="*/ 10 w 41"/>
                <a:gd name="T5" fmla="*/ 3 h 45"/>
                <a:gd name="T6" fmla="*/ 15 w 41"/>
                <a:gd name="T7" fmla="*/ 8 h 45"/>
                <a:gd name="T8" fmla="*/ 13 w 41"/>
                <a:gd name="T9" fmla="*/ 27 h 45"/>
                <a:gd name="T10" fmla="*/ 12 w 41"/>
                <a:gd name="T11" fmla="*/ 32 h 45"/>
                <a:gd name="T12" fmla="*/ 17 w 41"/>
                <a:gd name="T13" fmla="*/ 30 h 45"/>
                <a:gd name="T14" fmla="*/ 19 w 41"/>
                <a:gd name="T15" fmla="*/ 28 h 45"/>
                <a:gd name="T16" fmla="*/ 31 w 41"/>
                <a:gd name="T17" fmla="*/ 36 h 45"/>
                <a:gd name="T18" fmla="*/ 23 w 41"/>
                <a:gd name="T19" fmla="*/ 26 h 45"/>
                <a:gd name="T20" fmla="*/ 16 w 41"/>
                <a:gd name="T21" fmla="*/ 26 h 45"/>
                <a:gd name="T22" fmla="*/ 17 w 41"/>
                <a:gd name="T23" fmla="*/ 20 h 45"/>
                <a:gd name="T24" fmla="*/ 18 w 41"/>
                <a:gd name="T25" fmla="*/ 10 h 45"/>
                <a:gd name="T26" fmla="*/ 14 w 41"/>
                <a:gd name="T27" fmla="*/ 2 h 45"/>
                <a:gd name="T28" fmla="*/ 0 w 41"/>
                <a:gd name="T29" fmla="*/ 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" h="45">
                  <a:moveTo>
                    <a:pt x="1" y="7"/>
                  </a:moveTo>
                  <a:cubicBezTo>
                    <a:pt x="0" y="7"/>
                    <a:pt x="1" y="7"/>
                    <a:pt x="1" y="7"/>
                  </a:cubicBezTo>
                  <a:cubicBezTo>
                    <a:pt x="4" y="5"/>
                    <a:pt x="9" y="4"/>
                    <a:pt x="13" y="3"/>
                  </a:cubicBezTo>
                  <a:cubicBezTo>
                    <a:pt x="19" y="3"/>
                    <a:pt x="19" y="6"/>
                    <a:pt x="18" y="11"/>
                  </a:cubicBezTo>
                  <a:cubicBezTo>
                    <a:pt x="18" y="18"/>
                    <a:pt x="17" y="26"/>
                    <a:pt x="16" y="33"/>
                  </a:cubicBezTo>
                  <a:cubicBezTo>
                    <a:pt x="15" y="34"/>
                    <a:pt x="14" y="38"/>
                    <a:pt x="15" y="39"/>
                  </a:cubicBezTo>
                  <a:cubicBezTo>
                    <a:pt x="16" y="39"/>
                    <a:pt x="19" y="36"/>
                    <a:pt x="20" y="36"/>
                  </a:cubicBezTo>
                  <a:cubicBezTo>
                    <a:pt x="21" y="35"/>
                    <a:pt x="23" y="34"/>
                    <a:pt x="25" y="34"/>
                  </a:cubicBezTo>
                  <a:cubicBezTo>
                    <a:pt x="32" y="33"/>
                    <a:pt x="33" y="43"/>
                    <a:pt x="39" y="45"/>
                  </a:cubicBezTo>
                  <a:cubicBezTo>
                    <a:pt x="41" y="41"/>
                    <a:pt x="33" y="33"/>
                    <a:pt x="29" y="32"/>
                  </a:cubicBezTo>
                  <a:cubicBezTo>
                    <a:pt x="26" y="31"/>
                    <a:pt x="23" y="32"/>
                    <a:pt x="19" y="32"/>
                  </a:cubicBezTo>
                  <a:cubicBezTo>
                    <a:pt x="19" y="29"/>
                    <a:pt x="20" y="26"/>
                    <a:pt x="21" y="24"/>
                  </a:cubicBezTo>
                  <a:cubicBezTo>
                    <a:pt x="22" y="20"/>
                    <a:pt x="22" y="16"/>
                    <a:pt x="22" y="13"/>
                  </a:cubicBezTo>
                  <a:cubicBezTo>
                    <a:pt x="21" y="9"/>
                    <a:pt x="21" y="4"/>
                    <a:pt x="17" y="2"/>
                  </a:cubicBezTo>
                  <a:cubicBezTo>
                    <a:pt x="12" y="0"/>
                    <a:pt x="4" y="5"/>
                    <a:pt x="0" y="8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3" name="Freeform 6874"/>
            <p:cNvSpPr>
              <a:spLocks/>
            </p:cNvSpPr>
            <p:nvPr/>
          </p:nvSpPr>
          <p:spPr bwMode="auto">
            <a:xfrm>
              <a:off x="2776" y="1480"/>
              <a:ext cx="23" cy="11"/>
            </a:xfrm>
            <a:custGeom>
              <a:avLst/>
              <a:gdLst>
                <a:gd name="T0" fmla="*/ 0 w 25"/>
                <a:gd name="T1" fmla="*/ 5 h 12"/>
                <a:gd name="T2" fmla="*/ 12 w 25"/>
                <a:gd name="T3" fmla="*/ 2 h 12"/>
                <a:gd name="T4" fmla="*/ 16 w 25"/>
                <a:gd name="T5" fmla="*/ 5 h 12"/>
                <a:gd name="T6" fmla="*/ 18 w 25"/>
                <a:gd name="T7" fmla="*/ 9 h 12"/>
                <a:gd name="T8" fmla="*/ 11 w 25"/>
                <a:gd name="T9" fmla="*/ 0 h 12"/>
                <a:gd name="T10" fmla="*/ 1 w 25"/>
                <a:gd name="T11" fmla="*/ 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2">
                  <a:moveTo>
                    <a:pt x="0" y="5"/>
                  </a:moveTo>
                  <a:cubicBezTo>
                    <a:pt x="4" y="3"/>
                    <a:pt x="10" y="1"/>
                    <a:pt x="15" y="2"/>
                  </a:cubicBezTo>
                  <a:cubicBezTo>
                    <a:pt x="17" y="2"/>
                    <a:pt x="19" y="4"/>
                    <a:pt x="21" y="5"/>
                  </a:cubicBezTo>
                  <a:cubicBezTo>
                    <a:pt x="23" y="7"/>
                    <a:pt x="23" y="10"/>
                    <a:pt x="24" y="12"/>
                  </a:cubicBezTo>
                  <a:cubicBezTo>
                    <a:pt x="25" y="6"/>
                    <a:pt x="20" y="0"/>
                    <a:pt x="14" y="0"/>
                  </a:cubicBezTo>
                  <a:cubicBezTo>
                    <a:pt x="10" y="0"/>
                    <a:pt x="4" y="3"/>
                    <a:pt x="1" y="5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4" name="Freeform 6875"/>
            <p:cNvSpPr>
              <a:spLocks/>
            </p:cNvSpPr>
            <p:nvPr/>
          </p:nvSpPr>
          <p:spPr bwMode="auto">
            <a:xfrm>
              <a:off x="2794" y="1517"/>
              <a:ext cx="20" cy="15"/>
            </a:xfrm>
            <a:custGeom>
              <a:avLst/>
              <a:gdLst>
                <a:gd name="T0" fmla="*/ 1 w 21"/>
                <a:gd name="T1" fmla="*/ 1 h 17"/>
                <a:gd name="T2" fmla="*/ 12 w 21"/>
                <a:gd name="T3" fmla="*/ 3 h 17"/>
                <a:gd name="T4" fmla="*/ 9 w 21"/>
                <a:gd name="T5" fmla="*/ 11 h 17"/>
                <a:gd name="T6" fmla="*/ 9 w 21"/>
                <a:gd name="T7" fmla="*/ 4 h 17"/>
                <a:gd name="T8" fmla="*/ 0 w 2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1" y="1"/>
                  </a:moveTo>
                  <a:cubicBezTo>
                    <a:pt x="4" y="0"/>
                    <a:pt x="13" y="1"/>
                    <a:pt x="15" y="3"/>
                  </a:cubicBezTo>
                  <a:cubicBezTo>
                    <a:pt x="21" y="8"/>
                    <a:pt x="11" y="14"/>
                    <a:pt x="9" y="17"/>
                  </a:cubicBezTo>
                  <a:cubicBezTo>
                    <a:pt x="13" y="13"/>
                    <a:pt x="15" y="8"/>
                    <a:pt x="9" y="4"/>
                  </a:cubicBezTo>
                  <a:cubicBezTo>
                    <a:pt x="7" y="2"/>
                    <a:pt x="3" y="2"/>
                    <a:pt x="0" y="1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5" name="Freeform 6876"/>
            <p:cNvSpPr>
              <a:spLocks/>
            </p:cNvSpPr>
            <p:nvPr/>
          </p:nvSpPr>
          <p:spPr bwMode="auto">
            <a:xfrm>
              <a:off x="2809" y="1559"/>
              <a:ext cx="31" cy="12"/>
            </a:xfrm>
            <a:custGeom>
              <a:avLst/>
              <a:gdLst>
                <a:gd name="T0" fmla="*/ 0 w 33"/>
                <a:gd name="T1" fmla="*/ 0 h 13"/>
                <a:gd name="T2" fmla="*/ 12 w 33"/>
                <a:gd name="T3" fmla="*/ 10 h 13"/>
                <a:gd name="T4" fmla="*/ 27 w 33"/>
                <a:gd name="T5" fmla="*/ 5 h 13"/>
                <a:gd name="T6" fmla="*/ 10 w 33"/>
                <a:gd name="T7" fmla="*/ 6 h 13"/>
                <a:gd name="T8" fmla="*/ 1 w 33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cubicBezTo>
                    <a:pt x="4" y="4"/>
                    <a:pt x="8" y="12"/>
                    <a:pt x="15" y="13"/>
                  </a:cubicBezTo>
                  <a:cubicBezTo>
                    <a:pt x="19" y="13"/>
                    <a:pt x="30" y="9"/>
                    <a:pt x="33" y="5"/>
                  </a:cubicBezTo>
                  <a:cubicBezTo>
                    <a:pt x="26" y="7"/>
                    <a:pt x="19" y="10"/>
                    <a:pt x="13" y="8"/>
                  </a:cubicBezTo>
                  <a:cubicBezTo>
                    <a:pt x="9" y="7"/>
                    <a:pt x="3" y="5"/>
                    <a:pt x="1" y="1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6" name="Freeform 6877"/>
            <p:cNvSpPr>
              <a:spLocks/>
            </p:cNvSpPr>
            <p:nvPr/>
          </p:nvSpPr>
          <p:spPr bwMode="auto">
            <a:xfrm>
              <a:off x="2736" y="1480"/>
              <a:ext cx="21" cy="16"/>
            </a:xfrm>
            <a:custGeom>
              <a:avLst/>
              <a:gdLst>
                <a:gd name="T0" fmla="*/ 2 w 23"/>
                <a:gd name="T1" fmla="*/ 0 h 18"/>
                <a:gd name="T2" fmla="*/ 4 w 23"/>
                <a:gd name="T3" fmla="*/ 4 h 18"/>
                <a:gd name="T4" fmla="*/ 9 w 23"/>
                <a:gd name="T5" fmla="*/ 5 h 18"/>
                <a:gd name="T6" fmla="*/ 15 w 23"/>
                <a:gd name="T7" fmla="*/ 12 h 18"/>
                <a:gd name="T8" fmla="*/ 6 w 23"/>
                <a:gd name="T9" fmla="*/ 6 h 18"/>
                <a:gd name="T10" fmla="*/ 2 w 23"/>
                <a:gd name="T11" fmla="*/ 4 h 18"/>
                <a:gd name="T12" fmla="*/ 2 w 2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cubicBezTo>
                    <a:pt x="1" y="2"/>
                    <a:pt x="0" y="5"/>
                    <a:pt x="4" y="7"/>
                  </a:cubicBezTo>
                  <a:cubicBezTo>
                    <a:pt x="6" y="8"/>
                    <a:pt x="9" y="8"/>
                    <a:pt x="12" y="8"/>
                  </a:cubicBezTo>
                  <a:cubicBezTo>
                    <a:pt x="17" y="9"/>
                    <a:pt x="23" y="12"/>
                    <a:pt x="20" y="18"/>
                  </a:cubicBezTo>
                  <a:cubicBezTo>
                    <a:pt x="19" y="12"/>
                    <a:pt x="16" y="9"/>
                    <a:pt x="9" y="9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1" y="5"/>
                    <a:pt x="0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7" name="Freeform 6878"/>
            <p:cNvSpPr>
              <a:spLocks/>
            </p:cNvSpPr>
            <p:nvPr/>
          </p:nvSpPr>
          <p:spPr bwMode="auto">
            <a:xfrm>
              <a:off x="2785" y="1479"/>
              <a:ext cx="10" cy="6"/>
            </a:xfrm>
            <a:custGeom>
              <a:avLst/>
              <a:gdLst>
                <a:gd name="T0" fmla="*/ 0 w 11"/>
                <a:gd name="T1" fmla="*/ 2 h 7"/>
                <a:gd name="T2" fmla="*/ 8 w 11"/>
                <a:gd name="T3" fmla="*/ 4 h 7"/>
                <a:gd name="T4" fmla="*/ 1 w 11"/>
                <a:gd name="T5" fmla="*/ 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3" y="0"/>
                    <a:pt x="10" y="4"/>
                    <a:pt x="11" y="7"/>
                  </a:cubicBezTo>
                  <a:cubicBezTo>
                    <a:pt x="9" y="2"/>
                    <a:pt x="6" y="2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8" name="Freeform 6879"/>
            <p:cNvSpPr>
              <a:spLocks/>
            </p:cNvSpPr>
            <p:nvPr/>
          </p:nvSpPr>
          <p:spPr bwMode="auto">
            <a:xfrm>
              <a:off x="2819" y="1515"/>
              <a:ext cx="5" cy="15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11 h 17"/>
                <a:gd name="T4" fmla="*/ 5 w 5"/>
                <a:gd name="T5" fmla="*/ 9 h 17"/>
                <a:gd name="T6" fmla="*/ 2 w 5"/>
                <a:gd name="T7" fmla="*/ 8 h 17"/>
                <a:gd name="T8" fmla="*/ 3 w 5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3" y="6"/>
                    <a:pt x="0" y="12"/>
                    <a:pt x="0" y="17"/>
                  </a:cubicBezTo>
                  <a:cubicBezTo>
                    <a:pt x="1" y="16"/>
                    <a:pt x="4" y="14"/>
                    <a:pt x="5" y="13"/>
                  </a:cubicBezTo>
                  <a:cubicBezTo>
                    <a:pt x="2" y="15"/>
                    <a:pt x="1" y="15"/>
                    <a:pt x="2" y="11"/>
                  </a:cubicBezTo>
                  <a:cubicBezTo>
                    <a:pt x="2" y="7"/>
                    <a:pt x="3" y="4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89" name="Freeform 6880"/>
            <p:cNvSpPr>
              <a:spLocks/>
            </p:cNvSpPr>
            <p:nvPr/>
          </p:nvSpPr>
          <p:spPr bwMode="auto">
            <a:xfrm>
              <a:off x="2804" y="1518"/>
              <a:ext cx="6" cy="8"/>
            </a:xfrm>
            <a:custGeom>
              <a:avLst/>
              <a:gdLst>
                <a:gd name="T0" fmla="*/ 0 w 7"/>
                <a:gd name="T1" fmla="*/ 2 h 9"/>
                <a:gd name="T2" fmla="*/ 3 w 7"/>
                <a:gd name="T3" fmla="*/ 6 h 9"/>
                <a:gd name="T4" fmla="*/ 1 w 7"/>
                <a:gd name="T5" fmla="*/ 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2"/>
                  </a:moveTo>
                  <a:cubicBezTo>
                    <a:pt x="3" y="0"/>
                    <a:pt x="7" y="7"/>
                    <a:pt x="5" y="9"/>
                  </a:cubicBezTo>
                  <a:cubicBezTo>
                    <a:pt x="7" y="5"/>
                    <a:pt x="4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0" name="Freeform 6881"/>
            <p:cNvSpPr>
              <a:spLocks/>
            </p:cNvSpPr>
            <p:nvPr/>
          </p:nvSpPr>
          <p:spPr bwMode="auto">
            <a:xfrm>
              <a:off x="2816" y="1567"/>
              <a:ext cx="10" cy="4"/>
            </a:xfrm>
            <a:custGeom>
              <a:avLst/>
              <a:gdLst>
                <a:gd name="T0" fmla="*/ 0 w 11"/>
                <a:gd name="T1" fmla="*/ 0 h 5"/>
                <a:gd name="T2" fmla="*/ 8 w 11"/>
                <a:gd name="T3" fmla="*/ 2 h 5"/>
                <a:gd name="T4" fmla="*/ 1 w 11"/>
                <a:gd name="T5" fmla="*/ 1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2" y="2"/>
                    <a:pt x="8" y="5"/>
                    <a:pt x="11" y="2"/>
                  </a:cubicBezTo>
                  <a:cubicBezTo>
                    <a:pt x="9" y="4"/>
                    <a:pt x="3" y="2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1" name="Freeform 6882"/>
            <p:cNvSpPr>
              <a:spLocks/>
            </p:cNvSpPr>
            <p:nvPr/>
          </p:nvSpPr>
          <p:spPr bwMode="auto">
            <a:xfrm>
              <a:off x="2747" y="1480"/>
              <a:ext cx="32" cy="18"/>
            </a:xfrm>
            <a:custGeom>
              <a:avLst/>
              <a:gdLst>
                <a:gd name="T0" fmla="*/ 0 w 34"/>
                <a:gd name="T1" fmla="*/ 0 h 19"/>
                <a:gd name="T2" fmla="*/ 9 w 34"/>
                <a:gd name="T3" fmla="*/ 5 h 19"/>
                <a:gd name="T4" fmla="*/ 14 w 34"/>
                <a:gd name="T5" fmla="*/ 10 h 19"/>
                <a:gd name="T6" fmla="*/ 13 w 34"/>
                <a:gd name="T7" fmla="*/ 15 h 19"/>
                <a:gd name="T8" fmla="*/ 19 w 34"/>
                <a:gd name="T9" fmla="*/ 15 h 19"/>
                <a:gd name="T10" fmla="*/ 28 w 34"/>
                <a:gd name="T11" fmla="*/ 16 h 19"/>
                <a:gd name="T12" fmla="*/ 21 w 34"/>
                <a:gd name="T13" fmla="*/ 12 h 19"/>
                <a:gd name="T14" fmla="*/ 15 w 34"/>
                <a:gd name="T15" fmla="*/ 6 h 19"/>
                <a:gd name="T16" fmla="*/ 8 w 34"/>
                <a:gd name="T17" fmla="*/ 1 h 19"/>
                <a:gd name="T18" fmla="*/ 0 w 34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cubicBezTo>
                    <a:pt x="3" y="1"/>
                    <a:pt x="9" y="3"/>
                    <a:pt x="12" y="5"/>
                  </a:cubicBezTo>
                  <a:cubicBezTo>
                    <a:pt x="15" y="7"/>
                    <a:pt x="17" y="9"/>
                    <a:pt x="17" y="13"/>
                  </a:cubicBezTo>
                  <a:cubicBezTo>
                    <a:pt x="17" y="14"/>
                    <a:pt x="15" y="17"/>
                    <a:pt x="16" y="18"/>
                  </a:cubicBezTo>
                  <a:cubicBezTo>
                    <a:pt x="17" y="18"/>
                    <a:pt x="21" y="18"/>
                    <a:pt x="22" y="18"/>
                  </a:cubicBezTo>
                  <a:cubicBezTo>
                    <a:pt x="26" y="18"/>
                    <a:pt x="30" y="19"/>
                    <a:pt x="34" y="19"/>
                  </a:cubicBezTo>
                  <a:cubicBezTo>
                    <a:pt x="33" y="16"/>
                    <a:pt x="26" y="16"/>
                    <a:pt x="24" y="15"/>
                  </a:cubicBezTo>
                  <a:cubicBezTo>
                    <a:pt x="20" y="13"/>
                    <a:pt x="20" y="9"/>
                    <a:pt x="18" y="6"/>
                  </a:cubicBezTo>
                  <a:cubicBezTo>
                    <a:pt x="16" y="3"/>
                    <a:pt x="12" y="1"/>
                    <a:pt x="8" y="1"/>
                  </a:cubicBezTo>
                  <a:cubicBezTo>
                    <a:pt x="5" y="0"/>
                    <a:pt x="3" y="1"/>
                    <a:pt x="0" y="1"/>
                  </a:cubicBezTo>
                </a:path>
              </a:pathLst>
            </a:custGeom>
            <a:solidFill>
              <a:srgbClr val="4226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2" name="Freeform 6883"/>
            <p:cNvSpPr>
              <a:spLocks/>
            </p:cNvSpPr>
            <p:nvPr/>
          </p:nvSpPr>
          <p:spPr bwMode="auto">
            <a:xfrm>
              <a:off x="2795" y="1502"/>
              <a:ext cx="22" cy="17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5 h 19"/>
                <a:gd name="T4" fmla="*/ 15 w 23"/>
                <a:gd name="T5" fmla="*/ 4 h 19"/>
                <a:gd name="T6" fmla="*/ 20 w 23"/>
                <a:gd name="T7" fmla="*/ 4 h 19"/>
                <a:gd name="T8" fmla="*/ 19 w 23"/>
                <a:gd name="T9" fmla="*/ 13 h 19"/>
                <a:gd name="T10" fmla="*/ 16 w 23"/>
                <a:gd name="T11" fmla="*/ 8 h 19"/>
                <a:gd name="T12" fmla="*/ 9 w 23"/>
                <a:gd name="T13" fmla="*/ 7 h 19"/>
                <a:gd name="T14" fmla="*/ 2 w 23"/>
                <a:gd name="T15" fmla="*/ 4 h 19"/>
                <a:gd name="T16" fmla="*/ 1 w 23"/>
                <a:gd name="T17" fmla="*/ 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2" y="4"/>
                    <a:pt x="5" y="7"/>
                    <a:pt x="9" y="8"/>
                  </a:cubicBezTo>
                  <a:cubicBezTo>
                    <a:pt x="13" y="8"/>
                    <a:pt x="15" y="6"/>
                    <a:pt x="18" y="4"/>
                  </a:cubicBezTo>
                  <a:cubicBezTo>
                    <a:pt x="21" y="1"/>
                    <a:pt x="23" y="3"/>
                    <a:pt x="23" y="7"/>
                  </a:cubicBezTo>
                  <a:cubicBezTo>
                    <a:pt x="23" y="11"/>
                    <a:pt x="23" y="17"/>
                    <a:pt x="22" y="19"/>
                  </a:cubicBezTo>
                  <a:cubicBezTo>
                    <a:pt x="21" y="16"/>
                    <a:pt x="22" y="13"/>
                    <a:pt x="19" y="11"/>
                  </a:cubicBezTo>
                  <a:cubicBezTo>
                    <a:pt x="16" y="9"/>
                    <a:pt x="12" y="11"/>
                    <a:pt x="9" y="10"/>
                  </a:cubicBezTo>
                  <a:cubicBezTo>
                    <a:pt x="6" y="10"/>
                    <a:pt x="4" y="10"/>
                    <a:pt x="2" y="7"/>
                  </a:cubicBezTo>
                  <a:cubicBezTo>
                    <a:pt x="1" y="6"/>
                    <a:pt x="0" y="2"/>
                    <a:pt x="1" y="1"/>
                  </a:cubicBezTo>
                </a:path>
              </a:pathLst>
            </a:custGeom>
            <a:solidFill>
              <a:srgbClr val="4226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3" name="Freeform 6884"/>
            <p:cNvSpPr>
              <a:spLocks/>
            </p:cNvSpPr>
            <p:nvPr/>
          </p:nvSpPr>
          <p:spPr bwMode="auto">
            <a:xfrm>
              <a:off x="2818" y="1537"/>
              <a:ext cx="17" cy="5"/>
            </a:xfrm>
            <a:custGeom>
              <a:avLst/>
              <a:gdLst>
                <a:gd name="T0" fmla="*/ 0 w 18"/>
                <a:gd name="T1" fmla="*/ 3 h 5"/>
                <a:gd name="T2" fmla="*/ 8 w 18"/>
                <a:gd name="T3" fmla="*/ 3 h 5"/>
                <a:gd name="T4" fmla="*/ 12 w 18"/>
                <a:gd name="T5" fmla="*/ 5 h 5"/>
                <a:gd name="T6" fmla="*/ 0 w 18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5"/>
                    <a:pt x="15" y="5"/>
                  </a:cubicBezTo>
                  <a:cubicBezTo>
                    <a:pt x="18" y="0"/>
                    <a:pt x="2" y="0"/>
                    <a:pt x="0" y="3"/>
                  </a:cubicBezTo>
                </a:path>
              </a:pathLst>
            </a:custGeom>
            <a:solidFill>
              <a:srgbClr val="4226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4" name="Freeform 6885"/>
            <p:cNvSpPr>
              <a:spLocks/>
            </p:cNvSpPr>
            <p:nvPr/>
          </p:nvSpPr>
          <p:spPr bwMode="auto">
            <a:xfrm>
              <a:off x="2942" y="1544"/>
              <a:ext cx="25" cy="29"/>
            </a:xfrm>
            <a:custGeom>
              <a:avLst/>
              <a:gdLst>
                <a:gd name="T0" fmla="*/ 6 w 27"/>
                <a:gd name="T1" fmla="*/ 0 h 31"/>
                <a:gd name="T2" fmla="*/ 12 w 27"/>
                <a:gd name="T3" fmla="*/ 7 h 31"/>
                <a:gd name="T4" fmla="*/ 9 w 27"/>
                <a:gd name="T5" fmla="*/ 13 h 31"/>
                <a:gd name="T6" fmla="*/ 18 w 27"/>
                <a:gd name="T7" fmla="*/ 20 h 31"/>
                <a:gd name="T8" fmla="*/ 21 w 27"/>
                <a:gd name="T9" fmla="*/ 25 h 31"/>
                <a:gd name="T10" fmla="*/ 15 w 27"/>
                <a:gd name="T11" fmla="*/ 20 h 31"/>
                <a:gd name="T12" fmla="*/ 6 w 27"/>
                <a:gd name="T13" fmla="*/ 16 h 31"/>
                <a:gd name="T14" fmla="*/ 6 w 27"/>
                <a:gd name="T15" fmla="*/ 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31">
                  <a:moveTo>
                    <a:pt x="9" y="0"/>
                  </a:moveTo>
                  <a:cubicBezTo>
                    <a:pt x="12" y="1"/>
                    <a:pt x="16" y="5"/>
                    <a:pt x="15" y="9"/>
                  </a:cubicBezTo>
                  <a:cubicBezTo>
                    <a:pt x="14" y="13"/>
                    <a:pt x="9" y="12"/>
                    <a:pt x="12" y="16"/>
                  </a:cubicBezTo>
                  <a:cubicBezTo>
                    <a:pt x="14" y="19"/>
                    <a:pt x="19" y="20"/>
                    <a:pt x="22" y="23"/>
                  </a:cubicBezTo>
                  <a:cubicBezTo>
                    <a:pt x="24" y="25"/>
                    <a:pt x="25" y="28"/>
                    <a:pt x="27" y="31"/>
                  </a:cubicBezTo>
                  <a:cubicBezTo>
                    <a:pt x="24" y="28"/>
                    <a:pt x="21" y="26"/>
                    <a:pt x="18" y="24"/>
                  </a:cubicBezTo>
                  <a:cubicBezTo>
                    <a:pt x="14" y="22"/>
                    <a:pt x="9" y="21"/>
                    <a:pt x="7" y="19"/>
                  </a:cubicBezTo>
                  <a:cubicBezTo>
                    <a:pt x="0" y="12"/>
                    <a:pt x="15" y="7"/>
                    <a:pt x="9" y="1"/>
                  </a:cubicBezTo>
                </a:path>
              </a:pathLst>
            </a:custGeom>
            <a:solidFill>
              <a:srgbClr val="4226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5" name="Freeform 6886"/>
            <p:cNvSpPr>
              <a:spLocks/>
            </p:cNvSpPr>
            <p:nvPr/>
          </p:nvSpPr>
          <p:spPr bwMode="auto">
            <a:xfrm>
              <a:off x="2972" y="1597"/>
              <a:ext cx="23" cy="45"/>
            </a:xfrm>
            <a:custGeom>
              <a:avLst/>
              <a:gdLst>
                <a:gd name="T0" fmla="*/ 20 w 24"/>
                <a:gd name="T1" fmla="*/ 0 h 48"/>
                <a:gd name="T2" fmla="*/ 12 w 24"/>
                <a:gd name="T3" fmla="*/ 12 h 48"/>
                <a:gd name="T4" fmla="*/ 17 w 24"/>
                <a:gd name="T5" fmla="*/ 22 h 48"/>
                <a:gd name="T6" fmla="*/ 10 w 24"/>
                <a:gd name="T7" fmla="*/ 28 h 48"/>
                <a:gd name="T8" fmla="*/ 12 w 24"/>
                <a:gd name="T9" fmla="*/ 39 h 48"/>
                <a:gd name="T10" fmla="*/ 4 w 24"/>
                <a:gd name="T11" fmla="*/ 27 h 48"/>
                <a:gd name="T12" fmla="*/ 12 w 24"/>
                <a:gd name="T13" fmla="*/ 22 h 48"/>
                <a:gd name="T14" fmla="*/ 11 w 24"/>
                <a:gd name="T15" fmla="*/ 14 h 48"/>
                <a:gd name="T16" fmla="*/ 12 w 24"/>
                <a:gd name="T17" fmla="*/ 8 h 48"/>
                <a:gd name="T18" fmla="*/ 21 w 24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48">
                  <a:moveTo>
                    <a:pt x="23" y="0"/>
                  </a:moveTo>
                  <a:cubicBezTo>
                    <a:pt x="19" y="2"/>
                    <a:pt x="14" y="9"/>
                    <a:pt x="14" y="15"/>
                  </a:cubicBezTo>
                  <a:cubicBezTo>
                    <a:pt x="14" y="20"/>
                    <a:pt x="19" y="21"/>
                    <a:pt x="20" y="26"/>
                  </a:cubicBezTo>
                  <a:cubicBezTo>
                    <a:pt x="23" y="31"/>
                    <a:pt x="14" y="32"/>
                    <a:pt x="10" y="34"/>
                  </a:cubicBezTo>
                  <a:cubicBezTo>
                    <a:pt x="3" y="38"/>
                    <a:pt x="8" y="44"/>
                    <a:pt x="12" y="48"/>
                  </a:cubicBezTo>
                  <a:cubicBezTo>
                    <a:pt x="8" y="45"/>
                    <a:pt x="0" y="40"/>
                    <a:pt x="4" y="33"/>
                  </a:cubicBezTo>
                  <a:cubicBezTo>
                    <a:pt x="6" y="29"/>
                    <a:pt x="14" y="31"/>
                    <a:pt x="15" y="26"/>
                  </a:cubicBezTo>
                  <a:cubicBezTo>
                    <a:pt x="15" y="23"/>
                    <a:pt x="12" y="19"/>
                    <a:pt x="11" y="17"/>
                  </a:cubicBezTo>
                  <a:cubicBezTo>
                    <a:pt x="10" y="13"/>
                    <a:pt x="11" y="12"/>
                    <a:pt x="12" y="9"/>
                  </a:cubicBezTo>
                  <a:cubicBezTo>
                    <a:pt x="15" y="4"/>
                    <a:pt x="19" y="2"/>
                    <a:pt x="24" y="0"/>
                  </a:cubicBezTo>
                </a:path>
              </a:pathLst>
            </a:custGeom>
            <a:solidFill>
              <a:srgbClr val="492D8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6" name="Freeform 6887"/>
            <p:cNvSpPr>
              <a:spLocks/>
            </p:cNvSpPr>
            <p:nvPr/>
          </p:nvSpPr>
          <p:spPr bwMode="auto">
            <a:xfrm>
              <a:off x="2929" y="1533"/>
              <a:ext cx="32" cy="41"/>
            </a:xfrm>
            <a:custGeom>
              <a:avLst/>
              <a:gdLst>
                <a:gd name="T0" fmla="*/ 3 w 35"/>
                <a:gd name="T1" fmla="*/ 0 h 44"/>
                <a:gd name="T2" fmla="*/ 5 w 35"/>
                <a:gd name="T3" fmla="*/ 10 h 44"/>
                <a:gd name="T4" fmla="*/ 14 w 35"/>
                <a:gd name="T5" fmla="*/ 15 h 44"/>
                <a:gd name="T6" fmla="*/ 15 w 35"/>
                <a:gd name="T7" fmla="*/ 26 h 44"/>
                <a:gd name="T8" fmla="*/ 27 w 35"/>
                <a:gd name="T9" fmla="*/ 35 h 44"/>
                <a:gd name="T10" fmla="*/ 14 w 35"/>
                <a:gd name="T11" fmla="*/ 29 h 44"/>
                <a:gd name="T12" fmla="*/ 9 w 35"/>
                <a:gd name="T13" fmla="*/ 18 h 44"/>
                <a:gd name="T14" fmla="*/ 3 w 35"/>
                <a:gd name="T15" fmla="*/ 11 h 44"/>
                <a:gd name="T16" fmla="*/ 2 w 35"/>
                <a:gd name="T17" fmla="*/ 2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4">
                  <a:moveTo>
                    <a:pt x="3" y="0"/>
                  </a:moveTo>
                  <a:cubicBezTo>
                    <a:pt x="1" y="5"/>
                    <a:pt x="1" y="10"/>
                    <a:pt x="7" y="13"/>
                  </a:cubicBezTo>
                  <a:cubicBezTo>
                    <a:pt x="11" y="15"/>
                    <a:pt x="19" y="12"/>
                    <a:pt x="18" y="18"/>
                  </a:cubicBezTo>
                  <a:cubicBezTo>
                    <a:pt x="17" y="24"/>
                    <a:pt x="13" y="27"/>
                    <a:pt x="19" y="32"/>
                  </a:cubicBezTo>
                  <a:cubicBezTo>
                    <a:pt x="24" y="36"/>
                    <a:pt x="32" y="38"/>
                    <a:pt x="35" y="44"/>
                  </a:cubicBezTo>
                  <a:cubicBezTo>
                    <a:pt x="29" y="40"/>
                    <a:pt x="22" y="39"/>
                    <a:pt x="17" y="35"/>
                  </a:cubicBezTo>
                  <a:cubicBezTo>
                    <a:pt x="11" y="30"/>
                    <a:pt x="12" y="27"/>
                    <a:pt x="12" y="21"/>
                  </a:cubicBezTo>
                  <a:cubicBezTo>
                    <a:pt x="12" y="16"/>
                    <a:pt x="7" y="17"/>
                    <a:pt x="3" y="14"/>
                  </a:cubicBezTo>
                  <a:cubicBezTo>
                    <a:pt x="0" y="11"/>
                    <a:pt x="0" y="6"/>
                    <a:pt x="2" y="2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7" name="Freeform 6888"/>
            <p:cNvSpPr>
              <a:spLocks/>
            </p:cNvSpPr>
            <p:nvPr/>
          </p:nvSpPr>
          <p:spPr bwMode="auto">
            <a:xfrm>
              <a:off x="2985" y="1587"/>
              <a:ext cx="16" cy="47"/>
            </a:xfrm>
            <a:custGeom>
              <a:avLst/>
              <a:gdLst>
                <a:gd name="T0" fmla="*/ 8 w 17"/>
                <a:gd name="T1" fmla="*/ 0 h 51"/>
                <a:gd name="T2" fmla="*/ 8 w 17"/>
                <a:gd name="T3" fmla="*/ 13 h 51"/>
                <a:gd name="T4" fmla="*/ 4 w 17"/>
                <a:gd name="T5" fmla="*/ 23 h 51"/>
                <a:gd name="T6" fmla="*/ 8 w 17"/>
                <a:gd name="T7" fmla="*/ 34 h 51"/>
                <a:gd name="T8" fmla="*/ 0 w 17"/>
                <a:gd name="T9" fmla="*/ 40 h 51"/>
                <a:gd name="T10" fmla="*/ 11 w 17"/>
                <a:gd name="T11" fmla="*/ 33 h 51"/>
                <a:gd name="T12" fmla="*/ 8 w 17"/>
                <a:gd name="T13" fmla="*/ 24 h 51"/>
                <a:gd name="T14" fmla="*/ 8 w 17"/>
                <a:gd name="T15" fmla="*/ 18 h 51"/>
                <a:gd name="T16" fmla="*/ 11 w 17"/>
                <a:gd name="T17" fmla="*/ 12 h 51"/>
                <a:gd name="T18" fmla="*/ 9 w 17"/>
                <a:gd name="T19" fmla="*/ 2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51">
                  <a:moveTo>
                    <a:pt x="11" y="0"/>
                  </a:moveTo>
                  <a:cubicBezTo>
                    <a:pt x="15" y="6"/>
                    <a:pt x="14" y="11"/>
                    <a:pt x="11" y="16"/>
                  </a:cubicBezTo>
                  <a:cubicBezTo>
                    <a:pt x="9" y="20"/>
                    <a:pt x="3" y="24"/>
                    <a:pt x="4" y="29"/>
                  </a:cubicBezTo>
                  <a:cubicBezTo>
                    <a:pt x="5" y="34"/>
                    <a:pt x="14" y="36"/>
                    <a:pt x="11" y="43"/>
                  </a:cubicBezTo>
                  <a:cubicBezTo>
                    <a:pt x="10" y="47"/>
                    <a:pt x="3" y="48"/>
                    <a:pt x="0" y="51"/>
                  </a:cubicBezTo>
                  <a:cubicBezTo>
                    <a:pt x="5" y="51"/>
                    <a:pt x="12" y="46"/>
                    <a:pt x="14" y="42"/>
                  </a:cubicBezTo>
                  <a:cubicBezTo>
                    <a:pt x="15" y="35"/>
                    <a:pt x="9" y="35"/>
                    <a:pt x="8" y="30"/>
                  </a:cubicBezTo>
                  <a:cubicBezTo>
                    <a:pt x="7" y="27"/>
                    <a:pt x="8" y="26"/>
                    <a:pt x="10" y="24"/>
                  </a:cubicBezTo>
                  <a:cubicBezTo>
                    <a:pt x="12" y="21"/>
                    <a:pt x="13" y="19"/>
                    <a:pt x="14" y="15"/>
                  </a:cubicBezTo>
                  <a:cubicBezTo>
                    <a:pt x="15" y="11"/>
                    <a:pt x="17" y="4"/>
                    <a:pt x="12" y="2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8" name="Freeform 6889"/>
            <p:cNvSpPr>
              <a:spLocks/>
            </p:cNvSpPr>
            <p:nvPr/>
          </p:nvSpPr>
          <p:spPr bwMode="auto">
            <a:xfrm>
              <a:off x="2963" y="1653"/>
              <a:ext cx="9" cy="24"/>
            </a:xfrm>
            <a:custGeom>
              <a:avLst/>
              <a:gdLst>
                <a:gd name="T0" fmla="*/ 5 w 10"/>
                <a:gd name="T1" fmla="*/ 0 h 26"/>
                <a:gd name="T2" fmla="*/ 3 w 10"/>
                <a:gd name="T3" fmla="*/ 13 h 26"/>
                <a:gd name="T4" fmla="*/ 5 w 10"/>
                <a:gd name="T5" fmla="*/ 20 h 26"/>
                <a:gd name="T6" fmla="*/ 0 w 10"/>
                <a:gd name="T7" fmla="*/ 11 h 26"/>
                <a:gd name="T8" fmla="*/ 1 w 10"/>
                <a:gd name="T9" fmla="*/ 6 h 26"/>
                <a:gd name="T10" fmla="*/ 5 w 10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6">
                  <a:moveTo>
                    <a:pt x="5" y="0"/>
                  </a:moveTo>
                  <a:cubicBezTo>
                    <a:pt x="8" y="3"/>
                    <a:pt x="2" y="11"/>
                    <a:pt x="3" y="16"/>
                  </a:cubicBezTo>
                  <a:cubicBezTo>
                    <a:pt x="4" y="21"/>
                    <a:pt x="10" y="20"/>
                    <a:pt x="7" y="26"/>
                  </a:cubicBezTo>
                  <a:cubicBezTo>
                    <a:pt x="2" y="25"/>
                    <a:pt x="0" y="20"/>
                    <a:pt x="0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4" y="3"/>
                    <a:pt x="5" y="1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99" name="Freeform 6890"/>
            <p:cNvSpPr>
              <a:spLocks/>
            </p:cNvSpPr>
            <p:nvPr/>
          </p:nvSpPr>
          <p:spPr bwMode="auto">
            <a:xfrm>
              <a:off x="2982" y="1545"/>
              <a:ext cx="8" cy="37"/>
            </a:xfrm>
            <a:custGeom>
              <a:avLst/>
              <a:gdLst>
                <a:gd name="T0" fmla="*/ 0 w 9"/>
                <a:gd name="T1" fmla="*/ 0 h 40"/>
                <a:gd name="T2" fmla="*/ 3 w 9"/>
                <a:gd name="T3" fmla="*/ 7 h 40"/>
                <a:gd name="T4" fmla="*/ 2 w 9"/>
                <a:gd name="T5" fmla="*/ 17 h 40"/>
                <a:gd name="T6" fmla="*/ 1 w 9"/>
                <a:gd name="T7" fmla="*/ 25 h 40"/>
                <a:gd name="T8" fmla="*/ 6 w 9"/>
                <a:gd name="T9" fmla="*/ 31 h 40"/>
                <a:gd name="T10" fmla="*/ 4 w 9"/>
                <a:gd name="T11" fmla="*/ 15 h 40"/>
                <a:gd name="T12" fmla="*/ 1 w 9"/>
                <a:gd name="T13" fmla="*/ 2 h 40"/>
                <a:gd name="T14" fmla="*/ 0 w 9"/>
                <a:gd name="T15" fmla="*/ 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cubicBezTo>
                    <a:pt x="2" y="4"/>
                    <a:pt x="3" y="6"/>
                    <a:pt x="3" y="10"/>
                  </a:cubicBezTo>
                  <a:cubicBezTo>
                    <a:pt x="4" y="14"/>
                    <a:pt x="2" y="17"/>
                    <a:pt x="2" y="21"/>
                  </a:cubicBezTo>
                  <a:cubicBezTo>
                    <a:pt x="2" y="24"/>
                    <a:pt x="0" y="29"/>
                    <a:pt x="1" y="31"/>
                  </a:cubicBezTo>
                  <a:cubicBezTo>
                    <a:pt x="2" y="35"/>
                    <a:pt x="6" y="37"/>
                    <a:pt x="9" y="40"/>
                  </a:cubicBezTo>
                  <a:cubicBezTo>
                    <a:pt x="2" y="32"/>
                    <a:pt x="3" y="28"/>
                    <a:pt x="5" y="18"/>
                  </a:cubicBezTo>
                  <a:cubicBezTo>
                    <a:pt x="6" y="11"/>
                    <a:pt x="4" y="8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0" name="Freeform 6891"/>
            <p:cNvSpPr>
              <a:spLocks/>
            </p:cNvSpPr>
            <p:nvPr/>
          </p:nvSpPr>
          <p:spPr bwMode="auto">
            <a:xfrm>
              <a:off x="2937" y="1547"/>
              <a:ext cx="7" cy="14"/>
            </a:xfrm>
            <a:custGeom>
              <a:avLst/>
              <a:gdLst>
                <a:gd name="T0" fmla="*/ 0 w 7"/>
                <a:gd name="T1" fmla="*/ 0 h 15"/>
                <a:gd name="T2" fmla="*/ 7 w 7"/>
                <a:gd name="T3" fmla="*/ 4 h 15"/>
                <a:gd name="T4" fmla="*/ 5 w 7"/>
                <a:gd name="T5" fmla="*/ 7 h 15"/>
                <a:gd name="T6" fmla="*/ 6 w 7"/>
                <a:gd name="T7" fmla="*/ 12 h 15"/>
                <a:gd name="T8" fmla="*/ 1 w 7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cubicBezTo>
                    <a:pt x="3" y="0"/>
                    <a:pt x="6" y="1"/>
                    <a:pt x="7" y="4"/>
                  </a:cubicBezTo>
                  <a:cubicBezTo>
                    <a:pt x="7" y="6"/>
                    <a:pt x="5" y="8"/>
                    <a:pt x="5" y="9"/>
                  </a:cubicBezTo>
                  <a:cubicBezTo>
                    <a:pt x="5" y="11"/>
                    <a:pt x="6" y="13"/>
                    <a:pt x="6" y="15"/>
                  </a:cubicBezTo>
                  <a:cubicBezTo>
                    <a:pt x="4" y="12"/>
                    <a:pt x="6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1" name="Freeform 6892"/>
            <p:cNvSpPr>
              <a:spLocks/>
            </p:cNvSpPr>
            <p:nvPr/>
          </p:nvSpPr>
          <p:spPr bwMode="auto">
            <a:xfrm>
              <a:off x="2963" y="1658"/>
              <a:ext cx="6" cy="16"/>
            </a:xfrm>
            <a:custGeom>
              <a:avLst/>
              <a:gdLst>
                <a:gd name="T0" fmla="*/ 4 w 6"/>
                <a:gd name="T1" fmla="*/ 0 h 17"/>
                <a:gd name="T2" fmla="*/ 6 w 6"/>
                <a:gd name="T3" fmla="*/ 14 h 17"/>
                <a:gd name="T4" fmla="*/ 0 w 6"/>
                <a:gd name="T5" fmla="*/ 8 h 17"/>
                <a:gd name="T6" fmla="*/ 3 w 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7">
                  <a:moveTo>
                    <a:pt x="4" y="0"/>
                  </a:moveTo>
                  <a:cubicBezTo>
                    <a:pt x="2" y="4"/>
                    <a:pt x="0" y="14"/>
                    <a:pt x="6" y="17"/>
                  </a:cubicBezTo>
                  <a:cubicBezTo>
                    <a:pt x="2" y="17"/>
                    <a:pt x="0" y="12"/>
                    <a:pt x="0" y="9"/>
                  </a:cubicBezTo>
                  <a:cubicBezTo>
                    <a:pt x="0" y="5"/>
                    <a:pt x="2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2" name="Freeform 6893"/>
            <p:cNvSpPr>
              <a:spLocks/>
            </p:cNvSpPr>
            <p:nvPr/>
          </p:nvSpPr>
          <p:spPr bwMode="auto">
            <a:xfrm>
              <a:off x="2982" y="1566"/>
              <a:ext cx="4" cy="10"/>
            </a:xfrm>
            <a:custGeom>
              <a:avLst/>
              <a:gdLst>
                <a:gd name="T0" fmla="*/ 1 w 4"/>
                <a:gd name="T1" fmla="*/ 0 h 11"/>
                <a:gd name="T2" fmla="*/ 4 w 4"/>
                <a:gd name="T3" fmla="*/ 8 h 11"/>
                <a:gd name="T4" fmla="*/ 1 w 4"/>
                <a:gd name="T5" fmla="*/ 6 h 11"/>
                <a:gd name="T6" fmla="*/ 1 w 4"/>
                <a:gd name="T7" fmla="*/ 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1" y="0"/>
                  </a:moveTo>
                  <a:cubicBezTo>
                    <a:pt x="1" y="3"/>
                    <a:pt x="1" y="8"/>
                    <a:pt x="4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3" name="Freeform 6894"/>
            <p:cNvSpPr>
              <a:spLocks/>
            </p:cNvSpPr>
            <p:nvPr/>
          </p:nvSpPr>
          <p:spPr bwMode="auto">
            <a:xfrm>
              <a:off x="2988" y="1606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5 w 6"/>
                <a:gd name="T3" fmla="*/ 12 h 12"/>
                <a:gd name="T4" fmla="*/ 5 w 6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3" y="5"/>
                    <a:pt x="0" y="8"/>
                    <a:pt x="5" y="12"/>
                  </a:cubicBezTo>
                  <a:cubicBezTo>
                    <a:pt x="1" y="10"/>
                    <a:pt x="0" y="3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4" name="Freeform 6895"/>
            <p:cNvSpPr>
              <a:spLocks/>
            </p:cNvSpPr>
            <p:nvPr/>
          </p:nvSpPr>
          <p:spPr bwMode="auto">
            <a:xfrm>
              <a:off x="2718" y="1452"/>
              <a:ext cx="135" cy="135"/>
            </a:xfrm>
            <a:custGeom>
              <a:avLst/>
              <a:gdLst>
                <a:gd name="T0" fmla="*/ 105 w 145"/>
                <a:gd name="T1" fmla="*/ 100 h 146"/>
                <a:gd name="T2" fmla="*/ 56 w 145"/>
                <a:gd name="T3" fmla="*/ 62 h 146"/>
                <a:gd name="T4" fmla="*/ 13 w 145"/>
                <a:gd name="T5" fmla="*/ 17 h 146"/>
                <a:gd name="T6" fmla="*/ 90 w 145"/>
                <a:gd name="T7" fmla="*/ 24 h 146"/>
                <a:gd name="T8" fmla="*/ 105 w 145"/>
                <a:gd name="T9" fmla="*/ 10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6">
                  <a:moveTo>
                    <a:pt x="130" y="127"/>
                  </a:moveTo>
                  <a:cubicBezTo>
                    <a:pt x="96" y="146"/>
                    <a:pt x="101" y="107"/>
                    <a:pt x="69" y="78"/>
                  </a:cubicBezTo>
                  <a:cubicBezTo>
                    <a:pt x="38" y="49"/>
                    <a:pt x="0" y="56"/>
                    <a:pt x="16" y="21"/>
                  </a:cubicBezTo>
                  <a:cubicBezTo>
                    <a:pt x="23" y="6"/>
                    <a:pt x="81" y="0"/>
                    <a:pt x="112" y="30"/>
                  </a:cubicBezTo>
                  <a:cubicBezTo>
                    <a:pt x="144" y="59"/>
                    <a:pt x="145" y="118"/>
                    <a:pt x="130" y="127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5" name="Freeform 6896"/>
            <p:cNvSpPr>
              <a:spLocks/>
            </p:cNvSpPr>
            <p:nvPr/>
          </p:nvSpPr>
          <p:spPr bwMode="auto">
            <a:xfrm>
              <a:off x="2972" y="1515"/>
              <a:ext cx="89" cy="170"/>
            </a:xfrm>
            <a:custGeom>
              <a:avLst/>
              <a:gdLst>
                <a:gd name="T0" fmla="*/ 1 w 96"/>
                <a:gd name="T1" fmla="*/ 145 h 184"/>
                <a:gd name="T2" fmla="*/ 0 w 96"/>
                <a:gd name="T3" fmla="*/ 0 h 1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6" h="184">
                  <a:moveTo>
                    <a:pt x="1" y="184"/>
                  </a:moveTo>
                  <a:cubicBezTo>
                    <a:pt x="11" y="184"/>
                    <a:pt x="96" y="175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6" name="Freeform 6897"/>
            <p:cNvSpPr>
              <a:spLocks/>
            </p:cNvSpPr>
            <p:nvPr/>
          </p:nvSpPr>
          <p:spPr bwMode="auto">
            <a:xfrm>
              <a:off x="2896" y="1485"/>
              <a:ext cx="77" cy="200"/>
            </a:xfrm>
            <a:custGeom>
              <a:avLst/>
              <a:gdLst>
                <a:gd name="T0" fmla="*/ 66 w 83"/>
                <a:gd name="T1" fmla="*/ 26 h 216"/>
                <a:gd name="T2" fmla="*/ 18 w 83"/>
                <a:gd name="T3" fmla="*/ 38 h 216"/>
                <a:gd name="T4" fmla="*/ 45 w 83"/>
                <a:gd name="T5" fmla="*/ 113 h 216"/>
                <a:gd name="T6" fmla="*/ 66 w 83"/>
                <a:gd name="T7" fmla="*/ 171 h 216"/>
                <a:gd name="T8" fmla="*/ 66 w 83"/>
                <a:gd name="T9" fmla="*/ 171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216">
                  <a:moveTo>
                    <a:pt x="82" y="32"/>
                  </a:moveTo>
                  <a:cubicBezTo>
                    <a:pt x="82" y="32"/>
                    <a:pt x="46" y="0"/>
                    <a:pt x="23" y="47"/>
                  </a:cubicBezTo>
                  <a:cubicBezTo>
                    <a:pt x="0" y="95"/>
                    <a:pt x="59" y="102"/>
                    <a:pt x="57" y="143"/>
                  </a:cubicBezTo>
                  <a:cubicBezTo>
                    <a:pt x="55" y="184"/>
                    <a:pt x="64" y="207"/>
                    <a:pt x="82" y="216"/>
                  </a:cubicBezTo>
                  <a:cubicBezTo>
                    <a:pt x="82" y="216"/>
                    <a:pt x="82" y="216"/>
                    <a:pt x="83" y="216"/>
                  </a:cubicBezTo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7" name="Freeform 6898"/>
            <p:cNvSpPr>
              <a:spLocks/>
            </p:cNvSpPr>
            <p:nvPr/>
          </p:nvSpPr>
          <p:spPr bwMode="auto">
            <a:xfrm>
              <a:off x="2882" y="1067"/>
              <a:ext cx="19" cy="20"/>
            </a:xfrm>
            <a:custGeom>
              <a:avLst/>
              <a:gdLst>
                <a:gd name="T0" fmla="*/ 0 w 20"/>
                <a:gd name="T1" fmla="*/ 16 h 22"/>
                <a:gd name="T2" fmla="*/ 17 w 20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cubicBezTo>
                    <a:pt x="6" y="14"/>
                    <a:pt x="13" y="7"/>
                    <a:pt x="20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8" name="Freeform 6899"/>
            <p:cNvSpPr>
              <a:spLocks/>
            </p:cNvSpPr>
            <p:nvPr/>
          </p:nvSpPr>
          <p:spPr bwMode="auto">
            <a:xfrm>
              <a:off x="2868" y="1098"/>
              <a:ext cx="7" cy="13"/>
            </a:xfrm>
            <a:custGeom>
              <a:avLst/>
              <a:gdLst>
                <a:gd name="T0" fmla="*/ 0 w 8"/>
                <a:gd name="T1" fmla="*/ 11 h 14"/>
                <a:gd name="T2" fmla="*/ 5 w 8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cubicBezTo>
                    <a:pt x="2" y="9"/>
                    <a:pt x="5" y="4"/>
                    <a:pt x="8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09" name="Freeform 6900"/>
            <p:cNvSpPr>
              <a:spLocks/>
            </p:cNvSpPr>
            <p:nvPr/>
          </p:nvSpPr>
          <p:spPr bwMode="auto">
            <a:xfrm>
              <a:off x="2850" y="1120"/>
              <a:ext cx="56" cy="185"/>
            </a:xfrm>
            <a:custGeom>
              <a:avLst/>
              <a:gdLst>
                <a:gd name="T0" fmla="*/ 47 w 61"/>
                <a:gd name="T1" fmla="*/ 160 h 199"/>
                <a:gd name="T2" fmla="*/ 0 w 61"/>
                <a:gd name="T3" fmla="*/ 54 h 199"/>
                <a:gd name="T4" fmla="*/ 11 w 61"/>
                <a:gd name="T5" fmla="*/ 0 h 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99">
                  <a:moveTo>
                    <a:pt x="61" y="199"/>
                  </a:moveTo>
                  <a:cubicBezTo>
                    <a:pt x="24" y="167"/>
                    <a:pt x="0" y="120"/>
                    <a:pt x="0" y="67"/>
                  </a:cubicBezTo>
                  <a:cubicBezTo>
                    <a:pt x="0" y="43"/>
                    <a:pt x="5" y="21"/>
                    <a:pt x="14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0" name="Freeform 6901"/>
            <p:cNvSpPr>
              <a:spLocks/>
            </p:cNvSpPr>
            <p:nvPr/>
          </p:nvSpPr>
          <p:spPr bwMode="auto">
            <a:xfrm>
              <a:off x="2923" y="1316"/>
              <a:ext cx="25" cy="14"/>
            </a:xfrm>
            <a:custGeom>
              <a:avLst/>
              <a:gdLst>
                <a:gd name="T0" fmla="*/ 21 w 27"/>
                <a:gd name="T1" fmla="*/ 12 h 15"/>
                <a:gd name="T2" fmla="*/ 0 w 27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17" y="11"/>
                    <a:pt x="8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1" name="Freeform 6902"/>
            <p:cNvSpPr>
              <a:spLocks/>
            </p:cNvSpPr>
            <p:nvPr/>
          </p:nvSpPr>
          <p:spPr bwMode="auto">
            <a:xfrm>
              <a:off x="2972" y="1288"/>
              <a:ext cx="157" cy="590"/>
            </a:xfrm>
            <a:custGeom>
              <a:avLst/>
              <a:gdLst>
                <a:gd name="T0" fmla="*/ 136 w 169"/>
                <a:gd name="T1" fmla="*/ 0 h 637"/>
                <a:gd name="T2" fmla="*/ 32 w 169"/>
                <a:gd name="T3" fmla="*/ 46 h 637"/>
                <a:gd name="T4" fmla="*/ 0 w 169"/>
                <a:gd name="T5" fmla="*/ 42 h 637"/>
                <a:gd name="T6" fmla="*/ 0 w 169"/>
                <a:gd name="T7" fmla="*/ 506 h 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637">
                  <a:moveTo>
                    <a:pt x="169" y="0"/>
                  </a:moveTo>
                  <a:cubicBezTo>
                    <a:pt x="138" y="36"/>
                    <a:pt x="91" y="58"/>
                    <a:pt x="40" y="58"/>
                  </a:cubicBezTo>
                  <a:cubicBezTo>
                    <a:pt x="26" y="58"/>
                    <a:pt x="13" y="56"/>
                    <a:pt x="0" y="53"/>
                  </a:cubicBezTo>
                  <a:cubicBezTo>
                    <a:pt x="0" y="637"/>
                    <a:pt x="0" y="637"/>
                    <a:pt x="0" y="63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2" name="Freeform 6903"/>
            <p:cNvSpPr>
              <a:spLocks/>
            </p:cNvSpPr>
            <p:nvPr/>
          </p:nvSpPr>
          <p:spPr bwMode="auto">
            <a:xfrm>
              <a:off x="3146" y="1165"/>
              <a:ext cx="23" cy="99"/>
            </a:xfrm>
            <a:custGeom>
              <a:avLst/>
              <a:gdLst>
                <a:gd name="T0" fmla="*/ 20 w 24"/>
                <a:gd name="T1" fmla="*/ 0 h 107"/>
                <a:gd name="T2" fmla="*/ 21 w 24"/>
                <a:gd name="T3" fmla="*/ 16 h 107"/>
                <a:gd name="T4" fmla="*/ 0 w 24"/>
                <a:gd name="T5" fmla="*/ 85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07">
                  <a:moveTo>
                    <a:pt x="23" y="0"/>
                  </a:moveTo>
                  <a:cubicBezTo>
                    <a:pt x="23" y="6"/>
                    <a:pt x="24" y="13"/>
                    <a:pt x="24" y="19"/>
                  </a:cubicBezTo>
                  <a:cubicBezTo>
                    <a:pt x="24" y="51"/>
                    <a:pt x="15" y="81"/>
                    <a:pt x="0" y="10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3" name="Freeform 6904"/>
            <p:cNvSpPr>
              <a:spLocks/>
            </p:cNvSpPr>
            <p:nvPr/>
          </p:nvSpPr>
          <p:spPr bwMode="auto">
            <a:xfrm>
              <a:off x="3148" y="1105"/>
              <a:ext cx="17" cy="42"/>
            </a:xfrm>
            <a:custGeom>
              <a:avLst/>
              <a:gdLst>
                <a:gd name="T0" fmla="*/ 0 w 18"/>
                <a:gd name="T1" fmla="*/ 0 h 46"/>
                <a:gd name="T2" fmla="*/ 15 w 18"/>
                <a:gd name="T3" fmla="*/ 35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46">
                  <a:moveTo>
                    <a:pt x="0" y="0"/>
                  </a:moveTo>
                  <a:cubicBezTo>
                    <a:pt x="8" y="14"/>
                    <a:pt x="14" y="30"/>
                    <a:pt x="18" y="4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4" name="Freeform 6905"/>
            <p:cNvSpPr>
              <a:spLocks/>
            </p:cNvSpPr>
            <p:nvPr/>
          </p:nvSpPr>
          <p:spPr bwMode="auto">
            <a:xfrm>
              <a:off x="3127" y="1076"/>
              <a:ext cx="12" cy="15"/>
            </a:xfrm>
            <a:custGeom>
              <a:avLst/>
              <a:gdLst>
                <a:gd name="T0" fmla="*/ 0 w 13"/>
                <a:gd name="T1" fmla="*/ 0 h 16"/>
                <a:gd name="T2" fmla="*/ 10 w 13"/>
                <a:gd name="T3" fmla="*/ 13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9" y="10"/>
                    <a:pt x="13" y="1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5" name="Freeform 6906"/>
            <p:cNvSpPr>
              <a:spLocks/>
            </p:cNvSpPr>
            <p:nvPr/>
          </p:nvSpPr>
          <p:spPr bwMode="auto">
            <a:xfrm>
              <a:off x="2933" y="1024"/>
              <a:ext cx="165" cy="27"/>
            </a:xfrm>
            <a:custGeom>
              <a:avLst/>
              <a:gdLst>
                <a:gd name="T0" fmla="*/ 0 w 178"/>
                <a:gd name="T1" fmla="*/ 17 h 29"/>
                <a:gd name="T2" fmla="*/ 65 w 178"/>
                <a:gd name="T3" fmla="*/ 0 h 29"/>
                <a:gd name="T4" fmla="*/ 142 w 178"/>
                <a:gd name="T5" fmla="*/ 23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29">
                  <a:moveTo>
                    <a:pt x="0" y="20"/>
                  </a:moveTo>
                  <a:cubicBezTo>
                    <a:pt x="24" y="7"/>
                    <a:pt x="52" y="0"/>
                    <a:pt x="82" y="0"/>
                  </a:cubicBezTo>
                  <a:cubicBezTo>
                    <a:pt x="118" y="0"/>
                    <a:pt x="151" y="10"/>
                    <a:pt x="178" y="29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6" name="Freeform 6907"/>
            <p:cNvSpPr>
              <a:spLocks/>
            </p:cNvSpPr>
            <p:nvPr/>
          </p:nvSpPr>
          <p:spPr bwMode="auto">
            <a:xfrm>
              <a:off x="2726" y="1427"/>
              <a:ext cx="94" cy="51"/>
            </a:xfrm>
            <a:custGeom>
              <a:avLst/>
              <a:gdLst>
                <a:gd name="T0" fmla="*/ 0 w 102"/>
                <a:gd name="T1" fmla="*/ 44 h 55"/>
                <a:gd name="T2" fmla="*/ 0 w 102"/>
                <a:gd name="T3" fmla="*/ 43 h 55"/>
                <a:gd name="T4" fmla="*/ 80 w 102"/>
                <a:gd name="T5" fmla="*/ 41 h 55"/>
                <a:gd name="T6" fmla="*/ 0 w 102"/>
                <a:gd name="T7" fmla="*/ 44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7" y="42"/>
                    <a:pt x="35" y="13"/>
                    <a:pt x="102" y="51"/>
                  </a:cubicBezTo>
                  <a:cubicBezTo>
                    <a:pt x="102" y="51"/>
                    <a:pt x="23" y="0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17" name="Oval 6908"/>
            <p:cNvSpPr>
              <a:spLocks noChangeArrowheads="1"/>
            </p:cNvSpPr>
            <p:nvPr/>
          </p:nvSpPr>
          <p:spPr bwMode="auto">
            <a:xfrm>
              <a:off x="2766" y="1452"/>
              <a:ext cx="8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18" name="Oval 6909"/>
            <p:cNvSpPr>
              <a:spLocks noChangeArrowheads="1"/>
            </p:cNvSpPr>
            <p:nvPr/>
          </p:nvSpPr>
          <p:spPr bwMode="auto">
            <a:xfrm>
              <a:off x="2776" y="1452"/>
              <a:ext cx="3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19" name="Oval 6910"/>
            <p:cNvSpPr>
              <a:spLocks noChangeArrowheads="1"/>
            </p:cNvSpPr>
            <p:nvPr/>
          </p:nvSpPr>
          <p:spPr bwMode="auto">
            <a:xfrm>
              <a:off x="2818" y="1471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0" name="Freeform 6911"/>
            <p:cNvSpPr>
              <a:spLocks/>
            </p:cNvSpPr>
            <p:nvPr/>
          </p:nvSpPr>
          <p:spPr bwMode="auto">
            <a:xfrm>
              <a:off x="2788" y="1532"/>
              <a:ext cx="45" cy="51"/>
            </a:xfrm>
            <a:custGeom>
              <a:avLst/>
              <a:gdLst>
                <a:gd name="T0" fmla="*/ 38 w 49"/>
                <a:gd name="T1" fmla="*/ 37 h 55"/>
                <a:gd name="T2" fmla="*/ 16 w 49"/>
                <a:gd name="T3" fmla="*/ 27 h 55"/>
                <a:gd name="T4" fmla="*/ 0 w 49"/>
                <a:gd name="T5" fmla="*/ 0 h 55"/>
                <a:gd name="T6" fmla="*/ 15 w 49"/>
                <a:gd name="T7" fmla="*/ 26 h 55"/>
                <a:gd name="T8" fmla="*/ 38 w 49"/>
                <a:gd name="T9" fmla="*/ 3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5">
                  <a:moveTo>
                    <a:pt x="49" y="46"/>
                  </a:moveTo>
                  <a:cubicBezTo>
                    <a:pt x="49" y="46"/>
                    <a:pt x="26" y="55"/>
                    <a:pt x="20" y="33"/>
                  </a:cubicBezTo>
                  <a:cubicBezTo>
                    <a:pt x="13" y="11"/>
                    <a:pt x="0" y="0"/>
                    <a:pt x="0" y="0"/>
                  </a:cubicBezTo>
                  <a:cubicBezTo>
                    <a:pt x="0" y="0"/>
                    <a:pt x="16" y="20"/>
                    <a:pt x="18" y="32"/>
                  </a:cubicBezTo>
                  <a:cubicBezTo>
                    <a:pt x="20" y="46"/>
                    <a:pt x="34" y="53"/>
                    <a:pt x="49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21" name="Oval 6912"/>
            <p:cNvSpPr>
              <a:spLocks noChangeArrowheads="1"/>
            </p:cNvSpPr>
            <p:nvPr/>
          </p:nvSpPr>
          <p:spPr bwMode="auto">
            <a:xfrm>
              <a:off x="2801" y="1560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2" name="Oval 6913"/>
            <p:cNvSpPr>
              <a:spLocks noChangeArrowheads="1"/>
            </p:cNvSpPr>
            <p:nvPr/>
          </p:nvSpPr>
          <p:spPr bwMode="auto">
            <a:xfrm>
              <a:off x="2801" y="1555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3" name="Freeform 6914"/>
            <p:cNvSpPr>
              <a:spLocks/>
            </p:cNvSpPr>
            <p:nvPr/>
          </p:nvSpPr>
          <p:spPr bwMode="auto">
            <a:xfrm>
              <a:off x="2928" y="1491"/>
              <a:ext cx="81" cy="99"/>
            </a:xfrm>
            <a:custGeom>
              <a:avLst/>
              <a:gdLst>
                <a:gd name="T0" fmla="*/ 0 w 88"/>
                <a:gd name="T1" fmla="*/ 15 h 107"/>
                <a:gd name="T2" fmla="*/ 38 w 88"/>
                <a:gd name="T3" fmla="*/ 17 h 107"/>
                <a:gd name="T4" fmla="*/ 69 w 88"/>
                <a:gd name="T5" fmla="*/ 85 h 107"/>
                <a:gd name="T6" fmla="*/ 38 w 88"/>
                <a:gd name="T7" fmla="*/ 11 h 107"/>
                <a:gd name="T8" fmla="*/ 0 w 88"/>
                <a:gd name="T9" fmla="*/ 15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07">
                  <a:moveTo>
                    <a:pt x="0" y="18"/>
                  </a:moveTo>
                  <a:cubicBezTo>
                    <a:pt x="0" y="18"/>
                    <a:pt x="18" y="3"/>
                    <a:pt x="48" y="20"/>
                  </a:cubicBezTo>
                  <a:cubicBezTo>
                    <a:pt x="48" y="20"/>
                    <a:pt x="79" y="65"/>
                    <a:pt x="88" y="107"/>
                  </a:cubicBezTo>
                  <a:cubicBezTo>
                    <a:pt x="88" y="107"/>
                    <a:pt x="82" y="59"/>
                    <a:pt x="48" y="14"/>
                  </a:cubicBezTo>
                  <a:cubicBezTo>
                    <a:pt x="48" y="14"/>
                    <a:pt x="16" y="0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24" name="Freeform 6915"/>
            <p:cNvSpPr>
              <a:spLocks/>
            </p:cNvSpPr>
            <p:nvPr/>
          </p:nvSpPr>
          <p:spPr bwMode="auto">
            <a:xfrm>
              <a:off x="2946" y="1648"/>
              <a:ext cx="65" cy="45"/>
            </a:xfrm>
            <a:custGeom>
              <a:avLst/>
              <a:gdLst>
                <a:gd name="T0" fmla="*/ 0 w 70"/>
                <a:gd name="T1" fmla="*/ 0 h 48"/>
                <a:gd name="T2" fmla="*/ 22 w 70"/>
                <a:gd name="T3" fmla="*/ 37 h 48"/>
                <a:gd name="T4" fmla="*/ 56 w 70"/>
                <a:gd name="T5" fmla="*/ 15 h 48"/>
                <a:gd name="T6" fmla="*/ 22 w 70"/>
                <a:gd name="T7" fmla="*/ 39 h 48"/>
                <a:gd name="T8" fmla="*/ 0 w 7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8">
                  <a:moveTo>
                    <a:pt x="0" y="0"/>
                  </a:moveTo>
                  <a:cubicBezTo>
                    <a:pt x="0" y="0"/>
                    <a:pt x="3" y="33"/>
                    <a:pt x="28" y="45"/>
                  </a:cubicBezTo>
                  <a:cubicBezTo>
                    <a:pt x="28" y="45"/>
                    <a:pt x="62" y="40"/>
                    <a:pt x="70" y="18"/>
                  </a:cubicBezTo>
                  <a:cubicBezTo>
                    <a:pt x="70" y="18"/>
                    <a:pt x="64" y="45"/>
                    <a:pt x="28" y="48"/>
                  </a:cubicBezTo>
                  <a:cubicBezTo>
                    <a:pt x="28" y="48"/>
                    <a:pt x="4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25" name="Oval 6916"/>
            <p:cNvSpPr>
              <a:spLocks noChangeArrowheads="1"/>
            </p:cNvSpPr>
            <p:nvPr/>
          </p:nvSpPr>
          <p:spPr bwMode="auto">
            <a:xfrm>
              <a:off x="2991" y="1540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6" name="Oval 6917"/>
            <p:cNvSpPr>
              <a:spLocks noChangeArrowheads="1"/>
            </p:cNvSpPr>
            <p:nvPr/>
          </p:nvSpPr>
          <p:spPr bwMode="auto">
            <a:xfrm>
              <a:off x="3001" y="1555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7" name="Oval 6918"/>
            <p:cNvSpPr>
              <a:spLocks noChangeArrowheads="1"/>
            </p:cNvSpPr>
            <p:nvPr/>
          </p:nvSpPr>
          <p:spPr bwMode="auto">
            <a:xfrm>
              <a:off x="2981" y="169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8" name="Oval 6919"/>
            <p:cNvSpPr>
              <a:spLocks noChangeArrowheads="1"/>
            </p:cNvSpPr>
            <p:nvPr/>
          </p:nvSpPr>
          <p:spPr bwMode="auto">
            <a:xfrm>
              <a:off x="2990" y="1690"/>
              <a:ext cx="4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29" name="Oval 6920"/>
            <p:cNvSpPr>
              <a:spLocks noChangeArrowheads="1"/>
            </p:cNvSpPr>
            <p:nvPr/>
          </p:nvSpPr>
          <p:spPr bwMode="auto">
            <a:xfrm>
              <a:off x="2940" y="149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0" name="Oval 6921"/>
            <p:cNvSpPr>
              <a:spLocks noChangeArrowheads="1"/>
            </p:cNvSpPr>
            <p:nvPr/>
          </p:nvSpPr>
          <p:spPr bwMode="auto">
            <a:xfrm>
              <a:off x="2946" y="1496"/>
              <a:ext cx="1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1" name="Freeform 6922"/>
            <p:cNvSpPr>
              <a:spLocks/>
            </p:cNvSpPr>
            <p:nvPr/>
          </p:nvSpPr>
          <p:spPr bwMode="auto">
            <a:xfrm>
              <a:off x="2915" y="1520"/>
              <a:ext cx="18" cy="54"/>
            </a:xfrm>
            <a:custGeom>
              <a:avLst/>
              <a:gdLst>
                <a:gd name="T0" fmla="*/ 9 w 20"/>
                <a:gd name="T1" fmla="*/ 0 h 58"/>
                <a:gd name="T2" fmla="*/ 1 w 20"/>
                <a:gd name="T3" fmla="*/ 21 h 58"/>
                <a:gd name="T4" fmla="*/ 14 w 20"/>
                <a:gd name="T5" fmla="*/ 47 h 58"/>
                <a:gd name="T6" fmla="*/ 5 w 20"/>
                <a:gd name="T7" fmla="*/ 35 h 58"/>
                <a:gd name="T8" fmla="*/ 2 w 20"/>
                <a:gd name="T9" fmla="*/ 22 h 58"/>
                <a:gd name="T10" fmla="*/ 7 w 20"/>
                <a:gd name="T11" fmla="*/ 3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8">
                  <a:moveTo>
                    <a:pt x="12" y="0"/>
                  </a:moveTo>
                  <a:cubicBezTo>
                    <a:pt x="4" y="5"/>
                    <a:pt x="1" y="19"/>
                    <a:pt x="1" y="27"/>
                  </a:cubicBezTo>
                  <a:cubicBezTo>
                    <a:pt x="0" y="42"/>
                    <a:pt x="10" y="48"/>
                    <a:pt x="20" y="58"/>
                  </a:cubicBezTo>
                  <a:cubicBezTo>
                    <a:pt x="17" y="53"/>
                    <a:pt x="12" y="49"/>
                    <a:pt x="8" y="44"/>
                  </a:cubicBezTo>
                  <a:cubicBezTo>
                    <a:pt x="4" y="39"/>
                    <a:pt x="2" y="35"/>
                    <a:pt x="2" y="28"/>
                  </a:cubicBezTo>
                  <a:cubicBezTo>
                    <a:pt x="2" y="21"/>
                    <a:pt x="4" y="8"/>
                    <a:pt x="10" y="3"/>
                  </a:cubicBezTo>
                </a:path>
              </a:pathLst>
            </a:custGeom>
            <a:solidFill>
              <a:srgbClr val="8E72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32" name="Freeform 6923"/>
            <p:cNvSpPr>
              <a:spLocks/>
            </p:cNvSpPr>
            <p:nvPr/>
          </p:nvSpPr>
          <p:spPr bwMode="auto">
            <a:xfrm>
              <a:off x="2869" y="1002"/>
              <a:ext cx="214" cy="86"/>
            </a:xfrm>
            <a:custGeom>
              <a:avLst/>
              <a:gdLst>
                <a:gd name="T0" fmla="*/ 1 w 231"/>
                <a:gd name="T1" fmla="*/ 74 h 93"/>
                <a:gd name="T2" fmla="*/ 88 w 231"/>
                <a:gd name="T3" fmla="*/ 10 h 93"/>
                <a:gd name="T4" fmla="*/ 183 w 231"/>
                <a:gd name="T5" fmla="*/ 28 h 93"/>
                <a:gd name="T6" fmla="*/ 87 w 231"/>
                <a:gd name="T7" fmla="*/ 0 h 93"/>
                <a:gd name="T8" fmla="*/ 0 w 231"/>
                <a:gd name="T9" fmla="*/ 7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1" h="93">
                  <a:moveTo>
                    <a:pt x="1" y="93"/>
                  </a:moveTo>
                  <a:cubicBezTo>
                    <a:pt x="1" y="93"/>
                    <a:pt x="44" y="24"/>
                    <a:pt x="111" y="13"/>
                  </a:cubicBezTo>
                  <a:cubicBezTo>
                    <a:pt x="111" y="13"/>
                    <a:pt x="194" y="11"/>
                    <a:pt x="231" y="35"/>
                  </a:cubicBezTo>
                  <a:cubicBezTo>
                    <a:pt x="231" y="35"/>
                    <a:pt x="176" y="1"/>
                    <a:pt x="110" y="0"/>
                  </a:cubicBezTo>
                  <a:cubicBezTo>
                    <a:pt x="110" y="0"/>
                    <a:pt x="39" y="31"/>
                    <a:pt x="0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33" name="Freeform 6924"/>
            <p:cNvSpPr>
              <a:spLocks/>
            </p:cNvSpPr>
            <p:nvPr/>
          </p:nvSpPr>
          <p:spPr bwMode="auto">
            <a:xfrm>
              <a:off x="2894" y="1303"/>
              <a:ext cx="193" cy="64"/>
            </a:xfrm>
            <a:custGeom>
              <a:avLst/>
              <a:gdLst>
                <a:gd name="T0" fmla="*/ 66 w 209"/>
                <a:gd name="T1" fmla="*/ 41 h 69"/>
                <a:gd name="T2" fmla="*/ 0 w 209"/>
                <a:gd name="T3" fmla="*/ 0 h 69"/>
                <a:gd name="T4" fmla="*/ 66 w 209"/>
                <a:gd name="T5" fmla="*/ 51 h 69"/>
                <a:gd name="T6" fmla="*/ 164 w 209"/>
                <a:gd name="T7" fmla="*/ 25 h 69"/>
                <a:gd name="T8" fmla="*/ 66 w 209"/>
                <a:gd name="T9" fmla="*/ 4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69">
                  <a:moveTo>
                    <a:pt x="85" y="51"/>
                  </a:moveTo>
                  <a:cubicBezTo>
                    <a:pt x="85" y="51"/>
                    <a:pt x="16" y="31"/>
                    <a:pt x="0" y="0"/>
                  </a:cubicBezTo>
                  <a:cubicBezTo>
                    <a:pt x="0" y="0"/>
                    <a:pt x="26" y="44"/>
                    <a:pt x="85" y="64"/>
                  </a:cubicBezTo>
                  <a:cubicBezTo>
                    <a:pt x="85" y="64"/>
                    <a:pt x="169" y="67"/>
                    <a:pt x="209" y="31"/>
                  </a:cubicBezTo>
                  <a:cubicBezTo>
                    <a:pt x="209" y="31"/>
                    <a:pt x="154" y="69"/>
                    <a:pt x="85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34" name="Oval 6925"/>
            <p:cNvSpPr>
              <a:spLocks noChangeArrowheads="1"/>
            </p:cNvSpPr>
            <p:nvPr/>
          </p:nvSpPr>
          <p:spPr bwMode="auto">
            <a:xfrm>
              <a:off x="2908" y="1324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5" name="Oval 6926"/>
            <p:cNvSpPr>
              <a:spLocks noChangeArrowheads="1"/>
            </p:cNvSpPr>
            <p:nvPr/>
          </p:nvSpPr>
          <p:spPr bwMode="auto">
            <a:xfrm>
              <a:off x="2901" y="131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6" name="Oval 6927"/>
            <p:cNvSpPr>
              <a:spLocks noChangeArrowheads="1"/>
            </p:cNvSpPr>
            <p:nvPr/>
          </p:nvSpPr>
          <p:spPr bwMode="auto">
            <a:xfrm>
              <a:off x="3045" y="1347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7" name="Oval 6928"/>
            <p:cNvSpPr>
              <a:spLocks noChangeArrowheads="1"/>
            </p:cNvSpPr>
            <p:nvPr/>
          </p:nvSpPr>
          <p:spPr bwMode="auto">
            <a:xfrm>
              <a:off x="2934" y="1038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8" name="Oval 6929"/>
            <p:cNvSpPr>
              <a:spLocks noChangeArrowheads="1"/>
            </p:cNvSpPr>
            <p:nvPr/>
          </p:nvSpPr>
          <p:spPr bwMode="auto">
            <a:xfrm>
              <a:off x="2928" y="1044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39" name="Oval 6930"/>
            <p:cNvSpPr>
              <a:spLocks noChangeArrowheads="1"/>
            </p:cNvSpPr>
            <p:nvPr/>
          </p:nvSpPr>
          <p:spPr bwMode="auto">
            <a:xfrm>
              <a:off x="2896" y="104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0" name="Oval 6931"/>
            <p:cNvSpPr>
              <a:spLocks noChangeArrowheads="1"/>
            </p:cNvSpPr>
            <p:nvPr/>
          </p:nvSpPr>
          <p:spPr bwMode="auto">
            <a:xfrm>
              <a:off x="2905" y="1046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1" name="Oval 6932"/>
            <p:cNvSpPr>
              <a:spLocks noChangeArrowheads="1"/>
            </p:cNvSpPr>
            <p:nvPr/>
          </p:nvSpPr>
          <p:spPr bwMode="auto">
            <a:xfrm>
              <a:off x="2865" y="1110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2" name="Oval 6933"/>
            <p:cNvSpPr>
              <a:spLocks noChangeArrowheads="1"/>
            </p:cNvSpPr>
            <p:nvPr/>
          </p:nvSpPr>
          <p:spPr bwMode="auto">
            <a:xfrm>
              <a:off x="2868" y="1102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3" name="Oval 6934"/>
            <p:cNvSpPr>
              <a:spLocks noChangeArrowheads="1"/>
            </p:cNvSpPr>
            <p:nvPr/>
          </p:nvSpPr>
          <p:spPr bwMode="auto">
            <a:xfrm>
              <a:off x="2977" y="998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4" name="Oval 6935"/>
            <p:cNvSpPr>
              <a:spLocks noChangeArrowheads="1"/>
            </p:cNvSpPr>
            <p:nvPr/>
          </p:nvSpPr>
          <p:spPr bwMode="auto">
            <a:xfrm>
              <a:off x="2995" y="100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5" name="Oval 6936"/>
            <p:cNvSpPr>
              <a:spLocks noChangeArrowheads="1"/>
            </p:cNvSpPr>
            <p:nvPr/>
          </p:nvSpPr>
          <p:spPr bwMode="auto">
            <a:xfrm>
              <a:off x="3128" y="107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6" name="Oval 6937"/>
            <p:cNvSpPr>
              <a:spLocks noChangeArrowheads="1"/>
            </p:cNvSpPr>
            <p:nvPr/>
          </p:nvSpPr>
          <p:spPr bwMode="auto">
            <a:xfrm>
              <a:off x="3137" y="1082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7" name="Oval 6938"/>
            <p:cNvSpPr>
              <a:spLocks noChangeArrowheads="1"/>
            </p:cNvSpPr>
            <p:nvPr/>
          </p:nvSpPr>
          <p:spPr bwMode="auto">
            <a:xfrm>
              <a:off x="3150" y="1114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8" name="Oval 6939"/>
            <p:cNvSpPr>
              <a:spLocks noChangeArrowheads="1"/>
            </p:cNvSpPr>
            <p:nvPr/>
          </p:nvSpPr>
          <p:spPr bwMode="auto">
            <a:xfrm>
              <a:off x="3152" y="1124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49" name="Freeform 6940"/>
            <p:cNvSpPr>
              <a:spLocks noEditPoints="1"/>
            </p:cNvSpPr>
            <p:nvPr/>
          </p:nvSpPr>
          <p:spPr bwMode="auto">
            <a:xfrm>
              <a:off x="2553" y="741"/>
              <a:ext cx="929" cy="1170"/>
            </a:xfrm>
            <a:custGeom>
              <a:avLst/>
              <a:gdLst>
                <a:gd name="T0" fmla="*/ 360 w 1003"/>
                <a:gd name="T1" fmla="*/ 976 h 1264"/>
                <a:gd name="T2" fmla="*/ 360 w 1003"/>
                <a:gd name="T3" fmla="*/ 976 h 1264"/>
                <a:gd name="T4" fmla="*/ 360 w 1003"/>
                <a:gd name="T5" fmla="*/ 5 h 1264"/>
                <a:gd name="T6" fmla="*/ 359 w 1003"/>
                <a:gd name="T7" fmla="*/ 5 h 1264"/>
                <a:gd name="T8" fmla="*/ 155 w 1003"/>
                <a:gd name="T9" fmla="*/ 225 h 1264"/>
                <a:gd name="T10" fmla="*/ 106 w 1003"/>
                <a:gd name="T11" fmla="*/ 387 h 1264"/>
                <a:gd name="T12" fmla="*/ 70 w 1003"/>
                <a:gd name="T13" fmla="*/ 501 h 1264"/>
                <a:gd name="T14" fmla="*/ 206 w 1003"/>
                <a:gd name="T15" fmla="*/ 726 h 1264"/>
                <a:gd name="T16" fmla="*/ 339 w 1003"/>
                <a:gd name="T17" fmla="*/ 1002 h 1264"/>
                <a:gd name="T18" fmla="*/ 360 w 1003"/>
                <a:gd name="T19" fmla="*/ 990 h 1264"/>
                <a:gd name="T20" fmla="*/ 360 w 1003"/>
                <a:gd name="T21" fmla="*/ 976 h 1264"/>
                <a:gd name="T22" fmla="*/ 345 w 1003"/>
                <a:gd name="T23" fmla="*/ 981 h 1264"/>
                <a:gd name="T24" fmla="*/ 214 w 1003"/>
                <a:gd name="T25" fmla="*/ 716 h 1264"/>
                <a:gd name="T26" fmla="*/ 85 w 1003"/>
                <a:gd name="T27" fmla="*/ 501 h 1264"/>
                <a:gd name="T28" fmla="*/ 119 w 1003"/>
                <a:gd name="T29" fmla="*/ 392 h 1264"/>
                <a:gd name="T30" fmla="*/ 165 w 1003"/>
                <a:gd name="T31" fmla="*/ 238 h 1264"/>
                <a:gd name="T32" fmla="*/ 360 w 1003"/>
                <a:gd name="T33" fmla="*/ 27 h 1264"/>
                <a:gd name="T34" fmla="*/ 361 w 1003"/>
                <a:gd name="T35" fmla="*/ 27 h 1264"/>
                <a:gd name="T36" fmla="*/ 457 w 1003"/>
                <a:gd name="T37" fmla="*/ 139 h 1264"/>
                <a:gd name="T38" fmla="*/ 538 w 1003"/>
                <a:gd name="T39" fmla="*/ 205 h 1264"/>
                <a:gd name="T40" fmla="*/ 647 w 1003"/>
                <a:gd name="T41" fmla="*/ 352 h 1264"/>
                <a:gd name="T42" fmla="*/ 673 w 1003"/>
                <a:gd name="T43" fmla="*/ 627 h 1264"/>
                <a:gd name="T44" fmla="*/ 566 w 1003"/>
                <a:gd name="T45" fmla="*/ 691 h 1264"/>
                <a:gd name="T46" fmla="*/ 430 w 1003"/>
                <a:gd name="T47" fmla="*/ 824 h 1264"/>
                <a:gd name="T48" fmla="*/ 378 w 1003"/>
                <a:gd name="T49" fmla="*/ 981 h 1264"/>
                <a:gd name="T50" fmla="*/ 360 w 1003"/>
                <a:gd name="T51" fmla="*/ 976 h 1264"/>
                <a:gd name="T52" fmla="*/ 361 w 1003"/>
                <a:gd name="T53" fmla="*/ 990 h 1264"/>
                <a:gd name="T54" fmla="*/ 388 w 1003"/>
                <a:gd name="T55" fmla="*/ 1002 h 1264"/>
                <a:gd name="T56" fmla="*/ 435 w 1003"/>
                <a:gd name="T57" fmla="*/ 835 h 1264"/>
                <a:gd name="T58" fmla="*/ 575 w 1003"/>
                <a:gd name="T59" fmla="*/ 699 h 1264"/>
                <a:gd name="T60" fmla="*/ 686 w 1003"/>
                <a:gd name="T61" fmla="*/ 632 h 1264"/>
                <a:gd name="T62" fmla="*/ 659 w 1003"/>
                <a:gd name="T63" fmla="*/ 345 h 1264"/>
                <a:gd name="T64" fmla="*/ 545 w 1003"/>
                <a:gd name="T65" fmla="*/ 192 h 1264"/>
                <a:gd name="T66" fmla="*/ 459 w 1003"/>
                <a:gd name="T67" fmla="*/ 121 h 1264"/>
                <a:gd name="T68" fmla="*/ 360 w 1003"/>
                <a:gd name="T69" fmla="*/ 5 h 1264"/>
                <a:gd name="T70" fmla="*/ 360 w 1003"/>
                <a:gd name="T71" fmla="*/ 976 h 1264"/>
                <a:gd name="T72" fmla="*/ 360 w 1003"/>
                <a:gd name="T73" fmla="*/ 976 h 1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3" h="1264">
                  <a:moveTo>
                    <a:pt x="453" y="1230"/>
                  </a:moveTo>
                  <a:cubicBezTo>
                    <a:pt x="453" y="1230"/>
                    <a:pt x="453" y="1230"/>
                    <a:pt x="453" y="1230"/>
                  </a:cubicBezTo>
                  <a:moveTo>
                    <a:pt x="453" y="5"/>
                  </a:moveTo>
                  <a:cubicBezTo>
                    <a:pt x="453" y="5"/>
                    <a:pt x="452" y="5"/>
                    <a:pt x="452" y="5"/>
                  </a:cubicBezTo>
                  <a:cubicBezTo>
                    <a:pt x="375" y="0"/>
                    <a:pt x="365" y="203"/>
                    <a:pt x="194" y="284"/>
                  </a:cubicBezTo>
                  <a:cubicBezTo>
                    <a:pt x="86" y="336"/>
                    <a:pt x="165" y="438"/>
                    <a:pt x="133" y="488"/>
                  </a:cubicBezTo>
                  <a:cubicBezTo>
                    <a:pt x="102" y="539"/>
                    <a:pt x="120" y="569"/>
                    <a:pt x="89" y="632"/>
                  </a:cubicBezTo>
                  <a:cubicBezTo>
                    <a:pt x="0" y="816"/>
                    <a:pt x="125" y="836"/>
                    <a:pt x="259" y="915"/>
                  </a:cubicBezTo>
                  <a:cubicBezTo>
                    <a:pt x="393" y="993"/>
                    <a:pt x="427" y="1264"/>
                    <a:pt x="427" y="1264"/>
                  </a:cubicBezTo>
                  <a:cubicBezTo>
                    <a:pt x="433" y="1258"/>
                    <a:pt x="447" y="1249"/>
                    <a:pt x="453" y="1249"/>
                  </a:cubicBezTo>
                  <a:moveTo>
                    <a:pt x="453" y="1230"/>
                  </a:moveTo>
                  <a:cubicBezTo>
                    <a:pt x="447" y="1230"/>
                    <a:pt x="440" y="1231"/>
                    <a:pt x="435" y="1237"/>
                  </a:cubicBezTo>
                  <a:cubicBezTo>
                    <a:pt x="435" y="1237"/>
                    <a:pt x="397" y="977"/>
                    <a:pt x="269" y="902"/>
                  </a:cubicBezTo>
                  <a:cubicBezTo>
                    <a:pt x="141" y="828"/>
                    <a:pt x="22" y="808"/>
                    <a:pt x="107" y="632"/>
                  </a:cubicBezTo>
                  <a:cubicBezTo>
                    <a:pt x="137" y="571"/>
                    <a:pt x="119" y="543"/>
                    <a:pt x="149" y="495"/>
                  </a:cubicBezTo>
                  <a:cubicBezTo>
                    <a:pt x="179" y="447"/>
                    <a:pt x="104" y="349"/>
                    <a:pt x="207" y="300"/>
                  </a:cubicBezTo>
                  <a:cubicBezTo>
                    <a:pt x="371" y="222"/>
                    <a:pt x="379" y="28"/>
                    <a:pt x="453" y="33"/>
                  </a:cubicBezTo>
                  <a:moveTo>
                    <a:pt x="454" y="33"/>
                  </a:moveTo>
                  <a:cubicBezTo>
                    <a:pt x="538" y="38"/>
                    <a:pt x="523" y="120"/>
                    <a:pt x="574" y="175"/>
                  </a:cubicBezTo>
                  <a:cubicBezTo>
                    <a:pt x="594" y="197"/>
                    <a:pt x="633" y="205"/>
                    <a:pt x="677" y="259"/>
                  </a:cubicBezTo>
                  <a:cubicBezTo>
                    <a:pt x="721" y="314"/>
                    <a:pt x="836" y="281"/>
                    <a:pt x="814" y="443"/>
                  </a:cubicBezTo>
                  <a:cubicBezTo>
                    <a:pt x="792" y="606"/>
                    <a:pt x="980" y="703"/>
                    <a:pt x="847" y="790"/>
                  </a:cubicBezTo>
                  <a:cubicBezTo>
                    <a:pt x="802" y="820"/>
                    <a:pt x="738" y="822"/>
                    <a:pt x="713" y="871"/>
                  </a:cubicBezTo>
                  <a:cubicBezTo>
                    <a:pt x="680" y="937"/>
                    <a:pt x="614" y="968"/>
                    <a:pt x="541" y="1038"/>
                  </a:cubicBezTo>
                  <a:cubicBezTo>
                    <a:pt x="468" y="1109"/>
                    <a:pt x="475" y="1237"/>
                    <a:pt x="475" y="1237"/>
                  </a:cubicBezTo>
                  <a:cubicBezTo>
                    <a:pt x="475" y="1237"/>
                    <a:pt x="465" y="1230"/>
                    <a:pt x="453" y="1230"/>
                  </a:cubicBezTo>
                  <a:moveTo>
                    <a:pt x="454" y="1249"/>
                  </a:moveTo>
                  <a:cubicBezTo>
                    <a:pt x="466" y="1250"/>
                    <a:pt x="488" y="1264"/>
                    <a:pt x="488" y="1264"/>
                  </a:cubicBezTo>
                  <a:cubicBezTo>
                    <a:pt x="488" y="1264"/>
                    <a:pt x="471" y="1127"/>
                    <a:pt x="547" y="1053"/>
                  </a:cubicBezTo>
                  <a:cubicBezTo>
                    <a:pt x="624" y="980"/>
                    <a:pt x="689" y="951"/>
                    <a:pt x="723" y="882"/>
                  </a:cubicBezTo>
                  <a:cubicBezTo>
                    <a:pt x="749" y="830"/>
                    <a:pt x="816" y="828"/>
                    <a:pt x="864" y="797"/>
                  </a:cubicBezTo>
                  <a:cubicBezTo>
                    <a:pt x="1003" y="706"/>
                    <a:pt x="807" y="604"/>
                    <a:pt x="830" y="435"/>
                  </a:cubicBezTo>
                  <a:cubicBezTo>
                    <a:pt x="852" y="265"/>
                    <a:pt x="731" y="299"/>
                    <a:pt x="686" y="242"/>
                  </a:cubicBezTo>
                  <a:cubicBezTo>
                    <a:pt x="640" y="185"/>
                    <a:pt x="599" y="176"/>
                    <a:pt x="578" y="153"/>
                  </a:cubicBezTo>
                  <a:cubicBezTo>
                    <a:pt x="525" y="96"/>
                    <a:pt x="540" y="11"/>
                    <a:pt x="453" y="5"/>
                  </a:cubicBezTo>
                  <a:moveTo>
                    <a:pt x="453" y="1230"/>
                  </a:moveTo>
                  <a:cubicBezTo>
                    <a:pt x="453" y="1230"/>
                    <a:pt x="453" y="1230"/>
                    <a:pt x="453" y="1230"/>
                  </a:cubicBezTo>
                </a:path>
              </a:pathLst>
            </a:custGeom>
            <a:noFill/>
            <a:ln w="1588" cap="rnd">
              <a:solidFill>
                <a:srgbClr val="343434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0" name="Freeform 6941"/>
            <p:cNvSpPr>
              <a:spLocks noEditPoints="1"/>
            </p:cNvSpPr>
            <p:nvPr/>
          </p:nvSpPr>
          <p:spPr bwMode="auto">
            <a:xfrm>
              <a:off x="1528" y="-274"/>
              <a:ext cx="2644" cy="2420"/>
            </a:xfrm>
            <a:custGeom>
              <a:avLst/>
              <a:gdLst>
                <a:gd name="T0" fmla="*/ 2059 w 2854"/>
                <a:gd name="T1" fmla="*/ 1101 h 2614"/>
                <a:gd name="T2" fmla="*/ 2198 w 2854"/>
                <a:gd name="T3" fmla="*/ 1595 h 2614"/>
                <a:gd name="T4" fmla="*/ 1464 w 2854"/>
                <a:gd name="T5" fmla="*/ 278 h 2614"/>
                <a:gd name="T6" fmla="*/ 1487 w 2854"/>
                <a:gd name="T7" fmla="*/ 1609 h 2614"/>
                <a:gd name="T8" fmla="*/ 1961 w 2854"/>
                <a:gd name="T9" fmla="*/ 1900 h 2614"/>
                <a:gd name="T10" fmla="*/ 2221 w 2854"/>
                <a:gd name="T11" fmla="*/ 1961 h 2614"/>
                <a:gd name="T12" fmla="*/ 1907 w 2854"/>
                <a:gd name="T13" fmla="*/ 1776 h 2614"/>
                <a:gd name="T14" fmla="*/ 2106 w 2854"/>
                <a:gd name="T15" fmla="*/ 1577 h 2614"/>
                <a:gd name="T16" fmla="*/ 2013 w 2854"/>
                <a:gd name="T17" fmla="*/ 1561 h 2614"/>
                <a:gd name="T18" fmla="*/ 1954 w 2854"/>
                <a:gd name="T19" fmla="*/ 1350 h 2614"/>
                <a:gd name="T20" fmla="*/ 1582 w 2854"/>
                <a:gd name="T21" fmla="*/ 1272 h 2614"/>
                <a:gd name="T22" fmla="*/ 1864 w 2854"/>
                <a:gd name="T23" fmla="*/ 1056 h 2614"/>
                <a:gd name="T24" fmla="*/ 1884 w 2854"/>
                <a:gd name="T25" fmla="*/ 992 h 2614"/>
                <a:gd name="T26" fmla="*/ 1621 w 2854"/>
                <a:gd name="T27" fmla="*/ 999 h 2614"/>
                <a:gd name="T28" fmla="*/ 1542 w 2854"/>
                <a:gd name="T29" fmla="*/ 884 h 2614"/>
                <a:gd name="T30" fmla="*/ 1580 w 2854"/>
                <a:gd name="T31" fmla="*/ 755 h 2614"/>
                <a:gd name="T32" fmla="*/ 1512 w 2854"/>
                <a:gd name="T33" fmla="*/ 606 h 2614"/>
                <a:gd name="T34" fmla="*/ 1336 w 2854"/>
                <a:gd name="T35" fmla="*/ 899 h 2614"/>
                <a:gd name="T36" fmla="*/ 1367 w 2854"/>
                <a:gd name="T37" fmla="*/ 517 h 2614"/>
                <a:gd name="T38" fmla="*/ 1352 w 2854"/>
                <a:gd name="T39" fmla="*/ 472 h 2614"/>
                <a:gd name="T40" fmla="*/ 1285 w 2854"/>
                <a:gd name="T41" fmla="*/ 0 h 2614"/>
                <a:gd name="T42" fmla="*/ 938 w 2854"/>
                <a:gd name="T43" fmla="*/ 402 h 2614"/>
                <a:gd name="T44" fmla="*/ 1194 w 2854"/>
                <a:gd name="T45" fmla="*/ 543 h 2614"/>
                <a:gd name="T46" fmla="*/ 825 w 2854"/>
                <a:gd name="T47" fmla="*/ 1099 h 2614"/>
                <a:gd name="T48" fmla="*/ 833 w 2854"/>
                <a:gd name="T49" fmla="*/ 634 h 2614"/>
                <a:gd name="T50" fmla="*/ 497 w 2854"/>
                <a:gd name="T51" fmla="*/ 819 h 2614"/>
                <a:gd name="T52" fmla="*/ 611 w 2854"/>
                <a:gd name="T53" fmla="*/ 942 h 2614"/>
                <a:gd name="T54" fmla="*/ 553 w 2854"/>
                <a:gd name="T55" fmla="*/ 982 h 2614"/>
                <a:gd name="T56" fmla="*/ 814 w 2854"/>
                <a:gd name="T57" fmla="*/ 1208 h 2614"/>
                <a:gd name="T58" fmla="*/ 717 w 2854"/>
                <a:gd name="T59" fmla="*/ 1217 h 2614"/>
                <a:gd name="T60" fmla="*/ 539 w 2854"/>
                <a:gd name="T61" fmla="*/ 1278 h 2614"/>
                <a:gd name="T62" fmla="*/ 872 w 2854"/>
                <a:gd name="T63" fmla="*/ 1480 h 2614"/>
                <a:gd name="T64" fmla="*/ 537 w 2854"/>
                <a:gd name="T65" fmla="*/ 1465 h 2614"/>
                <a:gd name="T66" fmla="*/ 228 w 2854"/>
                <a:gd name="T67" fmla="*/ 1957 h 2614"/>
                <a:gd name="T68" fmla="*/ 577 w 2854"/>
                <a:gd name="T69" fmla="*/ 1740 h 2614"/>
                <a:gd name="T70" fmla="*/ 812 w 2854"/>
                <a:gd name="T71" fmla="*/ 2041 h 2614"/>
                <a:gd name="T72" fmla="*/ 921 w 2854"/>
                <a:gd name="T73" fmla="*/ 1559 h 2614"/>
                <a:gd name="T74" fmla="*/ 1240 w 2854"/>
                <a:gd name="T75" fmla="*/ 1845 h 2614"/>
                <a:gd name="T76" fmla="*/ 964 w 2854"/>
                <a:gd name="T77" fmla="*/ 1372 h 2614"/>
                <a:gd name="T78" fmla="*/ 1240 w 2854"/>
                <a:gd name="T79" fmla="*/ 895 h 2614"/>
                <a:gd name="T80" fmla="*/ 1527 w 2854"/>
                <a:gd name="T81" fmla="*/ 1222 h 2614"/>
                <a:gd name="T82" fmla="*/ 1310 w 2854"/>
                <a:gd name="T83" fmla="*/ 1694 h 26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54" h="2614">
                  <a:moveTo>
                    <a:pt x="2589" y="1387"/>
                  </a:moveTo>
                  <a:cubicBezTo>
                    <a:pt x="2593" y="1395"/>
                    <a:pt x="2596" y="1403"/>
                    <a:pt x="2600" y="1411"/>
                  </a:cubicBezTo>
                  <a:cubicBezTo>
                    <a:pt x="2600" y="1411"/>
                    <a:pt x="2598" y="1401"/>
                    <a:pt x="2589" y="1387"/>
                  </a:cubicBezTo>
                  <a:close/>
                  <a:moveTo>
                    <a:pt x="2765" y="2010"/>
                  </a:moveTo>
                  <a:cubicBezTo>
                    <a:pt x="2766" y="2011"/>
                    <a:pt x="2767" y="2012"/>
                    <a:pt x="2768" y="2014"/>
                  </a:cubicBezTo>
                  <a:cubicBezTo>
                    <a:pt x="2768" y="2014"/>
                    <a:pt x="2767" y="2012"/>
                    <a:pt x="2765" y="2010"/>
                  </a:cubicBezTo>
                  <a:close/>
                  <a:moveTo>
                    <a:pt x="1842" y="350"/>
                  </a:moveTo>
                  <a:cubicBezTo>
                    <a:pt x="1843" y="350"/>
                    <a:pt x="1843" y="351"/>
                    <a:pt x="1844" y="351"/>
                  </a:cubicBezTo>
                  <a:cubicBezTo>
                    <a:pt x="1844" y="351"/>
                    <a:pt x="1843" y="351"/>
                    <a:pt x="1842" y="350"/>
                  </a:cubicBezTo>
                  <a:close/>
                  <a:moveTo>
                    <a:pt x="1596" y="2532"/>
                  </a:moveTo>
                  <a:cubicBezTo>
                    <a:pt x="1604" y="2413"/>
                    <a:pt x="1636" y="2227"/>
                    <a:pt x="1680" y="2201"/>
                  </a:cubicBezTo>
                  <a:cubicBezTo>
                    <a:pt x="1739" y="2167"/>
                    <a:pt x="1797" y="2108"/>
                    <a:pt x="1870" y="2028"/>
                  </a:cubicBezTo>
                  <a:cubicBezTo>
                    <a:pt x="1934" y="1958"/>
                    <a:pt x="2009" y="1918"/>
                    <a:pt x="2119" y="1913"/>
                  </a:cubicBezTo>
                  <a:cubicBezTo>
                    <a:pt x="2147" y="1931"/>
                    <a:pt x="2172" y="1960"/>
                    <a:pt x="2198" y="1978"/>
                  </a:cubicBezTo>
                  <a:cubicBezTo>
                    <a:pt x="2277" y="2035"/>
                    <a:pt x="2350" y="2440"/>
                    <a:pt x="2466" y="2395"/>
                  </a:cubicBezTo>
                  <a:cubicBezTo>
                    <a:pt x="2531" y="2369"/>
                    <a:pt x="2561" y="2219"/>
                    <a:pt x="2594" y="2165"/>
                  </a:cubicBezTo>
                  <a:cubicBezTo>
                    <a:pt x="2661" y="2054"/>
                    <a:pt x="2680" y="2212"/>
                    <a:pt x="2694" y="2271"/>
                  </a:cubicBezTo>
                  <a:cubicBezTo>
                    <a:pt x="2704" y="2311"/>
                    <a:pt x="2732" y="2481"/>
                    <a:pt x="2793" y="2471"/>
                  </a:cubicBezTo>
                  <a:cubicBezTo>
                    <a:pt x="2823" y="2467"/>
                    <a:pt x="2853" y="2395"/>
                    <a:pt x="2854" y="2369"/>
                  </a:cubicBezTo>
                  <a:cubicBezTo>
                    <a:pt x="2854" y="2369"/>
                    <a:pt x="2774" y="2614"/>
                    <a:pt x="2712" y="2236"/>
                  </a:cubicBezTo>
                  <a:cubicBezTo>
                    <a:pt x="2635" y="1769"/>
                    <a:pt x="2458" y="2484"/>
                    <a:pt x="2398" y="2238"/>
                  </a:cubicBezTo>
                  <a:cubicBezTo>
                    <a:pt x="2355" y="2063"/>
                    <a:pt x="2293" y="1966"/>
                    <a:pt x="2242" y="1912"/>
                  </a:cubicBezTo>
                  <a:cubicBezTo>
                    <a:pt x="2317" y="1904"/>
                    <a:pt x="2340" y="1884"/>
                    <a:pt x="2396" y="1967"/>
                  </a:cubicBezTo>
                  <a:cubicBezTo>
                    <a:pt x="2466" y="2072"/>
                    <a:pt x="2566" y="2011"/>
                    <a:pt x="2649" y="1987"/>
                  </a:cubicBezTo>
                  <a:cubicBezTo>
                    <a:pt x="2717" y="1967"/>
                    <a:pt x="2754" y="1998"/>
                    <a:pt x="2765" y="2010"/>
                  </a:cubicBezTo>
                  <a:cubicBezTo>
                    <a:pt x="2691" y="1922"/>
                    <a:pt x="2645" y="1965"/>
                    <a:pt x="2600" y="1972"/>
                  </a:cubicBezTo>
                  <a:cubicBezTo>
                    <a:pt x="2554" y="1979"/>
                    <a:pt x="2532" y="1967"/>
                    <a:pt x="2532" y="1967"/>
                  </a:cubicBezTo>
                  <a:cubicBezTo>
                    <a:pt x="2372" y="1927"/>
                    <a:pt x="2466" y="1841"/>
                    <a:pt x="2494" y="1741"/>
                  </a:cubicBezTo>
                  <a:cubicBezTo>
                    <a:pt x="2556" y="1519"/>
                    <a:pt x="2700" y="1505"/>
                    <a:pt x="2700" y="1505"/>
                  </a:cubicBezTo>
                  <a:cubicBezTo>
                    <a:pt x="2562" y="1481"/>
                    <a:pt x="2502" y="1629"/>
                    <a:pt x="2458" y="1701"/>
                  </a:cubicBezTo>
                  <a:cubicBezTo>
                    <a:pt x="2414" y="1773"/>
                    <a:pt x="2403" y="1851"/>
                    <a:pt x="2300" y="1815"/>
                  </a:cubicBezTo>
                  <a:cubicBezTo>
                    <a:pt x="2154" y="1765"/>
                    <a:pt x="2206" y="1786"/>
                    <a:pt x="2100" y="1774"/>
                  </a:cubicBezTo>
                  <a:cubicBezTo>
                    <a:pt x="1994" y="1762"/>
                    <a:pt x="2054" y="1701"/>
                    <a:pt x="1990" y="1603"/>
                  </a:cubicBezTo>
                  <a:cubicBezTo>
                    <a:pt x="1926" y="1505"/>
                    <a:pt x="1986" y="1469"/>
                    <a:pt x="2028" y="1431"/>
                  </a:cubicBezTo>
                  <a:cubicBezTo>
                    <a:pt x="2070" y="1393"/>
                    <a:pt x="2076" y="1369"/>
                    <a:pt x="2076" y="1369"/>
                  </a:cubicBezTo>
                  <a:cubicBezTo>
                    <a:pt x="2192" y="1221"/>
                    <a:pt x="2252" y="1343"/>
                    <a:pt x="2344" y="1331"/>
                  </a:cubicBezTo>
                  <a:cubicBezTo>
                    <a:pt x="2511" y="1309"/>
                    <a:pt x="2569" y="1357"/>
                    <a:pt x="2589" y="1387"/>
                  </a:cubicBezTo>
                  <a:cubicBezTo>
                    <a:pt x="2559" y="1326"/>
                    <a:pt x="2513" y="1303"/>
                    <a:pt x="2436" y="1305"/>
                  </a:cubicBezTo>
                  <a:cubicBezTo>
                    <a:pt x="2350" y="1307"/>
                    <a:pt x="2296" y="1279"/>
                    <a:pt x="2370" y="1251"/>
                  </a:cubicBezTo>
                  <a:cubicBezTo>
                    <a:pt x="2444" y="1223"/>
                    <a:pt x="2492" y="1113"/>
                    <a:pt x="2492" y="1113"/>
                  </a:cubicBezTo>
                  <a:cubicBezTo>
                    <a:pt x="2452" y="1197"/>
                    <a:pt x="2341" y="1263"/>
                    <a:pt x="2221" y="1239"/>
                  </a:cubicBezTo>
                  <a:cubicBezTo>
                    <a:pt x="2100" y="1216"/>
                    <a:pt x="2072" y="1197"/>
                    <a:pt x="2039" y="1259"/>
                  </a:cubicBezTo>
                  <a:cubicBezTo>
                    <a:pt x="2006" y="1322"/>
                    <a:pt x="1933" y="1350"/>
                    <a:pt x="1880" y="1344"/>
                  </a:cubicBezTo>
                  <a:cubicBezTo>
                    <a:pt x="1826" y="1338"/>
                    <a:pt x="1803" y="1294"/>
                    <a:pt x="1803" y="1294"/>
                  </a:cubicBezTo>
                  <a:cubicBezTo>
                    <a:pt x="1772" y="1209"/>
                    <a:pt x="1787" y="1186"/>
                    <a:pt x="1939" y="1115"/>
                  </a:cubicBezTo>
                  <a:cubicBezTo>
                    <a:pt x="2091" y="1045"/>
                    <a:pt x="1959" y="889"/>
                    <a:pt x="2044" y="860"/>
                  </a:cubicBezTo>
                  <a:cubicBezTo>
                    <a:pt x="2128" y="832"/>
                    <a:pt x="2121" y="790"/>
                    <a:pt x="2121" y="790"/>
                  </a:cubicBezTo>
                  <a:cubicBezTo>
                    <a:pt x="2108" y="865"/>
                    <a:pt x="1972" y="803"/>
                    <a:pt x="1986" y="951"/>
                  </a:cubicBezTo>
                  <a:cubicBezTo>
                    <a:pt x="2000" y="1100"/>
                    <a:pt x="1931" y="1087"/>
                    <a:pt x="1931" y="1087"/>
                  </a:cubicBezTo>
                  <a:cubicBezTo>
                    <a:pt x="1981" y="1022"/>
                    <a:pt x="1925" y="951"/>
                    <a:pt x="1886" y="885"/>
                  </a:cubicBezTo>
                  <a:cubicBezTo>
                    <a:pt x="1847" y="820"/>
                    <a:pt x="1902" y="764"/>
                    <a:pt x="1902" y="764"/>
                  </a:cubicBezTo>
                  <a:cubicBezTo>
                    <a:pt x="1902" y="764"/>
                    <a:pt x="1794" y="777"/>
                    <a:pt x="1894" y="947"/>
                  </a:cubicBezTo>
                  <a:cubicBezTo>
                    <a:pt x="1994" y="1116"/>
                    <a:pt x="1824" y="1090"/>
                    <a:pt x="1781" y="1181"/>
                  </a:cubicBezTo>
                  <a:cubicBezTo>
                    <a:pt x="1737" y="1272"/>
                    <a:pt x="1746" y="1220"/>
                    <a:pt x="1681" y="1133"/>
                  </a:cubicBezTo>
                  <a:cubicBezTo>
                    <a:pt x="1616" y="1046"/>
                    <a:pt x="1681" y="1051"/>
                    <a:pt x="1685" y="947"/>
                  </a:cubicBezTo>
                  <a:cubicBezTo>
                    <a:pt x="1688" y="878"/>
                    <a:pt x="1667" y="835"/>
                    <a:pt x="1639" y="799"/>
                  </a:cubicBezTo>
                  <a:cubicBezTo>
                    <a:pt x="1632" y="741"/>
                    <a:pt x="1629" y="627"/>
                    <a:pt x="1720" y="651"/>
                  </a:cubicBezTo>
                  <a:cubicBezTo>
                    <a:pt x="1840" y="683"/>
                    <a:pt x="1796" y="459"/>
                    <a:pt x="1804" y="391"/>
                  </a:cubicBezTo>
                  <a:cubicBezTo>
                    <a:pt x="1811" y="332"/>
                    <a:pt x="1836" y="345"/>
                    <a:pt x="1842" y="350"/>
                  </a:cubicBezTo>
                  <a:cubicBezTo>
                    <a:pt x="1705" y="242"/>
                    <a:pt x="1827" y="651"/>
                    <a:pt x="1700" y="595"/>
                  </a:cubicBezTo>
                  <a:cubicBezTo>
                    <a:pt x="1598" y="551"/>
                    <a:pt x="1605" y="703"/>
                    <a:pt x="1612" y="767"/>
                  </a:cubicBezTo>
                  <a:cubicBezTo>
                    <a:pt x="1552" y="701"/>
                    <a:pt x="1489" y="640"/>
                    <a:pt x="1560" y="439"/>
                  </a:cubicBezTo>
                  <a:cubicBezTo>
                    <a:pt x="1677" y="104"/>
                    <a:pt x="1616" y="0"/>
                    <a:pt x="1616" y="0"/>
                  </a:cubicBezTo>
                  <a:cubicBezTo>
                    <a:pt x="1616" y="0"/>
                    <a:pt x="1651" y="152"/>
                    <a:pt x="1520" y="417"/>
                  </a:cubicBezTo>
                  <a:cubicBezTo>
                    <a:pt x="1488" y="482"/>
                    <a:pt x="1481" y="545"/>
                    <a:pt x="1487" y="604"/>
                  </a:cubicBezTo>
                  <a:cubicBezTo>
                    <a:pt x="1359" y="471"/>
                    <a:pt x="1352" y="741"/>
                    <a:pt x="1180" y="507"/>
                  </a:cubicBezTo>
                  <a:cubicBezTo>
                    <a:pt x="1057" y="341"/>
                    <a:pt x="1036" y="543"/>
                    <a:pt x="1036" y="543"/>
                  </a:cubicBezTo>
                  <a:cubicBezTo>
                    <a:pt x="1096" y="335"/>
                    <a:pt x="1204" y="719"/>
                    <a:pt x="1336" y="651"/>
                  </a:cubicBezTo>
                  <a:cubicBezTo>
                    <a:pt x="1405" y="616"/>
                    <a:pt x="1463" y="647"/>
                    <a:pt x="1502" y="684"/>
                  </a:cubicBezTo>
                  <a:cubicBezTo>
                    <a:pt x="1541" y="826"/>
                    <a:pt x="1627" y="938"/>
                    <a:pt x="1546" y="999"/>
                  </a:cubicBezTo>
                  <a:cubicBezTo>
                    <a:pt x="1420" y="1094"/>
                    <a:pt x="1377" y="1398"/>
                    <a:pt x="1212" y="1359"/>
                  </a:cubicBezTo>
                  <a:cubicBezTo>
                    <a:pt x="1155" y="1346"/>
                    <a:pt x="1116" y="1385"/>
                    <a:pt x="1038" y="1385"/>
                  </a:cubicBezTo>
                  <a:cubicBezTo>
                    <a:pt x="960" y="1385"/>
                    <a:pt x="960" y="1264"/>
                    <a:pt x="1034" y="1203"/>
                  </a:cubicBezTo>
                  <a:cubicBezTo>
                    <a:pt x="1108" y="1142"/>
                    <a:pt x="1264" y="1159"/>
                    <a:pt x="1125" y="1007"/>
                  </a:cubicBezTo>
                  <a:cubicBezTo>
                    <a:pt x="986" y="855"/>
                    <a:pt x="1047" y="799"/>
                    <a:pt x="1047" y="799"/>
                  </a:cubicBezTo>
                  <a:cubicBezTo>
                    <a:pt x="925" y="877"/>
                    <a:pt x="1238" y="1086"/>
                    <a:pt x="1082" y="1133"/>
                  </a:cubicBezTo>
                  <a:cubicBezTo>
                    <a:pt x="925" y="1181"/>
                    <a:pt x="951" y="1372"/>
                    <a:pt x="951" y="1372"/>
                  </a:cubicBezTo>
                  <a:cubicBezTo>
                    <a:pt x="691" y="1337"/>
                    <a:pt x="934" y="1077"/>
                    <a:pt x="626" y="1033"/>
                  </a:cubicBezTo>
                  <a:cubicBezTo>
                    <a:pt x="317" y="990"/>
                    <a:pt x="374" y="855"/>
                    <a:pt x="374" y="855"/>
                  </a:cubicBezTo>
                  <a:cubicBezTo>
                    <a:pt x="324" y="910"/>
                    <a:pt x="405" y="1063"/>
                    <a:pt x="572" y="1060"/>
                  </a:cubicBezTo>
                  <a:cubicBezTo>
                    <a:pt x="739" y="1057"/>
                    <a:pt x="768" y="1186"/>
                    <a:pt x="768" y="1186"/>
                  </a:cubicBezTo>
                  <a:cubicBezTo>
                    <a:pt x="720" y="1100"/>
                    <a:pt x="696" y="1294"/>
                    <a:pt x="531" y="1186"/>
                  </a:cubicBezTo>
                  <a:cubicBezTo>
                    <a:pt x="424" y="1117"/>
                    <a:pt x="433" y="1252"/>
                    <a:pt x="433" y="1252"/>
                  </a:cubicBezTo>
                  <a:cubicBezTo>
                    <a:pt x="453" y="1086"/>
                    <a:pt x="636" y="1342"/>
                    <a:pt x="695" y="1238"/>
                  </a:cubicBezTo>
                  <a:cubicBezTo>
                    <a:pt x="754" y="1133"/>
                    <a:pt x="770" y="1448"/>
                    <a:pt x="993" y="1451"/>
                  </a:cubicBezTo>
                  <a:cubicBezTo>
                    <a:pt x="1145" y="1453"/>
                    <a:pt x="1222" y="1418"/>
                    <a:pt x="1195" y="1543"/>
                  </a:cubicBezTo>
                  <a:cubicBezTo>
                    <a:pt x="1169" y="1668"/>
                    <a:pt x="1089" y="1629"/>
                    <a:pt x="1024" y="1523"/>
                  </a:cubicBezTo>
                  <a:cubicBezTo>
                    <a:pt x="958" y="1417"/>
                    <a:pt x="816" y="1562"/>
                    <a:pt x="827" y="1520"/>
                  </a:cubicBezTo>
                  <a:cubicBezTo>
                    <a:pt x="838" y="1478"/>
                    <a:pt x="806" y="1464"/>
                    <a:pt x="806" y="1464"/>
                  </a:cubicBezTo>
                  <a:cubicBezTo>
                    <a:pt x="823" y="1521"/>
                    <a:pt x="742" y="1594"/>
                    <a:pt x="901" y="1534"/>
                  </a:cubicBezTo>
                  <a:cubicBezTo>
                    <a:pt x="1060" y="1473"/>
                    <a:pt x="1075" y="1739"/>
                    <a:pt x="1016" y="1637"/>
                  </a:cubicBezTo>
                  <a:cubicBezTo>
                    <a:pt x="958" y="1534"/>
                    <a:pt x="827" y="1741"/>
                    <a:pt x="783" y="1578"/>
                  </a:cubicBezTo>
                  <a:cubicBezTo>
                    <a:pt x="753" y="1468"/>
                    <a:pt x="678" y="1610"/>
                    <a:pt x="678" y="1610"/>
                  </a:cubicBezTo>
                  <a:cubicBezTo>
                    <a:pt x="678" y="1610"/>
                    <a:pt x="742" y="1493"/>
                    <a:pt x="780" y="1622"/>
                  </a:cubicBezTo>
                  <a:cubicBezTo>
                    <a:pt x="819" y="1751"/>
                    <a:pt x="968" y="1573"/>
                    <a:pt x="1007" y="1663"/>
                  </a:cubicBezTo>
                  <a:cubicBezTo>
                    <a:pt x="1046" y="1753"/>
                    <a:pt x="1233" y="1588"/>
                    <a:pt x="1097" y="1865"/>
                  </a:cubicBezTo>
                  <a:cubicBezTo>
                    <a:pt x="1005" y="2052"/>
                    <a:pt x="800" y="1585"/>
                    <a:pt x="642" y="1821"/>
                  </a:cubicBezTo>
                  <a:cubicBezTo>
                    <a:pt x="573" y="1924"/>
                    <a:pt x="445" y="1829"/>
                    <a:pt x="445" y="1829"/>
                  </a:cubicBezTo>
                  <a:cubicBezTo>
                    <a:pt x="486" y="1885"/>
                    <a:pt x="535" y="1953"/>
                    <a:pt x="676" y="1846"/>
                  </a:cubicBezTo>
                  <a:cubicBezTo>
                    <a:pt x="817" y="1739"/>
                    <a:pt x="798" y="1865"/>
                    <a:pt x="875" y="1902"/>
                  </a:cubicBezTo>
                  <a:cubicBezTo>
                    <a:pt x="953" y="1938"/>
                    <a:pt x="1065" y="1994"/>
                    <a:pt x="836" y="2018"/>
                  </a:cubicBezTo>
                  <a:cubicBezTo>
                    <a:pt x="608" y="2043"/>
                    <a:pt x="729" y="2415"/>
                    <a:pt x="287" y="2466"/>
                  </a:cubicBezTo>
                  <a:cubicBezTo>
                    <a:pt x="0" y="2499"/>
                    <a:pt x="73" y="2595"/>
                    <a:pt x="73" y="2595"/>
                  </a:cubicBezTo>
                  <a:cubicBezTo>
                    <a:pt x="73" y="2595"/>
                    <a:pt x="34" y="2502"/>
                    <a:pt x="289" y="2510"/>
                  </a:cubicBezTo>
                  <a:cubicBezTo>
                    <a:pt x="545" y="2517"/>
                    <a:pt x="639" y="2320"/>
                    <a:pt x="725" y="2194"/>
                  </a:cubicBezTo>
                  <a:cubicBezTo>
                    <a:pt x="810" y="2067"/>
                    <a:pt x="744" y="2242"/>
                    <a:pt x="870" y="2266"/>
                  </a:cubicBezTo>
                  <a:cubicBezTo>
                    <a:pt x="997" y="2291"/>
                    <a:pt x="931" y="2342"/>
                    <a:pt x="922" y="2459"/>
                  </a:cubicBezTo>
                  <a:cubicBezTo>
                    <a:pt x="912" y="2575"/>
                    <a:pt x="1021" y="2573"/>
                    <a:pt x="1021" y="2573"/>
                  </a:cubicBezTo>
                  <a:cubicBezTo>
                    <a:pt x="846" y="2488"/>
                    <a:pt x="1068" y="2298"/>
                    <a:pt x="958" y="2264"/>
                  </a:cubicBezTo>
                  <a:cubicBezTo>
                    <a:pt x="849" y="2230"/>
                    <a:pt x="827" y="2111"/>
                    <a:pt x="897" y="2096"/>
                  </a:cubicBezTo>
                  <a:cubicBezTo>
                    <a:pt x="968" y="2082"/>
                    <a:pt x="1012" y="2018"/>
                    <a:pt x="1158" y="1965"/>
                  </a:cubicBezTo>
                  <a:cubicBezTo>
                    <a:pt x="1303" y="1911"/>
                    <a:pt x="1454" y="2245"/>
                    <a:pt x="1493" y="2327"/>
                  </a:cubicBezTo>
                  <a:cubicBezTo>
                    <a:pt x="1517" y="2379"/>
                    <a:pt x="1523" y="2473"/>
                    <a:pt x="1523" y="2536"/>
                  </a:cubicBezTo>
                  <a:moveTo>
                    <a:pt x="1560" y="2326"/>
                  </a:moveTo>
                  <a:cubicBezTo>
                    <a:pt x="1553" y="2326"/>
                    <a:pt x="1546" y="2328"/>
                    <a:pt x="1541" y="2333"/>
                  </a:cubicBezTo>
                  <a:cubicBezTo>
                    <a:pt x="1541" y="2333"/>
                    <a:pt x="1504" y="2074"/>
                    <a:pt x="1376" y="1999"/>
                  </a:cubicBezTo>
                  <a:cubicBezTo>
                    <a:pt x="1248" y="1924"/>
                    <a:pt x="1128" y="1904"/>
                    <a:pt x="1213" y="1729"/>
                  </a:cubicBezTo>
                  <a:cubicBezTo>
                    <a:pt x="1243" y="1668"/>
                    <a:pt x="1226" y="1640"/>
                    <a:pt x="1255" y="1591"/>
                  </a:cubicBezTo>
                  <a:cubicBezTo>
                    <a:pt x="1285" y="1543"/>
                    <a:pt x="1210" y="1445"/>
                    <a:pt x="1313" y="1396"/>
                  </a:cubicBezTo>
                  <a:cubicBezTo>
                    <a:pt x="1477" y="1318"/>
                    <a:pt x="1486" y="1124"/>
                    <a:pt x="1560" y="1129"/>
                  </a:cubicBezTo>
                  <a:cubicBezTo>
                    <a:pt x="1644" y="1134"/>
                    <a:pt x="1629" y="1216"/>
                    <a:pt x="1680" y="1271"/>
                  </a:cubicBezTo>
                  <a:cubicBezTo>
                    <a:pt x="1700" y="1293"/>
                    <a:pt x="1739" y="1301"/>
                    <a:pt x="1783" y="1355"/>
                  </a:cubicBezTo>
                  <a:cubicBezTo>
                    <a:pt x="1827" y="1410"/>
                    <a:pt x="1942" y="1377"/>
                    <a:pt x="1920" y="1540"/>
                  </a:cubicBezTo>
                  <a:cubicBezTo>
                    <a:pt x="1899" y="1702"/>
                    <a:pt x="2086" y="1799"/>
                    <a:pt x="1953" y="1886"/>
                  </a:cubicBezTo>
                  <a:cubicBezTo>
                    <a:pt x="1908" y="1916"/>
                    <a:pt x="1844" y="1918"/>
                    <a:pt x="1819" y="1968"/>
                  </a:cubicBezTo>
                  <a:cubicBezTo>
                    <a:pt x="1786" y="2033"/>
                    <a:pt x="1721" y="2064"/>
                    <a:pt x="1647" y="2135"/>
                  </a:cubicBezTo>
                  <a:cubicBezTo>
                    <a:pt x="1574" y="2205"/>
                    <a:pt x="1582" y="2333"/>
                    <a:pt x="1582" y="2333"/>
                  </a:cubicBezTo>
                  <a:cubicBezTo>
                    <a:pt x="1582" y="2333"/>
                    <a:pt x="1571" y="2327"/>
                    <a:pt x="1560" y="232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1" name="Freeform 6942"/>
            <p:cNvSpPr>
              <a:spLocks/>
            </p:cNvSpPr>
            <p:nvPr/>
          </p:nvSpPr>
          <p:spPr bwMode="auto">
            <a:xfrm>
              <a:off x="2915" y="409"/>
              <a:ext cx="153" cy="340"/>
            </a:xfrm>
            <a:custGeom>
              <a:avLst/>
              <a:gdLst>
                <a:gd name="T0" fmla="*/ 6 w 165"/>
                <a:gd name="T1" fmla="*/ 279 h 367"/>
                <a:gd name="T2" fmla="*/ 83 w 165"/>
                <a:gd name="T3" fmla="*/ 281 h 367"/>
                <a:gd name="T4" fmla="*/ 100 w 165"/>
                <a:gd name="T5" fmla="*/ 273 h 367"/>
                <a:gd name="T6" fmla="*/ 108 w 165"/>
                <a:gd name="T7" fmla="*/ 220 h 367"/>
                <a:gd name="T8" fmla="*/ 118 w 165"/>
                <a:gd name="T9" fmla="*/ 123 h 367"/>
                <a:gd name="T10" fmla="*/ 68 w 165"/>
                <a:gd name="T11" fmla="*/ 39 h 367"/>
                <a:gd name="T12" fmla="*/ 35 w 165"/>
                <a:gd name="T13" fmla="*/ 0 h 367"/>
                <a:gd name="T14" fmla="*/ 81 w 165"/>
                <a:gd name="T15" fmla="*/ 104 h 367"/>
                <a:gd name="T16" fmla="*/ 67 w 165"/>
                <a:gd name="T17" fmla="*/ 193 h 367"/>
                <a:gd name="T18" fmla="*/ 0 w 165"/>
                <a:gd name="T19" fmla="*/ 280 h 367"/>
                <a:gd name="T20" fmla="*/ 4 w 165"/>
                <a:gd name="T21" fmla="*/ 282 h 3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367">
                  <a:moveTo>
                    <a:pt x="7" y="351"/>
                  </a:moveTo>
                  <a:cubicBezTo>
                    <a:pt x="30" y="331"/>
                    <a:pt x="79" y="339"/>
                    <a:pt x="103" y="353"/>
                  </a:cubicBezTo>
                  <a:cubicBezTo>
                    <a:pt x="120" y="362"/>
                    <a:pt x="125" y="367"/>
                    <a:pt x="125" y="343"/>
                  </a:cubicBezTo>
                  <a:cubicBezTo>
                    <a:pt x="125" y="319"/>
                    <a:pt x="128" y="299"/>
                    <a:pt x="136" y="277"/>
                  </a:cubicBezTo>
                  <a:cubicBezTo>
                    <a:pt x="151" y="236"/>
                    <a:pt x="165" y="197"/>
                    <a:pt x="148" y="155"/>
                  </a:cubicBezTo>
                  <a:cubicBezTo>
                    <a:pt x="133" y="115"/>
                    <a:pt x="109" y="84"/>
                    <a:pt x="85" y="49"/>
                  </a:cubicBezTo>
                  <a:cubicBezTo>
                    <a:pt x="73" y="31"/>
                    <a:pt x="61" y="13"/>
                    <a:pt x="44" y="0"/>
                  </a:cubicBezTo>
                  <a:cubicBezTo>
                    <a:pt x="66" y="42"/>
                    <a:pt x="96" y="82"/>
                    <a:pt x="101" y="131"/>
                  </a:cubicBezTo>
                  <a:cubicBezTo>
                    <a:pt x="104" y="167"/>
                    <a:pt x="102" y="210"/>
                    <a:pt x="84" y="243"/>
                  </a:cubicBezTo>
                  <a:cubicBezTo>
                    <a:pt x="62" y="284"/>
                    <a:pt x="10" y="305"/>
                    <a:pt x="0" y="352"/>
                  </a:cubicBezTo>
                  <a:cubicBezTo>
                    <a:pt x="2" y="353"/>
                    <a:pt x="2" y="353"/>
                    <a:pt x="4" y="354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2" name="Freeform 6943"/>
            <p:cNvSpPr>
              <a:spLocks/>
            </p:cNvSpPr>
            <p:nvPr/>
          </p:nvSpPr>
          <p:spPr bwMode="auto">
            <a:xfrm>
              <a:off x="2380" y="1000"/>
              <a:ext cx="318" cy="76"/>
            </a:xfrm>
            <a:custGeom>
              <a:avLst/>
              <a:gdLst>
                <a:gd name="T0" fmla="*/ 273 w 343"/>
                <a:gd name="T1" fmla="*/ 6 h 82"/>
                <a:gd name="T2" fmla="*/ 248 w 343"/>
                <a:gd name="T3" fmla="*/ 25 h 82"/>
                <a:gd name="T4" fmla="*/ 239 w 343"/>
                <a:gd name="T5" fmla="*/ 55 h 82"/>
                <a:gd name="T6" fmla="*/ 215 w 343"/>
                <a:gd name="T7" fmla="*/ 47 h 82"/>
                <a:gd name="T8" fmla="*/ 175 w 343"/>
                <a:gd name="T9" fmla="*/ 41 h 82"/>
                <a:gd name="T10" fmla="*/ 78 w 343"/>
                <a:gd name="T11" fmla="*/ 42 h 82"/>
                <a:gd name="T12" fmla="*/ 0 w 343"/>
                <a:gd name="T13" fmla="*/ 28 h 82"/>
                <a:gd name="T14" fmla="*/ 17 w 343"/>
                <a:gd name="T15" fmla="*/ 24 h 82"/>
                <a:gd name="T16" fmla="*/ 42 w 343"/>
                <a:gd name="T17" fmla="*/ 24 h 82"/>
                <a:gd name="T18" fmla="*/ 88 w 343"/>
                <a:gd name="T19" fmla="*/ 27 h 82"/>
                <a:gd name="T20" fmla="*/ 160 w 343"/>
                <a:gd name="T21" fmla="*/ 19 h 82"/>
                <a:gd name="T22" fmla="*/ 266 w 343"/>
                <a:gd name="T23" fmla="*/ 8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3" h="82">
                  <a:moveTo>
                    <a:pt x="343" y="7"/>
                  </a:moveTo>
                  <a:cubicBezTo>
                    <a:pt x="330" y="11"/>
                    <a:pt x="319" y="19"/>
                    <a:pt x="311" y="31"/>
                  </a:cubicBezTo>
                  <a:cubicBezTo>
                    <a:pt x="303" y="43"/>
                    <a:pt x="306" y="57"/>
                    <a:pt x="300" y="69"/>
                  </a:cubicBezTo>
                  <a:cubicBezTo>
                    <a:pt x="293" y="82"/>
                    <a:pt x="283" y="64"/>
                    <a:pt x="270" y="59"/>
                  </a:cubicBezTo>
                  <a:cubicBezTo>
                    <a:pt x="254" y="53"/>
                    <a:pt x="237" y="53"/>
                    <a:pt x="220" y="52"/>
                  </a:cubicBezTo>
                  <a:cubicBezTo>
                    <a:pt x="179" y="50"/>
                    <a:pt x="140" y="53"/>
                    <a:pt x="98" y="53"/>
                  </a:cubicBezTo>
                  <a:cubicBezTo>
                    <a:pt x="64" y="54"/>
                    <a:pt x="29" y="56"/>
                    <a:pt x="0" y="35"/>
                  </a:cubicBezTo>
                  <a:cubicBezTo>
                    <a:pt x="8" y="36"/>
                    <a:pt x="14" y="32"/>
                    <a:pt x="21" y="30"/>
                  </a:cubicBezTo>
                  <a:cubicBezTo>
                    <a:pt x="31" y="28"/>
                    <a:pt x="43" y="30"/>
                    <a:pt x="53" y="30"/>
                  </a:cubicBezTo>
                  <a:cubicBezTo>
                    <a:pt x="72" y="30"/>
                    <a:pt x="92" y="33"/>
                    <a:pt x="111" y="33"/>
                  </a:cubicBezTo>
                  <a:cubicBezTo>
                    <a:pt x="140" y="32"/>
                    <a:pt x="174" y="32"/>
                    <a:pt x="202" y="25"/>
                  </a:cubicBezTo>
                  <a:cubicBezTo>
                    <a:pt x="246" y="13"/>
                    <a:pt x="289" y="0"/>
                    <a:pt x="334" y="11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3" name="Freeform 6944"/>
            <p:cNvSpPr>
              <a:spLocks/>
            </p:cNvSpPr>
            <p:nvPr/>
          </p:nvSpPr>
          <p:spPr bwMode="auto">
            <a:xfrm>
              <a:off x="3284" y="875"/>
              <a:ext cx="255" cy="211"/>
            </a:xfrm>
            <a:custGeom>
              <a:avLst/>
              <a:gdLst>
                <a:gd name="T0" fmla="*/ 1 w 276"/>
                <a:gd name="T1" fmla="*/ 105 h 228"/>
                <a:gd name="T2" fmla="*/ 17 w 276"/>
                <a:gd name="T3" fmla="*/ 110 h 228"/>
                <a:gd name="T4" fmla="*/ 35 w 276"/>
                <a:gd name="T5" fmla="*/ 122 h 228"/>
                <a:gd name="T6" fmla="*/ 49 w 276"/>
                <a:gd name="T7" fmla="*/ 155 h 228"/>
                <a:gd name="T8" fmla="*/ 59 w 276"/>
                <a:gd name="T9" fmla="*/ 171 h 228"/>
                <a:gd name="T10" fmla="*/ 101 w 276"/>
                <a:gd name="T11" fmla="*/ 130 h 228"/>
                <a:gd name="T12" fmla="*/ 143 w 276"/>
                <a:gd name="T13" fmla="*/ 52 h 228"/>
                <a:gd name="T14" fmla="*/ 218 w 276"/>
                <a:gd name="T15" fmla="*/ 18 h 228"/>
                <a:gd name="T16" fmla="*/ 153 w 276"/>
                <a:gd name="T17" fmla="*/ 6 h 228"/>
                <a:gd name="T18" fmla="*/ 128 w 276"/>
                <a:gd name="T19" fmla="*/ 38 h 228"/>
                <a:gd name="T20" fmla="*/ 95 w 276"/>
                <a:gd name="T21" fmla="*/ 68 h 228"/>
                <a:gd name="T22" fmla="*/ 43 w 276"/>
                <a:gd name="T23" fmla="*/ 91 h 228"/>
                <a:gd name="T24" fmla="*/ 21 w 276"/>
                <a:gd name="T25" fmla="*/ 100 h 228"/>
                <a:gd name="T26" fmla="*/ 1 w 276"/>
                <a:gd name="T27" fmla="*/ 104 h 2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6" h="228">
                  <a:moveTo>
                    <a:pt x="1" y="132"/>
                  </a:moveTo>
                  <a:cubicBezTo>
                    <a:pt x="0" y="135"/>
                    <a:pt x="16" y="136"/>
                    <a:pt x="22" y="139"/>
                  </a:cubicBezTo>
                  <a:cubicBezTo>
                    <a:pt x="28" y="142"/>
                    <a:pt x="38" y="149"/>
                    <a:pt x="44" y="154"/>
                  </a:cubicBezTo>
                  <a:cubicBezTo>
                    <a:pt x="55" y="165"/>
                    <a:pt x="60" y="181"/>
                    <a:pt x="62" y="196"/>
                  </a:cubicBezTo>
                  <a:cubicBezTo>
                    <a:pt x="63" y="210"/>
                    <a:pt x="55" y="228"/>
                    <a:pt x="75" y="216"/>
                  </a:cubicBezTo>
                  <a:cubicBezTo>
                    <a:pt x="95" y="204"/>
                    <a:pt x="114" y="183"/>
                    <a:pt x="128" y="164"/>
                  </a:cubicBezTo>
                  <a:cubicBezTo>
                    <a:pt x="150" y="133"/>
                    <a:pt x="157" y="94"/>
                    <a:pt x="182" y="65"/>
                  </a:cubicBezTo>
                  <a:cubicBezTo>
                    <a:pt x="201" y="42"/>
                    <a:pt x="246" y="18"/>
                    <a:pt x="276" y="22"/>
                  </a:cubicBezTo>
                  <a:cubicBezTo>
                    <a:pt x="257" y="11"/>
                    <a:pt x="216" y="0"/>
                    <a:pt x="195" y="9"/>
                  </a:cubicBezTo>
                  <a:cubicBezTo>
                    <a:pt x="180" y="17"/>
                    <a:pt x="171" y="35"/>
                    <a:pt x="161" y="48"/>
                  </a:cubicBezTo>
                  <a:cubicBezTo>
                    <a:pt x="150" y="62"/>
                    <a:pt x="136" y="75"/>
                    <a:pt x="121" y="85"/>
                  </a:cubicBezTo>
                  <a:cubicBezTo>
                    <a:pt x="102" y="100"/>
                    <a:pt x="77" y="105"/>
                    <a:pt x="55" y="114"/>
                  </a:cubicBezTo>
                  <a:cubicBezTo>
                    <a:pt x="46" y="118"/>
                    <a:pt x="36" y="123"/>
                    <a:pt x="27" y="126"/>
                  </a:cubicBezTo>
                  <a:cubicBezTo>
                    <a:pt x="19" y="129"/>
                    <a:pt x="8" y="128"/>
                    <a:pt x="1" y="131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4" name="Freeform 6945"/>
            <p:cNvSpPr>
              <a:spLocks/>
            </p:cNvSpPr>
            <p:nvPr/>
          </p:nvSpPr>
          <p:spPr bwMode="auto">
            <a:xfrm>
              <a:off x="3379" y="1367"/>
              <a:ext cx="307" cy="269"/>
            </a:xfrm>
            <a:custGeom>
              <a:avLst/>
              <a:gdLst>
                <a:gd name="T0" fmla="*/ 26 w 331"/>
                <a:gd name="T1" fmla="*/ 0 h 291"/>
                <a:gd name="T2" fmla="*/ 0 w 331"/>
                <a:gd name="T3" fmla="*/ 100 h 291"/>
                <a:gd name="T4" fmla="*/ 34 w 331"/>
                <a:gd name="T5" fmla="*/ 93 h 291"/>
                <a:gd name="T6" fmla="*/ 73 w 331"/>
                <a:gd name="T7" fmla="*/ 88 h 291"/>
                <a:gd name="T8" fmla="*/ 137 w 331"/>
                <a:gd name="T9" fmla="*/ 108 h 291"/>
                <a:gd name="T10" fmla="*/ 162 w 331"/>
                <a:gd name="T11" fmla="*/ 130 h 291"/>
                <a:gd name="T12" fmla="*/ 197 w 331"/>
                <a:gd name="T13" fmla="*/ 162 h 291"/>
                <a:gd name="T14" fmla="*/ 237 w 331"/>
                <a:gd name="T15" fmla="*/ 230 h 291"/>
                <a:gd name="T16" fmla="*/ 221 w 331"/>
                <a:gd name="T17" fmla="*/ 196 h 291"/>
                <a:gd name="T18" fmla="*/ 206 w 331"/>
                <a:gd name="T19" fmla="*/ 163 h 291"/>
                <a:gd name="T20" fmla="*/ 178 w 331"/>
                <a:gd name="T21" fmla="*/ 112 h 291"/>
                <a:gd name="T22" fmla="*/ 198 w 331"/>
                <a:gd name="T23" fmla="*/ 81 h 291"/>
                <a:gd name="T24" fmla="*/ 264 w 331"/>
                <a:gd name="T25" fmla="*/ 67 h 291"/>
                <a:gd name="T26" fmla="*/ 228 w 331"/>
                <a:gd name="T27" fmla="*/ 59 h 291"/>
                <a:gd name="T28" fmla="*/ 176 w 331"/>
                <a:gd name="T29" fmla="*/ 48 h 291"/>
                <a:gd name="T30" fmla="*/ 105 w 331"/>
                <a:gd name="T31" fmla="*/ 26 h 291"/>
                <a:gd name="T32" fmla="*/ 55 w 331"/>
                <a:gd name="T33" fmla="*/ 15 h 291"/>
                <a:gd name="T34" fmla="*/ 27 w 331"/>
                <a:gd name="T35" fmla="*/ 5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1" h="291">
                  <a:moveTo>
                    <a:pt x="32" y="0"/>
                  </a:moveTo>
                  <a:cubicBezTo>
                    <a:pt x="79" y="43"/>
                    <a:pt x="29" y="97"/>
                    <a:pt x="0" y="127"/>
                  </a:cubicBezTo>
                  <a:cubicBezTo>
                    <a:pt x="14" y="129"/>
                    <a:pt x="30" y="121"/>
                    <a:pt x="43" y="118"/>
                  </a:cubicBezTo>
                  <a:cubicBezTo>
                    <a:pt x="59" y="113"/>
                    <a:pt x="75" y="110"/>
                    <a:pt x="92" y="111"/>
                  </a:cubicBezTo>
                  <a:cubicBezTo>
                    <a:pt x="118" y="112"/>
                    <a:pt x="149" y="123"/>
                    <a:pt x="172" y="137"/>
                  </a:cubicBezTo>
                  <a:cubicBezTo>
                    <a:pt x="184" y="144"/>
                    <a:pt x="194" y="155"/>
                    <a:pt x="204" y="166"/>
                  </a:cubicBezTo>
                  <a:cubicBezTo>
                    <a:pt x="218" y="180"/>
                    <a:pt x="234" y="190"/>
                    <a:pt x="247" y="204"/>
                  </a:cubicBezTo>
                  <a:cubicBezTo>
                    <a:pt x="270" y="229"/>
                    <a:pt x="273" y="268"/>
                    <a:pt x="298" y="291"/>
                  </a:cubicBezTo>
                  <a:cubicBezTo>
                    <a:pt x="287" y="280"/>
                    <a:pt x="283" y="262"/>
                    <a:pt x="277" y="248"/>
                  </a:cubicBezTo>
                  <a:cubicBezTo>
                    <a:pt x="271" y="233"/>
                    <a:pt x="265" y="219"/>
                    <a:pt x="258" y="205"/>
                  </a:cubicBezTo>
                  <a:cubicBezTo>
                    <a:pt x="247" y="183"/>
                    <a:pt x="231" y="165"/>
                    <a:pt x="223" y="142"/>
                  </a:cubicBezTo>
                  <a:cubicBezTo>
                    <a:pt x="216" y="119"/>
                    <a:pt x="224" y="109"/>
                    <a:pt x="248" y="103"/>
                  </a:cubicBezTo>
                  <a:cubicBezTo>
                    <a:pt x="275" y="97"/>
                    <a:pt x="306" y="94"/>
                    <a:pt x="331" y="86"/>
                  </a:cubicBezTo>
                  <a:cubicBezTo>
                    <a:pt x="315" y="84"/>
                    <a:pt x="301" y="77"/>
                    <a:pt x="286" y="75"/>
                  </a:cubicBezTo>
                  <a:cubicBezTo>
                    <a:pt x="264" y="72"/>
                    <a:pt x="242" y="65"/>
                    <a:pt x="221" y="61"/>
                  </a:cubicBezTo>
                  <a:cubicBezTo>
                    <a:pt x="189" y="56"/>
                    <a:pt x="162" y="41"/>
                    <a:pt x="131" y="32"/>
                  </a:cubicBezTo>
                  <a:cubicBezTo>
                    <a:pt x="110" y="27"/>
                    <a:pt x="90" y="22"/>
                    <a:pt x="69" y="18"/>
                  </a:cubicBezTo>
                  <a:cubicBezTo>
                    <a:pt x="56" y="16"/>
                    <a:pt x="42" y="4"/>
                    <a:pt x="33" y="5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5" name="Freeform 6946"/>
            <p:cNvSpPr>
              <a:spLocks/>
            </p:cNvSpPr>
            <p:nvPr/>
          </p:nvSpPr>
          <p:spPr bwMode="auto">
            <a:xfrm>
              <a:off x="2949" y="1919"/>
              <a:ext cx="62" cy="139"/>
            </a:xfrm>
            <a:custGeom>
              <a:avLst/>
              <a:gdLst>
                <a:gd name="T0" fmla="*/ 0 w 67"/>
                <a:gd name="T1" fmla="*/ 17 h 150"/>
                <a:gd name="T2" fmla="*/ 37 w 67"/>
                <a:gd name="T3" fmla="*/ 4 h 150"/>
                <a:gd name="T4" fmla="*/ 38 w 67"/>
                <a:gd name="T5" fmla="*/ 40 h 150"/>
                <a:gd name="T6" fmla="*/ 24 w 67"/>
                <a:gd name="T7" fmla="*/ 114 h 150"/>
                <a:gd name="T8" fmla="*/ 8 w 67"/>
                <a:gd name="T9" fmla="*/ 70 h 150"/>
                <a:gd name="T10" fmla="*/ 1 w 67"/>
                <a:gd name="T11" fmla="*/ 18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50">
                  <a:moveTo>
                    <a:pt x="0" y="21"/>
                  </a:moveTo>
                  <a:cubicBezTo>
                    <a:pt x="11" y="14"/>
                    <a:pt x="32" y="0"/>
                    <a:pt x="46" y="4"/>
                  </a:cubicBezTo>
                  <a:cubicBezTo>
                    <a:pt x="67" y="9"/>
                    <a:pt x="51" y="36"/>
                    <a:pt x="48" y="50"/>
                  </a:cubicBezTo>
                  <a:cubicBezTo>
                    <a:pt x="43" y="81"/>
                    <a:pt x="35" y="113"/>
                    <a:pt x="30" y="144"/>
                  </a:cubicBezTo>
                  <a:cubicBezTo>
                    <a:pt x="4" y="150"/>
                    <a:pt x="13" y="102"/>
                    <a:pt x="11" y="87"/>
                  </a:cubicBezTo>
                  <a:cubicBezTo>
                    <a:pt x="8" y="69"/>
                    <a:pt x="9" y="38"/>
                    <a:pt x="1" y="23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6" name="Freeform 6947"/>
            <p:cNvSpPr>
              <a:spLocks/>
            </p:cNvSpPr>
            <p:nvPr/>
          </p:nvSpPr>
          <p:spPr bwMode="auto">
            <a:xfrm>
              <a:off x="2326" y="1424"/>
              <a:ext cx="290" cy="215"/>
            </a:xfrm>
            <a:custGeom>
              <a:avLst/>
              <a:gdLst>
                <a:gd name="T0" fmla="*/ 230 w 312"/>
                <a:gd name="T1" fmla="*/ 0 h 232"/>
                <a:gd name="T2" fmla="*/ 251 w 312"/>
                <a:gd name="T3" fmla="*/ 66 h 232"/>
                <a:gd name="T4" fmla="*/ 189 w 312"/>
                <a:gd name="T5" fmla="*/ 95 h 232"/>
                <a:gd name="T6" fmla="*/ 153 w 312"/>
                <a:gd name="T7" fmla="*/ 118 h 232"/>
                <a:gd name="T8" fmla="*/ 120 w 312"/>
                <a:gd name="T9" fmla="*/ 134 h 232"/>
                <a:gd name="T10" fmla="*/ 68 w 312"/>
                <a:gd name="T11" fmla="*/ 169 h 232"/>
                <a:gd name="T12" fmla="*/ 0 w 312"/>
                <a:gd name="T13" fmla="*/ 184 h 232"/>
                <a:gd name="T14" fmla="*/ 50 w 312"/>
                <a:gd name="T15" fmla="*/ 158 h 232"/>
                <a:gd name="T16" fmla="*/ 100 w 312"/>
                <a:gd name="T17" fmla="*/ 123 h 232"/>
                <a:gd name="T18" fmla="*/ 64 w 312"/>
                <a:gd name="T19" fmla="*/ 57 h 232"/>
                <a:gd name="T20" fmla="*/ 115 w 312"/>
                <a:gd name="T21" fmla="*/ 82 h 232"/>
                <a:gd name="T22" fmla="*/ 177 w 312"/>
                <a:gd name="T23" fmla="*/ 59 h 232"/>
                <a:gd name="T24" fmla="*/ 229 w 312"/>
                <a:gd name="T25" fmla="*/ 5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232">
                  <a:moveTo>
                    <a:pt x="286" y="0"/>
                  </a:moveTo>
                  <a:cubicBezTo>
                    <a:pt x="264" y="34"/>
                    <a:pt x="302" y="57"/>
                    <a:pt x="312" y="83"/>
                  </a:cubicBezTo>
                  <a:cubicBezTo>
                    <a:pt x="288" y="97"/>
                    <a:pt x="260" y="106"/>
                    <a:pt x="234" y="120"/>
                  </a:cubicBezTo>
                  <a:cubicBezTo>
                    <a:pt x="219" y="128"/>
                    <a:pt x="205" y="138"/>
                    <a:pt x="191" y="148"/>
                  </a:cubicBezTo>
                  <a:cubicBezTo>
                    <a:pt x="178" y="156"/>
                    <a:pt x="163" y="160"/>
                    <a:pt x="150" y="169"/>
                  </a:cubicBezTo>
                  <a:cubicBezTo>
                    <a:pt x="129" y="182"/>
                    <a:pt x="111" y="207"/>
                    <a:pt x="85" y="212"/>
                  </a:cubicBezTo>
                  <a:cubicBezTo>
                    <a:pt x="62" y="217"/>
                    <a:pt x="17" y="213"/>
                    <a:pt x="0" y="232"/>
                  </a:cubicBezTo>
                  <a:cubicBezTo>
                    <a:pt x="13" y="212"/>
                    <a:pt x="41" y="208"/>
                    <a:pt x="62" y="199"/>
                  </a:cubicBezTo>
                  <a:cubicBezTo>
                    <a:pt x="85" y="188"/>
                    <a:pt x="109" y="174"/>
                    <a:pt x="125" y="154"/>
                  </a:cubicBezTo>
                  <a:cubicBezTo>
                    <a:pt x="148" y="125"/>
                    <a:pt x="104" y="84"/>
                    <a:pt x="80" y="72"/>
                  </a:cubicBezTo>
                  <a:cubicBezTo>
                    <a:pt x="98" y="85"/>
                    <a:pt x="121" y="100"/>
                    <a:pt x="143" y="102"/>
                  </a:cubicBezTo>
                  <a:cubicBezTo>
                    <a:pt x="171" y="106"/>
                    <a:pt x="196" y="88"/>
                    <a:pt x="219" y="74"/>
                  </a:cubicBezTo>
                  <a:cubicBezTo>
                    <a:pt x="248" y="55"/>
                    <a:pt x="258" y="22"/>
                    <a:pt x="285" y="5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7" name="Freeform 6948"/>
            <p:cNvSpPr>
              <a:spLocks/>
            </p:cNvSpPr>
            <p:nvPr/>
          </p:nvSpPr>
          <p:spPr bwMode="auto">
            <a:xfrm>
              <a:off x="2506" y="1201"/>
              <a:ext cx="127" cy="94"/>
            </a:xfrm>
            <a:custGeom>
              <a:avLst/>
              <a:gdLst>
                <a:gd name="T0" fmla="*/ 4 w 137"/>
                <a:gd name="T1" fmla="*/ 3 h 102"/>
                <a:gd name="T2" fmla="*/ 29 w 137"/>
                <a:gd name="T3" fmla="*/ 32 h 102"/>
                <a:gd name="T4" fmla="*/ 70 w 137"/>
                <a:gd name="T5" fmla="*/ 40 h 102"/>
                <a:gd name="T6" fmla="*/ 108 w 137"/>
                <a:gd name="T7" fmla="*/ 25 h 102"/>
                <a:gd name="T8" fmla="*/ 93 w 137"/>
                <a:gd name="T9" fmla="*/ 79 h 102"/>
                <a:gd name="T10" fmla="*/ 71 w 137"/>
                <a:gd name="T11" fmla="*/ 70 h 102"/>
                <a:gd name="T12" fmla="*/ 45 w 137"/>
                <a:gd name="T13" fmla="*/ 65 h 102"/>
                <a:gd name="T14" fmla="*/ 3 w 137"/>
                <a:gd name="T15" fmla="*/ 64 h 102"/>
                <a:gd name="T16" fmla="*/ 3 w 137"/>
                <a:gd name="T17" fmla="*/ 28 h 102"/>
                <a:gd name="T18" fmla="*/ 0 w 13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102">
                  <a:moveTo>
                    <a:pt x="4" y="3"/>
                  </a:moveTo>
                  <a:cubicBezTo>
                    <a:pt x="0" y="13"/>
                    <a:pt x="26" y="35"/>
                    <a:pt x="36" y="41"/>
                  </a:cubicBezTo>
                  <a:cubicBezTo>
                    <a:pt x="51" y="51"/>
                    <a:pt x="69" y="56"/>
                    <a:pt x="87" y="51"/>
                  </a:cubicBezTo>
                  <a:cubicBezTo>
                    <a:pt x="103" y="46"/>
                    <a:pt x="118" y="35"/>
                    <a:pt x="135" y="32"/>
                  </a:cubicBezTo>
                  <a:cubicBezTo>
                    <a:pt x="137" y="56"/>
                    <a:pt x="121" y="77"/>
                    <a:pt x="117" y="101"/>
                  </a:cubicBezTo>
                  <a:cubicBezTo>
                    <a:pt x="107" y="102"/>
                    <a:pt x="98" y="92"/>
                    <a:pt x="89" y="89"/>
                  </a:cubicBezTo>
                  <a:cubicBezTo>
                    <a:pt x="79" y="84"/>
                    <a:pt x="68" y="83"/>
                    <a:pt x="57" y="82"/>
                  </a:cubicBezTo>
                  <a:cubicBezTo>
                    <a:pt x="42" y="80"/>
                    <a:pt x="17" y="74"/>
                    <a:pt x="3" y="81"/>
                  </a:cubicBezTo>
                  <a:cubicBezTo>
                    <a:pt x="3" y="65"/>
                    <a:pt x="5" y="52"/>
                    <a:pt x="3" y="36"/>
                  </a:cubicBezTo>
                  <a:cubicBezTo>
                    <a:pt x="1" y="25"/>
                    <a:pt x="0" y="9"/>
                    <a:pt x="0" y="0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8" name="Freeform 6949"/>
            <p:cNvSpPr>
              <a:spLocks/>
            </p:cNvSpPr>
            <p:nvPr/>
          </p:nvSpPr>
          <p:spPr bwMode="auto">
            <a:xfrm>
              <a:off x="3686" y="1727"/>
              <a:ext cx="199" cy="189"/>
            </a:xfrm>
            <a:custGeom>
              <a:avLst/>
              <a:gdLst>
                <a:gd name="T0" fmla="*/ 1 w 215"/>
                <a:gd name="T1" fmla="*/ 0 h 204"/>
                <a:gd name="T2" fmla="*/ 8 w 215"/>
                <a:gd name="T3" fmla="*/ 21 h 204"/>
                <a:gd name="T4" fmla="*/ 20 w 215"/>
                <a:gd name="T5" fmla="*/ 60 h 204"/>
                <a:gd name="T6" fmla="*/ 44 w 215"/>
                <a:gd name="T7" fmla="*/ 111 h 204"/>
                <a:gd name="T8" fmla="*/ 89 w 215"/>
                <a:gd name="T9" fmla="*/ 158 h 204"/>
                <a:gd name="T10" fmla="*/ 138 w 215"/>
                <a:gd name="T11" fmla="*/ 112 h 204"/>
                <a:gd name="T12" fmla="*/ 155 w 215"/>
                <a:gd name="T13" fmla="*/ 68 h 204"/>
                <a:gd name="T14" fmla="*/ 170 w 215"/>
                <a:gd name="T15" fmla="*/ 30 h 204"/>
                <a:gd name="T16" fmla="*/ 138 w 215"/>
                <a:gd name="T17" fmla="*/ 82 h 204"/>
                <a:gd name="T18" fmla="*/ 109 w 215"/>
                <a:gd name="T19" fmla="*/ 116 h 204"/>
                <a:gd name="T20" fmla="*/ 63 w 215"/>
                <a:gd name="T21" fmla="*/ 101 h 204"/>
                <a:gd name="T22" fmla="*/ 1 w 215"/>
                <a:gd name="T23" fmla="*/ 5 h 2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5" h="204">
                  <a:moveTo>
                    <a:pt x="1" y="0"/>
                  </a:moveTo>
                  <a:cubicBezTo>
                    <a:pt x="0" y="7"/>
                    <a:pt x="8" y="19"/>
                    <a:pt x="11" y="27"/>
                  </a:cubicBezTo>
                  <a:cubicBezTo>
                    <a:pt x="17" y="43"/>
                    <a:pt x="20" y="60"/>
                    <a:pt x="26" y="76"/>
                  </a:cubicBezTo>
                  <a:cubicBezTo>
                    <a:pt x="33" y="97"/>
                    <a:pt x="45" y="119"/>
                    <a:pt x="56" y="139"/>
                  </a:cubicBezTo>
                  <a:cubicBezTo>
                    <a:pt x="68" y="162"/>
                    <a:pt x="83" y="197"/>
                    <a:pt x="112" y="200"/>
                  </a:cubicBezTo>
                  <a:cubicBezTo>
                    <a:pt x="144" y="204"/>
                    <a:pt x="161" y="164"/>
                    <a:pt x="174" y="141"/>
                  </a:cubicBezTo>
                  <a:cubicBezTo>
                    <a:pt x="183" y="123"/>
                    <a:pt x="188" y="103"/>
                    <a:pt x="196" y="85"/>
                  </a:cubicBezTo>
                  <a:cubicBezTo>
                    <a:pt x="203" y="70"/>
                    <a:pt x="211" y="53"/>
                    <a:pt x="215" y="38"/>
                  </a:cubicBezTo>
                  <a:cubicBezTo>
                    <a:pt x="202" y="43"/>
                    <a:pt x="184" y="88"/>
                    <a:pt x="174" y="103"/>
                  </a:cubicBezTo>
                  <a:cubicBezTo>
                    <a:pt x="164" y="119"/>
                    <a:pt x="153" y="136"/>
                    <a:pt x="137" y="146"/>
                  </a:cubicBezTo>
                  <a:cubicBezTo>
                    <a:pt x="109" y="165"/>
                    <a:pt x="93" y="153"/>
                    <a:pt x="79" y="127"/>
                  </a:cubicBezTo>
                  <a:cubicBezTo>
                    <a:pt x="57" y="83"/>
                    <a:pt x="27" y="45"/>
                    <a:pt x="1" y="5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59" name="Freeform 6950"/>
            <p:cNvSpPr>
              <a:spLocks/>
            </p:cNvSpPr>
            <p:nvPr/>
          </p:nvSpPr>
          <p:spPr bwMode="auto">
            <a:xfrm>
              <a:off x="3728" y="1395"/>
              <a:ext cx="70" cy="148"/>
            </a:xfrm>
            <a:custGeom>
              <a:avLst/>
              <a:gdLst>
                <a:gd name="T0" fmla="*/ 61 w 75"/>
                <a:gd name="T1" fmla="*/ 1 h 160"/>
                <a:gd name="T2" fmla="*/ 45 w 75"/>
                <a:gd name="T3" fmla="*/ 30 h 160"/>
                <a:gd name="T4" fmla="*/ 33 w 75"/>
                <a:gd name="T5" fmla="*/ 69 h 160"/>
                <a:gd name="T6" fmla="*/ 33 w 75"/>
                <a:gd name="T7" fmla="*/ 104 h 160"/>
                <a:gd name="T8" fmla="*/ 36 w 75"/>
                <a:gd name="T9" fmla="*/ 127 h 160"/>
                <a:gd name="T10" fmla="*/ 9 w 75"/>
                <a:gd name="T11" fmla="*/ 78 h 160"/>
                <a:gd name="T12" fmla="*/ 8 w 75"/>
                <a:gd name="T13" fmla="*/ 44 h 160"/>
                <a:gd name="T14" fmla="*/ 58 w 75"/>
                <a:gd name="T15" fmla="*/ 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60">
                  <a:moveTo>
                    <a:pt x="75" y="1"/>
                  </a:moveTo>
                  <a:cubicBezTo>
                    <a:pt x="75" y="12"/>
                    <a:pt x="60" y="27"/>
                    <a:pt x="55" y="38"/>
                  </a:cubicBezTo>
                  <a:cubicBezTo>
                    <a:pt x="49" y="53"/>
                    <a:pt x="44" y="72"/>
                    <a:pt x="41" y="88"/>
                  </a:cubicBezTo>
                  <a:cubicBezTo>
                    <a:pt x="39" y="102"/>
                    <a:pt x="39" y="117"/>
                    <a:pt x="41" y="131"/>
                  </a:cubicBezTo>
                  <a:cubicBezTo>
                    <a:pt x="43" y="140"/>
                    <a:pt x="49" y="150"/>
                    <a:pt x="45" y="160"/>
                  </a:cubicBezTo>
                  <a:cubicBezTo>
                    <a:pt x="26" y="153"/>
                    <a:pt x="24" y="113"/>
                    <a:pt x="12" y="98"/>
                  </a:cubicBezTo>
                  <a:cubicBezTo>
                    <a:pt x="1" y="82"/>
                    <a:pt x="0" y="75"/>
                    <a:pt x="11" y="56"/>
                  </a:cubicBezTo>
                  <a:cubicBezTo>
                    <a:pt x="25" y="32"/>
                    <a:pt x="55" y="21"/>
                    <a:pt x="71" y="0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0" name="Freeform 6951"/>
            <p:cNvSpPr>
              <a:spLocks/>
            </p:cNvSpPr>
            <p:nvPr/>
          </p:nvSpPr>
          <p:spPr bwMode="auto">
            <a:xfrm>
              <a:off x="2213" y="821"/>
              <a:ext cx="52" cy="107"/>
            </a:xfrm>
            <a:custGeom>
              <a:avLst/>
              <a:gdLst>
                <a:gd name="T0" fmla="*/ 2 w 56"/>
                <a:gd name="T1" fmla="*/ 10 h 115"/>
                <a:gd name="T2" fmla="*/ 31 w 56"/>
                <a:gd name="T3" fmla="*/ 14 h 115"/>
                <a:gd name="T4" fmla="*/ 39 w 56"/>
                <a:gd name="T5" fmla="*/ 2 h 115"/>
                <a:gd name="T6" fmla="*/ 43 w 56"/>
                <a:gd name="T7" fmla="*/ 16 h 115"/>
                <a:gd name="T8" fmla="*/ 45 w 56"/>
                <a:gd name="T9" fmla="*/ 93 h 115"/>
                <a:gd name="T10" fmla="*/ 32 w 56"/>
                <a:gd name="T11" fmla="*/ 63 h 115"/>
                <a:gd name="T12" fmla="*/ 23 w 56"/>
                <a:gd name="T13" fmla="*/ 38 h 115"/>
                <a:gd name="T14" fmla="*/ 0 w 56"/>
                <a:gd name="T15" fmla="*/ 14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115">
                  <a:moveTo>
                    <a:pt x="2" y="13"/>
                  </a:moveTo>
                  <a:cubicBezTo>
                    <a:pt x="11" y="20"/>
                    <a:pt x="30" y="28"/>
                    <a:pt x="39" y="17"/>
                  </a:cubicBezTo>
                  <a:cubicBezTo>
                    <a:pt x="42" y="13"/>
                    <a:pt x="40" y="0"/>
                    <a:pt x="48" y="2"/>
                  </a:cubicBezTo>
                  <a:cubicBezTo>
                    <a:pt x="54" y="4"/>
                    <a:pt x="54" y="15"/>
                    <a:pt x="54" y="19"/>
                  </a:cubicBezTo>
                  <a:cubicBezTo>
                    <a:pt x="53" y="52"/>
                    <a:pt x="49" y="82"/>
                    <a:pt x="56" y="115"/>
                  </a:cubicBezTo>
                  <a:cubicBezTo>
                    <a:pt x="52" y="102"/>
                    <a:pt x="44" y="91"/>
                    <a:pt x="40" y="78"/>
                  </a:cubicBezTo>
                  <a:cubicBezTo>
                    <a:pt x="37" y="67"/>
                    <a:pt x="35" y="57"/>
                    <a:pt x="29" y="47"/>
                  </a:cubicBezTo>
                  <a:cubicBezTo>
                    <a:pt x="21" y="35"/>
                    <a:pt x="10" y="26"/>
                    <a:pt x="0" y="17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1" name="Freeform 6952"/>
            <p:cNvSpPr>
              <a:spLocks/>
            </p:cNvSpPr>
            <p:nvPr/>
          </p:nvSpPr>
          <p:spPr bwMode="auto">
            <a:xfrm>
              <a:off x="2529" y="675"/>
              <a:ext cx="80" cy="121"/>
            </a:xfrm>
            <a:custGeom>
              <a:avLst/>
              <a:gdLst>
                <a:gd name="T0" fmla="*/ 31 w 86"/>
                <a:gd name="T1" fmla="*/ 0 h 131"/>
                <a:gd name="T2" fmla="*/ 47 w 86"/>
                <a:gd name="T3" fmla="*/ 66 h 131"/>
                <a:gd name="T4" fmla="*/ 25 w 86"/>
                <a:gd name="T5" fmla="*/ 91 h 131"/>
                <a:gd name="T6" fmla="*/ 0 w 86"/>
                <a:gd name="T7" fmla="*/ 100 h 131"/>
                <a:gd name="T8" fmla="*/ 52 w 86"/>
                <a:gd name="T9" fmla="*/ 83 h 131"/>
                <a:gd name="T10" fmla="*/ 68 w 86"/>
                <a:gd name="T11" fmla="*/ 54 h 131"/>
                <a:gd name="T12" fmla="*/ 33 w 86"/>
                <a:gd name="T13" fmla="*/ 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31">
                  <a:moveTo>
                    <a:pt x="39" y="0"/>
                  </a:moveTo>
                  <a:cubicBezTo>
                    <a:pt x="55" y="24"/>
                    <a:pt x="68" y="56"/>
                    <a:pt x="58" y="83"/>
                  </a:cubicBezTo>
                  <a:cubicBezTo>
                    <a:pt x="52" y="98"/>
                    <a:pt x="46" y="108"/>
                    <a:pt x="31" y="115"/>
                  </a:cubicBezTo>
                  <a:cubicBezTo>
                    <a:pt x="23" y="118"/>
                    <a:pt x="3" y="119"/>
                    <a:pt x="0" y="127"/>
                  </a:cubicBezTo>
                  <a:cubicBezTo>
                    <a:pt x="17" y="131"/>
                    <a:pt x="48" y="114"/>
                    <a:pt x="64" y="105"/>
                  </a:cubicBezTo>
                  <a:cubicBezTo>
                    <a:pt x="77" y="98"/>
                    <a:pt x="84" y="85"/>
                    <a:pt x="85" y="69"/>
                  </a:cubicBezTo>
                  <a:cubicBezTo>
                    <a:pt x="86" y="43"/>
                    <a:pt x="55" y="27"/>
                    <a:pt x="42" y="7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2" name="Freeform 6953"/>
            <p:cNvSpPr>
              <a:spLocks/>
            </p:cNvSpPr>
            <p:nvPr/>
          </p:nvSpPr>
          <p:spPr bwMode="auto">
            <a:xfrm>
              <a:off x="1900" y="624"/>
              <a:ext cx="156" cy="58"/>
            </a:xfrm>
            <a:custGeom>
              <a:avLst/>
              <a:gdLst>
                <a:gd name="T0" fmla="*/ 0 w 168"/>
                <a:gd name="T1" fmla="*/ 0 h 63"/>
                <a:gd name="T2" fmla="*/ 135 w 168"/>
                <a:gd name="T3" fmla="*/ 49 h 63"/>
                <a:gd name="T4" fmla="*/ 94 w 168"/>
                <a:gd name="T5" fmla="*/ 39 h 63"/>
                <a:gd name="T6" fmla="*/ 45 w 168"/>
                <a:gd name="T7" fmla="*/ 25 h 63"/>
                <a:gd name="T8" fmla="*/ 21 w 168"/>
                <a:gd name="T9" fmla="*/ 12 h 63"/>
                <a:gd name="T10" fmla="*/ 1 w 168"/>
                <a:gd name="T11" fmla="*/ 6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" h="63">
                  <a:moveTo>
                    <a:pt x="0" y="0"/>
                  </a:moveTo>
                  <a:cubicBezTo>
                    <a:pt x="48" y="48"/>
                    <a:pt x="102" y="62"/>
                    <a:pt x="168" y="63"/>
                  </a:cubicBezTo>
                  <a:cubicBezTo>
                    <a:pt x="153" y="56"/>
                    <a:pt x="134" y="55"/>
                    <a:pt x="117" y="50"/>
                  </a:cubicBezTo>
                  <a:cubicBezTo>
                    <a:pt x="97" y="43"/>
                    <a:pt x="76" y="39"/>
                    <a:pt x="56" y="31"/>
                  </a:cubicBezTo>
                  <a:cubicBezTo>
                    <a:pt x="46" y="26"/>
                    <a:pt x="37" y="19"/>
                    <a:pt x="27" y="15"/>
                  </a:cubicBezTo>
                  <a:cubicBezTo>
                    <a:pt x="19" y="11"/>
                    <a:pt x="8" y="10"/>
                    <a:pt x="1" y="6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3" name="Freeform 6954"/>
            <p:cNvSpPr>
              <a:spLocks/>
            </p:cNvSpPr>
            <p:nvPr/>
          </p:nvSpPr>
          <p:spPr bwMode="auto">
            <a:xfrm>
              <a:off x="2084" y="857"/>
              <a:ext cx="73" cy="34"/>
            </a:xfrm>
            <a:custGeom>
              <a:avLst/>
              <a:gdLst>
                <a:gd name="T0" fmla="*/ 0 w 79"/>
                <a:gd name="T1" fmla="*/ 9 h 36"/>
                <a:gd name="T2" fmla="*/ 62 w 79"/>
                <a:gd name="T3" fmla="*/ 0 h 36"/>
                <a:gd name="T4" fmla="*/ 38 w 79"/>
                <a:gd name="T5" fmla="*/ 12 h 36"/>
                <a:gd name="T6" fmla="*/ 6 w 79"/>
                <a:gd name="T7" fmla="*/ 13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36">
                  <a:moveTo>
                    <a:pt x="0" y="12"/>
                  </a:moveTo>
                  <a:cubicBezTo>
                    <a:pt x="31" y="24"/>
                    <a:pt x="62" y="36"/>
                    <a:pt x="79" y="0"/>
                  </a:cubicBezTo>
                  <a:cubicBezTo>
                    <a:pt x="68" y="3"/>
                    <a:pt x="60" y="12"/>
                    <a:pt x="48" y="15"/>
                  </a:cubicBezTo>
                  <a:cubicBezTo>
                    <a:pt x="36" y="17"/>
                    <a:pt x="22" y="16"/>
                    <a:pt x="9" y="16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4" name="Freeform 6955"/>
            <p:cNvSpPr>
              <a:spLocks/>
            </p:cNvSpPr>
            <p:nvPr/>
          </p:nvSpPr>
          <p:spPr bwMode="auto">
            <a:xfrm>
              <a:off x="2768" y="265"/>
              <a:ext cx="170" cy="80"/>
            </a:xfrm>
            <a:custGeom>
              <a:avLst/>
              <a:gdLst>
                <a:gd name="T0" fmla="*/ 1 w 183"/>
                <a:gd name="T1" fmla="*/ 25 h 87"/>
                <a:gd name="T2" fmla="*/ 31 w 183"/>
                <a:gd name="T3" fmla="*/ 9 h 87"/>
                <a:gd name="T4" fmla="*/ 59 w 183"/>
                <a:gd name="T5" fmla="*/ 2 h 87"/>
                <a:gd name="T6" fmla="*/ 98 w 183"/>
                <a:gd name="T7" fmla="*/ 18 h 87"/>
                <a:gd name="T8" fmla="*/ 147 w 183"/>
                <a:gd name="T9" fmla="*/ 68 h 87"/>
                <a:gd name="T10" fmla="*/ 129 w 183"/>
                <a:gd name="T11" fmla="*/ 58 h 87"/>
                <a:gd name="T12" fmla="*/ 94 w 183"/>
                <a:gd name="T13" fmla="*/ 36 h 87"/>
                <a:gd name="T14" fmla="*/ 55 w 183"/>
                <a:gd name="T15" fmla="*/ 24 h 87"/>
                <a:gd name="T16" fmla="*/ 0 w 183"/>
                <a:gd name="T17" fmla="*/ 29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87">
                  <a:moveTo>
                    <a:pt x="1" y="31"/>
                  </a:moveTo>
                  <a:cubicBezTo>
                    <a:pt x="10" y="32"/>
                    <a:pt x="29" y="17"/>
                    <a:pt x="38" y="12"/>
                  </a:cubicBezTo>
                  <a:cubicBezTo>
                    <a:pt x="49" y="6"/>
                    <a:pt x="59" y="2"/>
                    <a:pt x="73" y="2"/>
                  </a:cubicBezTo>
                  <a:cubicBezTo>
                    <a:pt x="94" y="0"/>
                    <a:pt x="104" y="11"/>
                    <a:pt x="122" y="24"/>
                  </a:cubicBezTo>
                  <a:cubicBezTo>
                    <a:pt x="149" y="45"/>
                    <a:pt x="171" y="54"/>
                    <a:pt x="183" y="87"/>
                  </a:cubicBezTo>
                  <a:cubicBezTo>
                    <a:pt x="175" y="86"/>
                    <a:pt x="167" y="79"/>
                    <a:pt x="161" y="74"/>
                  </a:cubicBezTo>
                  <a:cubicBezTo>
                    <a:pt x="147" y="63"/>
                    <a:pt x="133" y="54"/>
                    <a:pt x="117" y="46"/>
                  </a:cubicBezTo>
                  <a:cubicBezTo>
                    <a:pt x="101" y="38"/>
                    <a:pt x="85" y="34"/>
                    <a:pt x="68" y="30"/>
                  </a:cubicBezTo>
                  <a:cubicBezTo>
                    <a:pt x="44" y="25"/>
                    <a:pt x="20" y="21"/>
                    <a:pt x="0" y="37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5" name="Freeform 6956"/>
            <p:cNvSpPr>
              <a:spLocks/>
            </p:cNvSpPr>
            <p:nvPr/>
          </p:nvSpPr>
          <p:spPr bwMode="auto">
            <a:xfrm>
              <a:off x="2915" y="76"/>
              <a:ext cx="56" cy="180"/>
            </a:xfrm>
            <a:custGeom>
              <a:avLst/>
              <a:gdLst>
                <a:gd name="T0" fmla="*/ 46 w 61"/>
                <a:gd name="T1" fmla="*/ 0 h 195"/>
                <a:gd name="T2" fmla="*/ 12 w 61"/>
                <a:gd name="T3" fmla="*/ 84 h 195"/>
                <a:gd name="T4" fmla="*/ 6 w 61"/>
                <a:gd name="T5" fmla="*/ 153 h 195"/>
                <a:gd name="T6" fmla="*/ 21 w 61"/>
                <a:gd name="T7" fmla="*/ 102 h 195"/>
                <a:gd name="T8" fmla="*/ 35 w 61"/>
                <a:gd name="T9" fmla="*/ 52 h 195"/>
                <a:gd name="T10" fmla="*/ 47 w 61"/>
                <a:gd name="T11" fmla="*/ 11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195">
                  <a:moveTo>
                    <a:pt x="59" y="0"/>
                  </a:moveTo>
                  <a:cubicBezTo>
                    <a:pt x="42" y="35"/>
                    <a:pt x="23" y="69"/>
                    <a:pt x="15" y="107"/>
                  </a:cubicBezTo>
                  <a:cubicBezTo>
                    <a:pt x="10" y="134"/>
                    <a:pt x="0" y="168"/>
                    <a:pt x="9" y="195"/>
                  </a:cubicBezTo>
                  <a:cubicBezTo>
                    <a:pt x="18" y="176"/>
                    <a:pt x="23" y="152"/>
                    <a:pt x="27" y="130"/>
                  </a:cubicBezTo>
                  <a:cubicBezTo>
                    <a:pt x="31" y="108"/>
                    <a:pt x="40" y="88"/>
                    <a:pt x="45" y="66"/>
                  </a:cubicBezTo>
                  <a:cubicBezTo>
                    <a:pt x="49" y="49"/>
                    <a:pt x="53" y="29"/>
                    <a:pt x="61" y="14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6" name="Freeform 6957"/>
            <p:cNvSpPr>
              <a:spLocks/>
            </p:cNvSpPr>
            <p:nvPr/>
          </p:nvSpPr>
          <p:spPr bwMode="auto">
            <a:xfrm>
              <a:off x="3029" y="195"/>
              <a:ext cx="160" cy="174"/>
            </a:xfrm>
            <a:custGeom>
              <a:avLst/>
              <a:gdLst>
                <a:gd name="T0" fmla="*/ 6 w 173"/>
                <a:gd name="T1" fmla="*/ 147 h 187"/>
                <a:gd name="T2" fmla="*/ 18 w 173"/>
                <a:gd name="T3" fmla="*/ 91 h 187"/>
                <a:gd name="T4" fmla="*/ 62 w 173"/>
                <a:gd name="T5" fmla="*/ 81 h 187"/>
                <a:gd name="T6" fmla="*/ 90 w 173"/>
                <a:gd name="T7" fmla="*/ 85 h 187"/>
                <a:gd name="T8" fmla="*/ 113 w 173"/>
                <a:gd name="T9" fmla="*/ 64 h 187"/>
                <a:gd name="T10" fmla="*/ 127 w 173"/>
                <a:gd name="T11" fmla="*/ 26 h 187"/>
                <a:gd name="T12" fmla="*/ 131 w 173"/>
                <a:gd name="T13" fmla="*/ 0 h 187"/>
                <a:gd name="T14" fmla="*/ 128 w 173"/>
                <a:gd name="T15" fmla="*/ 79 h 187"/>
                <a:gd name="T16" fmla="*/ 85 w 173"/>
                <a:gd name="T17" fmla="*/ 99 h 187"/>
                <a:gd name="T18" fmla="*/ 29 w 173"/>
                <a:gd name="T19" fmla="*/ 109 h 187"/>
                <a:gd name="T20" fmla="*/ 2 w 173"/>
                <a:gd name="T21" fmla="*/ 151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187">
                  <a:moveTo>
                    <a:pt x="6" y="183"/>
                  </a:moveTo>
                  <a:cubicBezTo>
                    <a:pt x="6" y="160"/>
                    <a:pt x="6" y="131"/>
                    <a:pt x="23" y="113"/>
                  </a:cubicBezTo>
                  <a:cubicBezTo>
                    <a:pt x="40" y="95"/>
                    <a:pt x="56" y="97"/>
                    <a:pt x="78" y="101"/>
                  </a:cubicBezTo>
                  <a:cubicBezTo>
                    <a:pt x="87" y="102"/>
                    <a:pt x="104" y="108"/>
                    <a:pt x="113" y="105"/>
                  </a:cubicBezTo>
                  <a:cubicBezTo>
                    <a:pt x="123" y="102"/>
                    <a:pt x="137" y="88"/>
                    <a:pt x="143" y="79"/>
                  </a:cubicBezTo>
                  <a:cubicBezTo>
                    <a:pt x="152" y="65"/>
                    <a:pt x="157" y="49"/>
                    <a:pt x="160" y="32"/>
                  </a:cubicBezTo>
                  <a:cubicBezTo>
                    <a:pt x="162" y="22"/>
                    <a:pt x="161" y="9"/>
                    <a:pt x="167" y="0"/>
                  </a:cubicBezTo>
                  <a:cubicBezTo>
                    <a:pt x="173" y="25"/>
                    <a:pt x="173" y="74"/>
                    <a:pt x="161" y="98"/>
                  </a:cubicBezTo>
                  <a:cubicBezTo>
                    <a:pt x="151" y="116"/>
                    <a:pt x="126" y="122"/>
                    <a:pt x="107" y="123"/>
                  </a:cubicBezTo>
                  <a:cubicBezTo>
                    <a:pt x="82" y="124"/>
                    <a:pt x="57" y="118"/>
                    <a:pt x="36" y="135"/>
                  </a:cubicBezTo>
                  <a:cubicBezTo>
                    <a:pt x="23" y="146"/>
                    <a:pt x="0" y="168"/>
                    <a:pt x="2" y="187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7" name="Freeform 6958"/>
            <p:cNvSpPr>
              <a:spLocks/>
            </p:cNvSpPr>
            <p:nvPr/>
          </p:nvSpPr>
          <p:spPr bwMode="auto">
            <a:xfrm>
              <a:off x="3109" y="856"/>
              <a:ext cx="67" cy="71"/>
            </a:xfrm>
            <a:custGeom>
              <a:avLst/>
              <a:gdLst>
                <a:gd name="T0" fmla="*/ 1 w 72"/>
                <a:gd name="T1" fmla="*/ 0 h 76"/>
                <a:gd name="T2" fmla="*/ 30 w 72"/>
                <a:gd name="T3" fmla="*/ 19 h 76"/>
                <a:gd name="T4" fmla="*/ 52 w 72"/>
                <a:gd name="T5" fmla="*/ 6 h 76"/>
                <a:gd name="T6" fmla="*/ 57 w 72"/>
                <a:gd name="T7" fmla="*/ 62 h 76"/>
                <a:gd name="T8" fmla="*/ 41 w 72"/>
                <a:gd name="T9" fmla="*/ 44 h 76"/>
                <a:gd name="T10" fmla="*/ 21 w 72"/>
                <a:gd name="T11" fmla="*/ 32 h 76"/>
                <a:gd name="T12" fmla="*/ 0 w 72"/>
                <a:gd name="T13" fmla="*/ 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76">
                  <a:moveTo>
                    <a:pt x="1" y="0"/>
                  </a:moveTo>
                  <a:cubicBezTo>
                    <a:pt x="12" y="8"/>
                    <a:pt x="22" y="22"/>
                    <a:pt x="37" y="22"/>
                  </a:cubicBezTo>
                  <a:cubicBezTo>
                    <a:pt x="48" y="22"/>
                    <a:pt x="56" y="12"/>
                    <a:pt x="64" y="6"/>
                  </a:cubicBezTo>
                  <a:cubicBezTo>
                    <a:pt x="71" y="26"/>
                    <a:pt x="72" y="55"/>
                    <a:pt x="71" y="76"/>
                  </a:cubicBezTo>
                  <a:cubicBezTo>
                    <a:pt x="62" y="71"/>
                    <a:pt x="57" y="62"/>
                    <a:pt x="50" y="54"/>
                  </a:cubicBezTo>
                  <a:cubicBezTo>
                    <a:pt x="43" y="47"/>
                    <a:pt x="36" y="44"/>
                    <a:pt x="27" y="39"/>
                  </a:cubicBezTo>
                  <a:cubicBezTo>
                    <a:pt x="9" y="31"/>
                    <a:pt x="4" y="21"/>
                    <a:pt x="0" y="2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8" name="Freeform 6959"/>
            <p:cNvSpPr>
              <a:spLocks/>
            </p:cNvSpPr>
            <p:nvPr/>
          </p:nvSpPr>
          <p:spPr bwMode="auto">
            <a:xfrm>
              <a:off x="3603" y="881"/>
              <a:ext cx="101" cy="58"/>
            </a:xfrm>
            <a:custGeom>
              <a:avLst/>
              <a:gdLst>
                <a:gd name="T0" fmla="*/ 87 w 109"/>
                <a:gd name="T1" fmla="*/ 0 h 63"/>
                <a:gd name="T2" fmla="*/ 63 w 109"/>
                <a:gd name="T3" fmla="*/ 29 h 63"/>
                <a:gd name="T4" fmla="*/ 65 w 109"/>
                <a:gd name="T5" fmla="*/ 49 h 63"/>
                <a:gd name="T6" fmla="*/ 52 w 109"/>
                <a:gd name="T7" fmla="*/ 42 h 63"/>
                <a:gd name="T8" fmla="*/ 31 w 109"/>
                <a:gd name="T9" fmla="*/ 36 h 63"/>
                <a:gd name="T10" fmla="*/ 0 w 109"/>
                <a:gd name="T11" fmla="*/ 15 h 63"/>
                <a:gd name="T12" fmla="*/ 29 w 109"/>
                <a:gd name="T13" fmla="*/ 15 h 63"/>
                <a:gd name="T14" fmla="*/ 54 w 109"/>
                <a:gd name="T15" fmla="*/ 13 h 63"/>
                <a:gd name="T16" fmla="*/ 83 w 109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63">
                  <a:moveTo>
                    <a:pt x="109" y="0"/>
                  </a:moveTo>
                  <a:cubicBezTo>
                    <a:pt x="96" y="8"/>
                    <a:pt x="78" y="19"/>
                    <a:pt x="79" y="37"/>
                  </a:cubicBezTo>
                  <a:cubicBezTo>
                    <a:pt x="80" y="46"/>
                    <a:pt x="96" y="62"/>
                    <a:pt x="82" y="63"/>
                  </a:cubicBezTo>
                  <a:cubicBezTo>
                    <a:pt x="79" y="63"/>
                    <a:pt x="68" y="55"/>
                    <a:pt x="65" y="54"/>
                  </a:cubicBezTo>
                  <a:cubicBezTo>
                    <a:pt x="55" y="49"/>
                    <a:pt x="48" y="48"/>
                    <a:pt x="39" y="46"/>
                  </a:cubicBezTo>
                  <a:cubicBezTo>
                    <a:pt x="24" y="41"/>
                    <a:pt x="8" y="33"/>
                    <a:pt x="0" y="18"/>
                  </a:cubicBezTo>
                  <a:cubicBezTo>
                    <a:pt x="8" y="13"/>
                    <a:pt x="27" y="19"/>
                    <a:pt x="36" y="19"/>
                  </a:cubicBezTo>
                  <a:cubicBezTo>
                    <a:pt x="47" y="19"/>
                    <a:pt x="58" y="19"/>
                    <a:pt x="68" y="16"/>
                  </a:cubicBezTo>
                  <a:cubicBezTo>
                    <a:pt x="82" y="11"/>
                    <a:pt x="91" y="1"/>
                    <a:pt x="105" y="0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69" name="Freeform 6960"/>
            <p:cNvSpPr>
              <a:spLocks/>
            </p:cNvSpPr>
            <p:nvPr/>
          </p:nvSpPr>
          <p:spPr bwMode="auto">
            <a:xfrm>
              <a:off x="3937" y="1655"/>
              <a:ext cx="71" cy="63"/>
            </a:xfrm>
            <a:custGeom>
              <a:avLst/>
              <a:gdLst>
                <a:gd name="T0" fmla="*/ 0 w 77"/>
                <a:gd name="T1" fmla="*/ 32 h 68"/>
                <a:gd name="T2" fmla="*/ 40 w 77"/>
                <a:gd name="T3" fmla="*/ 19 h 68"/>
                <a:gd name="T4" fmla="*/ 60 w 77"/>
                <a:gd name="T5" fmla="*/ 54 h 68"/>
                <a:gd name="T6" fmla="*/ 36 w 77"/>
                <a:gd name="T7" fmla="*/ 6 h 68"/>
                <a:gd name="T8" fmla="*/ 2 w 77"/>
                <a:gd name="T9" fmla="*/ 3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68">
                  <a:moveTo>
                    <a:pt x="0" y="41"/>
                  </a:moveTo>
                  <a:cubicBezTo>
                    <a:pt x="14" y="31"/>
                    <a:pt x="32" y="15"/>
                    <a:pt x="51" y="24"/>
                  </a:cubicBezTo>
                  <a:cubicBezTo>
                    <a:pt x="67" y="32"/>
                    <a:pt x="69" y="56"/>
                    <a:pt x="77" y="68"/>
                  </a:cubicBezTo>
                  <a:cubicBezTo>
                    <a:pt x="73" y="51"/>
                    <a:pt x="67" y="12"/>
                    <a:pt x="46" y="6"/>
                  </a:cubicBezTo>
                  <a:cubicBezTo>
                    <a:pt x="25" y="0"/>
                    <a:pt x="11" y="29"/>
                    <a:pt x="2" y="41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0" name="Freeform 6961"/>
            <p:cNvSpPr>
              <a:spLocks/>
            </p:cNvSpPr>
            <p:nvPr/>
          </p:nvSpPr>
          <p:spPr bwMode="auto">
            <a:xfrm>
              <a:off x="2128" y="1634"/>
              <a:ext cx="198" cy="184"/>
            </a:xfrm>
            <a:custGeom>
              <a:avLst/>
              <a:gdLst>
                <a:gd name="T0" fmla="*/ 169 w 214"/>
                <a:gd name="T1" fmla="*/ 27 h 199"/>
                <a:gd name="T2" fmla="*/ 152 w 214"/>
                <a:gd name="T3" fmla="*/ 132 h 199"/>
                <a:gd name="T4" fmla="*/ 86 w 214"/>
                <a:gd name="T5" fmla="*/ 55 h 199"/>
                <a:gd name="T6" fmla="*/ 44 w 214"/>
                <a:gd name="T7" fmla="*/ 92 h 199"/>
                <a:gd name="T8" fmla="*/ 0 w 214"/>
                <a:gd name="T9" fmla="*/ 157 h 199"/>
                <a:gd name="T10" fmla="*/ 48 w 214"/>
                <a:gd name="T11" fmla="*/ 67 h 199"/>
                <a:gd name="T12" fmla="*/ 93 w 214"/>
                <a:gd name="T13" fmla="*/ 12 h 199"/>
                <a:gd name="T14" fmla="*/ 132 w 214"/>
                <a:gd name="T15" fmla="*/ 2 h 199"/>
                <a:gd name="T16" fmla="*/ 165 w 214"/>
                <a:gd name="T17" fmla="*/ 27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" h="199">
                  <a:moveTo>
                    <a:pt x="214" y="33"/>
                  </a:moveTo>
                  <a:cubicBezTo>
                    <a:pt x="169" y="56"/>
                    <a:pt x="182" y="128"/>
                    <a:pt x="191" y="168"/>
                  </a:cubicBezTo>
                  <a:cubicBezTo>
                    <a:pt x="166" y="140"/>
                    <a:pt x="161" y="60"/>
                    <a:pt x="109" y="69"/>
                  </a:cubicBezTo>
                  <a:cubicBezTo>
                    <a:pt x="86" y="73"/>
                    <a:pt x="69" y="97"/>
                    <a:pt x="56" y="116"/>
                  </a:cubicBezTo>
                  <a:cubicBezTo>
                    <a:pt x="37" y="142"/>
                    <a:pt x="13" y="170"/>
                    <a:pt x="0" y="199"/>
                  </a:cubicBezTo>
                  <a:cubicBezTo>
                    <a:pt x="14" y="159"/>
                    <a:pt x="38" y="119"/>
                    <a:pt x="61" y="84"/>
                  </a:cubicBezTo>
                  <a:cubicBezTo>
                    <a:pt x="77" y="60"/>
                    <a:pt x="94" y="30"/>
                    <a:pt x="117" y="15"/>
                  </a:cubicBezTo>
                  <a:cubicBezTo>
                    <a:pt x="128" y="7"/>
                    <a:pt x="153" y="0"/>
                    <a:pt x="168" y="2"/>
                  </a:cubicBezTo>
                  <a:cubicBezTo>
                    <a:pt x="185" y="5"/>
                    <a:pt x="195" y="23"/>
                    <a:pt x="208" y="33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1" name="Freeform 6962"/>
            <p:cNvSpPr>
              <a:spLocks/>
            </p:cNvSpPr>
            <p:nvPr/>
          </p:nvSpPr>
          <p:spPr bwMode="auto">
            <a:xfrm>
              <a:off x="1820" y="1922"/>
              <a:ext cx="228" cy="120"/>
            </a:xfrm>
            <a:custGeom>
              <a:avLst/>
              <a:gdLst>
                <a:gd name="T0" fmla="*/ 0 w 246"/>
                <a:gd name="T1" fmla="*/ 99 h 129"/>
                <a:gd name="T2" fmla="*/ 54 w 246"/>
                <a:gd name="T3" fmla="*/ 91 h 129"/>
                <a:gd name="T4" fmla="*/ 118 w 246"/>
                <a:gd name="T5" fmla="*/ 69 h 129"/>
                <a:gd name="T6" fmla="*/ 162 w 246"/>
                <a:gd name="T7" fmla="*/ 38 h 129"/>
                <a:gd name="T8" fmla="*/ 196 w 246"/>
                <a:gd name="T9" fmla="*/ 0 h 129"/>
                <a:gd name="T10" fmla="*/ 140 w 246"/>
                <a:gd name="T11" fmla="*/ 33 h 129"/>
                <a:gd name="T12" fmla="*/ 70 w 246"/>
                <a:gd name="T13" fmla="*/ 66 h 129"/>
                <a:gd name="T14" fmla="*/ 30 w 246"/>
                <a:gd name="T15" fmla="*/ 92 h 129"/>
                <a:gd name="T16" fmla="*/ 1 w 246"/>
                <a:gd name="T17" fmla="*/ 104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29">
                  <a:moveTo>
                    <a:pt x="0" y="123"/>
                  </a:moveTo>
                  <a:cubicBezTo>
                    <a:pt x="15" y="129"/>
                    <a:pt x="52" y="117"/>
                    <a:pt x="68" y="113"/>
                  </a:cubicBezTo>
                  <a:cubicBezTo>
                    <a:pt x="97" y="107"/>
                    <a:pt x="124" y="102"/>
                    <a:pt x="148" y="86"/>
                  </a:cubicBezTo>
                  <a:cubicBezTo>
                    <a:pt x="168" y="73"/>
                    <a:pt x="186" y="62"/>
                    <a:pt x="204" y="47"/>
                  </a:cubicBezTo>
                  <a:cubicBezTo>
                    <a:pt x="215" y="37"/>
                    <a:pt x="246" y="17"/>
                    <a:pt x="246" y="0"/>
                  </a:cubicBezTo>
                  <a:cubicBezTo>
                    <a:pt x="233" y="24"/>
                    <a:pt x="200" y="32"/>
                    <a:pt x="176" y="42"/>
                  </a:cubicBezTo>
                  <a:cubicBezTo>
                    <a:pt x="147" y="54"/>
                    <a:pt x="114" y="65"/>
                    <a:pt x="88" y="82"/>
                  </a:cubicBezTo>
                  <a:cubicBezTo>
                    <a:pt x="71" y="94"/>
                    <a:pt x="55" y="104"/>
                    <a:pt x="37" y="114"/>
                  </a:cubicBezTo>
                  <a:cubicBezTo>
                    <a:pt x="26" y="120"/>
                    <a:pt x="12" y="122"/>
                    <a:pt x="1" y="129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2" name="Freeform 6963"/>
            <p:cNvSpPr>
              <a:spLocks/>
            </p:cNvSpPr>
            <p:nvPr/>
          </p:nvSpPr>
          <p:spPr bwMode="auto">
            <a:xfrm>
              <a:off x="2393" y="1831"/>
              <a:ext cx="47" cy="119"/>
            </a:xfrm>
            <a:custGeom>
              <a:avLst/>
              <a:gdLst>
                <a:gd name="T0" fmla="*/ 0 w 51"/>
                <a:gd name="T1" fmla="*/ 0 h 128"/>
                <a:gd name="T2" fmla="*/ 11 w 51"/>
                <a:gd name="T3" fmla="*/ 103 h 128"/>
                <a:gd name="T4" fmla="*/ 33 w 51"/>
                <a:gd name="T5" fmla="*/ 24 h 128"/>
                <a:gd name="T6" fmla="*/ 2 w 51"/>
                <a:gd name="T7" fmla="*/ 6 h 1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28">
                  <a:moveTo>
                    <a:pt x="0" y="0"/>
                  </a:moveTo>
                  <a:cubicBezTo>
                    <a:pt x="51" y="20"/>
                    <a:pt x="33" y="89"/>
                    <a:pt x="14" y="128"/>
                  </a:cubicBezTo>
                  <a:cubicBezTo>
                    <a:pt x="32" y="104"/>
                    <a:pt x="49" y="60"/>
                    <a:pt x="42" y="30"/>
                  </a:cubicBezTo>
                  <a:cubicBezTo>
                    <a:pt x="37" y="5"/>
                    <a:pt x="25" y="6"/>
                    <a:pt x="2" y="6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3" name="Freeform 6964"/>
            <p:cNvSpPr>
              <a:spLocks/>
            </p:cNvSpPr>
            <p:nvPr/>
          </p:nvSpPr>
          <p:spPr bwMode="auto">
            <a:xfrm>
              <a:off x="2147" y="1363"/>
              <a:ext cx="185" cy="86"/>
            </a:xfrm>
            <a:custGeom>
              <a:avLst/>
              <a:gdLst>
                <a:gd name="T0" fmla="*/ 0 w 200"/>
                <a:gd name="T1" fmla="*/ 47 h 93"/>
                <a:gd name="T2" fmla="*/ 43 w 200"/>
                <a:gd name="T3" fmla="*/ 17 h 93"/>
                <a:gd name="T4" fmla="*/ 91 w 200"/>
                <a:gd name="T5" fmla="*/ 6 h 93"/>
                <a:gd name="T6" fmla="*/ 158 w 200"/>
                <a:gd name="T7" fmla="*/ 74 h 93"/>
                <a:gd name="T8" fmla="*/ 97 w 200"/>
                <a:gd name="T9" fmla="*/ 4 h 93"/>
                <a:gd name="T10" fmla="*/ 57 w 200"/>
                <a:gd name="T11" fmla="*/ 10 h 93"/>
                <a:gd name="T12" fmla="*/ 34 w 200"/>
                <a:gd name="T13" fmla="*/ 24 h 93"/>
                <a:gd name="T14" fmla="*/ 15 w 200"/>
                <a:gd name="T15" fmla="*/ 35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0" h="93">
                  <a:moveTo>
                    <a:pt x="0" y="59"/>
                  </a:moveTo>
                  <a:cubicBezTo>
                    <a:pt x="1" y="46"/>
                    <a:pt x="42" y="28"/>
                    <a:pt x="55" y="22"/>
                  </a:cubicBezTo>
                  <a:cubicBezTo>
                    <a:pt x="72" y="15"/>
                    <a:pt x="97" y="5"/>
                    <a:pt x="115" y="9"/>
                  </a:cubicBezTo>
                  <a:cubicBezTo>
                    <a:pt x="155" y="16"/>
                    <a:pt x="172" y="70"/>
                    <a:pt x="200" y="93"/>
                  </a:cubicBezTo>
                  <a:cubicBezTo>
                    <a:pt x="180" y="59"/>
                    <a:pt x="165" y="14"/>
                    <a:pt x="122" y="4"/>
                  </a:cubicBezTo>
                  <a:cubicBezTo>
                    <a:pt x="105" y="0"/>
                    <a:pt x="87" y="8"/>
                    <a:pt x="72" y="13"/>
                  </a:cubicBezTo>
                  <a:cubicBezTo>
                    <a:pt x="61" y="17"/>
                    <a:pt x="53" y="24"/>
                    <a:pt x="43" y="30"/>
                  </a:cubicBezTo>
                  <a:cubicBezTo>
                    <a:pt x="35" y="36"/>
                    <a:pt x="26" y="38"/>
                    <a:pt x="18" y="44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4" name="Freeform 6965"/>
            <p:cNvSpPr>
              <a:spLocks/>
            </p:cNvSpPr>
            <p:nvPr/>
          </p:nvSpPr>
          <p:spPr bwMode="auto">
            <a:xfrm>
              <a:off x="2369" y="1105"/>
              <a:ext cx="84" cy="38"/>
            </a:xfrm>
            <a:custGeom>
              <a:avLst/>
              <a:gdLst>
                <a:gd name="T0" fmla="*/ 2 w 91"/>
                <a:gd name="T1" fmla="*/ 21 h 41"/>
                <a:gd name="T2" fmla="*/ 40 w 91"/>
                <a:gd name="T3" fmla="*/ 14 h 41"/>
                <a:gd name="T4" fmla="*/ 72 w 91"/>
                <a:gd name="T5" fmla="*/ 32 h 41"/>
                <a:gd name="T6" fmla="*/ 0 w 91"/>
                <a:gd name="T7" fmla="*/ 17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41">
                  <a:moveTo>
                    <a:pt x="2" y="27"/>
                  </a:moveTo>
                  <a:cubicBezTo>
                    <a:pt x="11" y="17"/>
                    <a:pt x="38" y="15"/>
                    <a:pt x="51" y="17"/>
                  </a:cubicBezTo>
                  <a:cubicBezTo>
                    <a:pt x="67" y="20"/>
                    <a:pt x="79" y="32"/>
                    <a:pt x="91" y="41"/>
                  </a:cubicBezTo>
                  <a:cubicBezTo>
                    <a:pt x="75" y="0"/>
                    <a:pt x="30" y="0"/>
                    <a:pt x="0" y="21"/>
                  </a:cubicBezTo>
                </a:path>
              </a:pathLst>
            </a:custGeom>
            <a:solidFill>
              <a:srgbClr val="F9F0A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5" name="Freeform 6966"/>
            <p:cNvSpPr>
              <a:spLocks/>
            </p:cNvSpPr>
            <p:nvPr/>
          </p:nvSpPr>
          <p:spPr bwMode="auto">
            <a:xfrm>
              <a:off x="2957" y="581"/>
              <a:ext cx="86" cy="138"/>
            </a:xfrm>
            <a:custGeom>
              <a:avLst/>
              <a:gdLst>
                <a:gd name="T0" fmla="*/ 0 w 92"/>
                <a:gd name="T1" fmla="*/ 109 h 149"/>
                <a:gd name="T2" fmla="*/ 34 w 92"/>
                <a:gd name="T3" fmla="*/ 119 h 149"/>
                <a:gd name="T4" fmla="*/ 53 w 92"/>
                <a:gd name="T5" fmla="*/ 62 h 149"/>
                <a:gd name="T6" fmla="*/ 64 w 92"/>
                <a:gd name="T7" fmla="*/ 0 h 149"/>
                <a:gd name="T8" fmla="*/ 36 w 92"/>
                <a:gd name="T9" fmla="*/ 72 h 149"/>
                <a:gd name="T10" fmla="*/ 7 w 92"/>
                <a:gd name="T11" fmla="*/ 11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149">
                  <a:moveTo>
                    <a:pt x="0" y="137"/>
                  </a:moveTo>
                  <a:cubicBezTo>
                    <a:pt x="16" y="127"/>
                    <a:pt x="29" y="141"/>
                    <a:pt x="42" y="149"/>
                  </a:cubicBezTo>
                  <a:cubicBezTo>
                    <a:pt x="43" y="121"/>
                    <a:pt x="53" y="104"/>
                    <a:pt x="65" y="78"/>
                  </a:cubicBezTo>
                  <a:cubicBezTo>
                    <a:pt x="74" y="60"/>
                    <a:pt x="92" y="19"/>
                    <a:pt x="78" y="0"/>
                  </a:cubicBezTo>
                  <a:cubicBezTo>
                    <a:pt x="78" y="33"/>
                    <a:pt x="61" y="64"/>
                    <a:pt x="45" y="91"/>
                  </a:cubicBezTo>
                  <a:cubicBezTo>
                    <a:pt x="34" y="108"/>
                    <a:pt x="12" y="120"/>
                    <a:pt x="7" y="139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6" name="Freeform 6967"/>
            <p:cNvSpPr>
              <a:spLocks/>
            </p:cNvSpPr>
            <p:nvPr/>
          </p:nvSpPr>
          <p:spPr bwMode="auto">
            <a:xfrm>
              <a:off x="2550" y="1019"/>
              <a:ext cx="108" cy="32"/>
            </a:xfrm>
            <a:custGeom>
              <a:avLst/>
              <a:gdLst>
                <a:gd name="T0" fmla="*/ 92 w 117"/>
                <a:gd name="T1" fmla="*/ 0 h 34"/>
                <a:gd name="T2" fmla="*/ 78 w 117"/>
                <a:gd name="T3" fmla="*/ 28 h 34"/>
                <a:gd name="T4" fmla="*/ 0 w 117"/>
                <a:gd name="T5" fmla="*/ 21 h 34"/>
                <a:gd name="T6" fmla="*/ 54 w 117"/>
                <a:gd name="T7" fmla="*/ 8 h 34"/>
                <a:gd name="T8" fmla="*/ 84 w 117"/>
                <a:gd name="T9" fmla="*/ 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34">
                  <a:moveTo>
                    <a:pt x="117" y="0"/>
                  </a:moveTo>
                  <a:cubicBezTo>
                    <a:pt x="112" y="10"/>
                    <a:pt x="101" y="19"/>
                    <a:pt x="99" y="34"/>
                  </a:cubicBezTo>
                  <a:cubicBezTo>
                    <a:pt x="73" y="5"/>
                    <a:pt x="32" y="29"/>
                    <a:pt x="0" y="24"/>
                  </a:cubicBezTo>
                  <a:cubicBezTo>
                    <a:pt x="12" y="10"/>
                    <a:pt x="52" y="9"/>
                    <a:pt x="69" y="8"/>
                  </a:cubicBezTo>
                  <a:cubicBezTo>
                    <a:pt x="81" y="6"/>
                    <a:pt x="96" y="3"/>
                    <a:pt x="107" y="5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7" name="Freeform 6968"/>
            <p:cNvSpPr>
              <a:spLocks/>
            </p:cNvSpPr>
            <p:nvPr/>
          </p:nvSpPr>
          <p:spPr bwMode="auto">
            <a:xfrm>
              <a:off x="2538" y="1254"/>
              <a:ext cx="68" cy="26"/>
            </a:xfrm>
            <a:custGeom>
              <a:avLst/>
              <a:gdLst>
                <a:gd name="T0" fmla="*/ 0 w 74"/>
                <a:gd name="T1" fmla="*/ 0 h 29"/>
                <a:gd name="T2" fmla="*/ 52 w 74"/>
                <a:gd name="T3" fmla="*/ 4 h 29"/>
                <a:gd name="T4" fmla="*/ 8 w 74"/>
                <a:gd name="T5" fmla="*/ 6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29">
                  <a:moveTo>
                    <a:pt x="0" y="0"/>
                  </a:moveTo>
                  <a:cubicBezTo>
                    <a:pt x="23" y="1"/>
                    <a:pt x="46" y="16"/>
                    <a:pt x="68" y="5"/>
                  </a:cubicBezTo>
                  <a:cubicBezTo>
                    <a:pt x="74" y="29"/>
                    <a:pt x="19" y="16"/>
                    <a:pt x="11" y="9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8" name="Freeform 6969"/>
            <p:cNvSpPr>
              <a:spLocks/>
            </p:cNvSpPr>
            <p:nvPr/>
          </p:nvSpPr>
          <p:spPr bwMode="auto">
            <a:xfrm>
              <a:off x="3331" y="945"/>
              <a:ext cx="101" cy="95"/>
            </a:xfrm>
            <a:custGeom>
              <a:avLst/>
              <a:gdLst>
                <a:gd name="T0" fmla="*/ 0 w 109"/>
                <a:gd name="T1" fmla="*/ 49 h 102"/>
                <a:gd name="T2" fmla="*/ 27 w 109"/>
                <a:gd name="T3" fmla="*/ 82 h 102"/>
                <a:gd name="T4" fmla="*/ 56 w 109"/>
                <a:gd name="T5" fmla="*/ 42 h 102"/>
                <a:gd name="T6" fmla="*/ 87 w 109"/>
                <a:gd name="T7" fmla="*/ 0 h 102"/>
                <a:gd name="T8" fmla="*/ 62 w 109"/>
                <a:gd name="T9" fmla="*/ 22 h 102"/>
                <a:gd name="T10" fmla="*/ 33 w 109"/>
                <a:gd name="T11" fmla="*/ 37 h 102"/>
                <a:gd name="T12" fmla="*/ 6 w 109"/>
                <a:gd name="T13" fmla="*/ 51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102">
                  <a:moveTo>
                    <a:pt x="0" y="61"/>
                  </a:moveTo>
                  <a:cubicBezTo>
                    <a:pt x="12" y="68"/>
                    <a:pt x="36" y="84"/>
                    <a:pt x="33" y="102"/>
                  </a:cubicBezTo>
                  <a:cubicBezTo>
                    <a:pt x="28" y="89"/>
                    <a:pt x="62" y="61"/>
                    <a:pt x="70" y="51"/>
                  </a:cubicBezTo>
                  <a:cubicBezTo>
                    <a:pt x="83" y="35"/>
                    <a:pt x="95" y="15"/>
                    <a:pt x="109" y="0"/>
                  </a:cubicBezTo>
                  <a:cubicBezTo>
                    <a:pt x="98" y="9"/>
                    <a:pt x="89" y="20"/>
                    <a:pt x="78" y="28"/>
                  </a:cubicBezTo>
                  <a:cubicBezTo>
                    <a:pt x="67" y="36"/>
                    <a:pt x="54" y="41"/>
                    <a:pt x="42" y="46"/>
                  </a:cubicBezTo>
                  <a:cubicBezTo>
                    <a:pt x="31" y="52"/>
                    <a:pt x="18" y="56"/>
                    <a:pt x="7" y="63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9" name="Freeform 6970"/>
            <p:cNvSpPr>
              <a:spLocks/>
            </p:cNvSpPr>
            <p:nvPr/>
          </p:nvSpPr>
          <p:spPr bwMode="auto">
            <a:xfrm>
              <a:off x="3453" y="893"/>
              <a:ext cx="53" cy="24"/>
            </a:xfrm>
            <a:custGeom>
              <a:avLst/>
              <a:gdLst>
                <a:gd name="T0" fmla="*/ 2 w 57"/>
                <a:gd name="T1" fmla="*/ 18 h 26"/>
                <a:gd name="T2" fmla="*/ 17 w 57"/>
                <a:gd name="T3" fmla="*/ 7 h 26"/>
                <a:gd name="T4" fmla="*/ 46 w 57"/>
                <a:gd name="T5" fmla="*/ 4 h 26"/>
                <a:gd name="T6" fmla="*/ 25 w 57"/>
                <a:gd name="T7" fmla="*/ 0 h 26"/>
                <a:gd name="T8" fmla="*/ 0 w 57"/>
                <a:gd name="T9" fmla="*/ 2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26">
                  <a:moveTo>
                    <a:pt x="2" y="24"/>
                  </a:moveTo>
                  <a:cubicBezTo>
                    <a:pt x="6" y="25"/>
                    <a:pt x="15" y="13"/>
                    <a:pt x="20" y="10"/>
                  </a:cubicBezTo>
                  <a:cubicBezTo>
                    <a:pt x="31" y="4"/>
                    <a:pt x="44" y="5"/>
                    <a:pt x="57" y="4"/>
                  </a:cubicBezTo>
                  <a:cubicBezTo>
                    <a:pt x="48" y="2"/>
                    <a:pt x="41" y="0"/>
                    <a:pt x="31" y="0"/>
                  </a:cubicBezTo>
                  <a:cubicBezTo>
                    <a:pt x="12" y="0"/>
                    <a:pt x="12" y="14"/>
                    <a:pt x="0" y="26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0" name="Freeform 6971"/>
            <p:cNvSpPr>
              <a:spLocks/>
            </p:cNvSpPr>
            <p:nvPr/>
          </p:nvSpPr>
          <p:spPr bwMode="auto">
            <a:xfrm>
              <a:off x="3632" y="902"/>
              <a:ext cx="35" cy="17"/>
            </a:xfrm>
            <a:custGeom>
              <a:avLst/>
              <a:gdLst>
                <a:gd name="T0" fmla="*/ 0 w 38"/>
                <a:gd name="T1" fmla="*/ 4 h 19"/>
                <a:gd name="T2" fmla="*/ 29 w 38"/>
                <a:gd name="T3" fmla="*/ 13 h 19"/>
                <a:gd name="T4" fmla="*/ 25 w 38"/>
                <a:gd name="T5" fmla="*/ 3 h 19"/>
                <a:gd name="T6" fmla="*/ 2 w 38"/>
                <a:gd name="T7" fmla="*/ 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9">
                  <a:moveTo>
                    <a:pt x="0" y="6"/>
                  </a:moveTo>
                  <a:cubicBezTo>
                    <a:pt x="10" y="7"/>
                    <a:pt x="27" y="15"/>
                    <a:pt x="38" y="19"/>
                  </a:cubicBezTo>
                  <a:cubicBezTo>
                    <a:pt x="35" y="13"/>
                    <a:pt x="38" y="5"/>
                    <a:pt x="31" y="3"/>
                  </a:cubicBezTo>
                  <a:cubicBezTo>
                    <a:pt x="23" y="0"/>
                    <a:pt x="11" y="10"/>
                    <a:pt x="2" y="9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1" name="Freeform 6972"/>
            <p:cNvSpPr>
              <a:spLocks/>
            </p:cNvSpPr>
            <p:nvPr/>
          </p:nvSpPr>
          <p:spPr bwMode="auto">
            <a:xfrm>
              <a:off x="3424" y="1395"/>
              <a:ext cx="153" cy="98"/>
            </a:xfrm>
            <a:custGeom>
              <a:avLst/>
              <a:gdLst>
                <a:gd name="T0" fmla="*/ 17 w 165"/>
                <a:gd name="T1" fmla="*/ 3 h 105"/>
                <a:gd name="T2" fmla="*/ 15 w 165"/>
                <a:gd name="T3" fmla="*/ 0 h 105"/>
                <a:gd name="T4" fmla="*/ 0 w 165"/>
                <a:gd name="T5" fmla="*/ 52 h 105"/>
                <a:gd name="T6" fmla="*/ 64 w 165"/>
                <a:gd name="T7" fmla="*/ 46 h 105"/>
                <a:gd name="T8" fmla="*/ 121 w 165"/>
                <a:gd name="T9" fmla="*/ 85 h 105"/>
                <a:gd name="T10" fmla="*/ 115 w 165"/>
                <a:gd name="T11" fmla="*/ 54 h 105"/>
                <a:gd name="T12" fmla="*/ 132 w 165"/>
                <a:gd name="T13" fmla="*/ 35 h 105"/>
                <a:gd name="T14" fmla="*/ 93 w 165"/>
                <a:gd name="T15" fmla="*/ 38 h 105"/>
                <a:gd name="T16" fmla="*/ 49 w 165"/>
                <a:gd name="T17" fmla="*/ 24 h 105"/>
                <a:gd name="T18" fmla="*/ 16 w 165"/>
                <a:gd name="T19" fmla="*/ 4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5" h="105">
                  <a:moveTo>
                    <a:pt x="20" y="3"/>
                  </a:moveTo>
                  <a:cubicBezTo>
                    <a:pt x="19" y="2"/>
                    <a:pt x="18" y="1"/>
                    <a:pt x="18" y="0"/>
                  </a:cubicBezTo>
                  <a:cubicBezTo>
                    <a:pt x="24" y="13"/>
                    <a:pt x="19" y="64"/>
                    <a:pt x="0" y="64"/>
                  </a:cubicBezTo>
                  <a:cubicBezTo>
                    <a:pt x="18" y="43"/>
                    <a:pt x="57" y="49"/>
                    <a:pt x="80" y="57"/>
                  </a:cubicBezTo>
                  <a:cubicBezTo>
                    <a:pt x="106" y="67"/>
                    <a:pt x="128" y="91"/>
                    <a:pt x="152" y="105"/>
                  </a:cubicBezTo>
                  <a:cubicBezTo>
                    <a:pt x="152" y="92"/>
                    <a:pt x="138" y="80"/>
                    <a:pt x="144" y="66"/>
                  </a:cubicBezTo>
                  <a:cubicBezTo>
                    <a:pt x="148" y="57"/>
                    <a:pt x="163" y="52"/>
                    <a:pt x="165" y="43"/>
                  </a:cubicBezTo>
                  <a:cubicBezTo>
                    <a:pt x="150" y="41"/>
                    <a:pt x="134" y="49"/>
                    <a:pt x="117" y="47"/>
                  </a:cubicBezTo>
                  <a:cubicBezTo>
                    <a:pt x="97" y="44"/>
                    <a:pt x="80" y="38"/>
                    <a:pt x="62" y="30"/>
                  </a:cubicBezTo>
                  <a:cubicBezTo>
                    <a:pt x="50" y="24"/>
                    <a:pt x="22" y="18"/>
                    <a:pt x="19" y="4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2" name="Freeform 6973"/>
            <p:cNvSpPr>
              <a:spLocks/>
            </p:cNvSpPr>
            <p:nvPr/>
          </p:nvSpPr>
          <p:spPr bwMode="auto">
            <a:xfrm>
              <a:off x="2962" y="1939"/>
              <a:ext cx="27" cy="78"/>
            </a:xfrm>
            <a:custGeom>
              <a:avLst/>
              <a:gdLst>
                <a:gd name="T0" fmla="*/ 1 w 29"/>
                <a:gd name="T1" fmla="*/ 3 h 85"/>
                <a:gd name="T2" fmla="*/ 2 w 29"/>
                <a:gd name="T3" fmla="*/ 5 h 85"/>
                <a:gd name="T4" fmla="*/ 22 w 29"/>
                <a:gd name="T5" fmla="*/ 1 h 85"/>
                <a:gd name="T6" fmla="*/ 15 w 29"/>
                <a:gd name="T7" fmla="*/ 43 h 85"/>
                <a:gd name="T8" fmla="*/ 10 w 29"/>
                <a:gd name="T9" fmla="*/ 66 h 85"/>
                <a:gd name="T10" fmla="*/ 7 w 29"/>
                <a:gd name="T11" fmla="*/ 30 h 85"/>
                <a:gd name="T12" fmla="*/ 0 w 29"/>
                <a:gd name="T13" fmla="*/ 6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85">
                  <a:moveTo>
                    <a:pt x="1" y="3"/>
                  </a:moveTo>
                  <a:cubicBezTo>
                    <a:pt x="0" y="5"/>
                    <a:pt x="1" y="5"/>
                    <a:pt x="2" y="5"/>
                  </a:cubicBezTo>
                  <a:cubicBezTo>
                    <a:pt x="8" y="1"/>
                    <a:pt x="20" y="0"/>
                    <a:pt x="28" y="1"/>
                  </a:cubicBezTo>
                  <a:cubicBezTo>
                    <a:pt x="29" y="18"/>
                    <a:pt x="20" y="38"/>
                    <a:pt x="18" y="56"/>
                  </a:cubicBezTo>
                  <a:cubicBezTo>
                    <a:pt x="17" y="64"/>
                    <a:pt x="19" y="78"/>
                    <a:pt x="13" y="85"/>
                  </a:cubicBezTo>
                  <a:cubicBezTo>
                    <a:pt x="9" y="70"/>
                    <a:pt x="9" y="54"/>
                    <a:pt x="7" y="39"/>
                  </a:cubicBezTo>
                  <a:cubicBezTo>
                    <a:pt x="5" y="29"/>
                    <a:pt x="0" y="18"/>
                    <a:pt x="0" y="8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3" name="Freeform 6974"/>
            <p:cNvSpPr>
              <a:spLocks/>
            </p:cNvSpPr>
            <p:nvPr/>
          </p:nvSpPr>
          <p:spPr bwMode="auto">
            <a:xfrm>
              <a:off x="2457" y="1461"/>
              <a:ext cx="139" cy="112"/>
            </a:xfrm>
            <a:custGeom>
              <a:avLst/>
              <a:gdLst>
                <a:gd name="T0" fmla="*/ 103 w 150"/>
                <a:gd name="T1" fmla="*/ 0 h 121"/>
                <a:gd name="T2" fmla="*/ 120 w 150"/>
                <a:gd name="T3" fmla="*/ 36 h 121"/>
                <a:gd name="T4" fmla="*/ 57 w 150"/>
                <a:gd name="T5" fmla="*/ 59 h 121"/>
                <a:gd name="T6" fmla="*/ 0 w 150"/>
                <a:gd name="T7" fmla="*/ 96 h 121"/>
                <a:gd name="T8" fmla="*/ 8 w 150"/>
                <a:gd name="T9" fmla="*/ 62 h 121"/>
                <a:gd name="T10" fmla="*/ 76 w 150"/>
                <a:gd name="T11" fmla="*/ 41 h 121"/>
                <a:gd name="T12" fmla="*/ 95 w 150"/>
                <a:gd name="T13" fmla="*/ 19 h 121"/>
                <a:gd name="T14" fmla="*/ 101 w 150"/>
                <a:gd name="T15" fmla="*/ 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" h="121">
                  <a:moveTo>
                    <a:pt x="130" y="0"/>
                  </a:moveTo>
                  <a:cubicBezTo>
                    <a:pt x="134" y="17"/>
                    <a:pt x="137" y="32"/>
                    <a:pt x="150" y="45"/>
                  </a:cubicBezTo>
                  <a:cubicBezTo>
                    <a:pt x="125" y="49"/>
                    <a:pt x="92" y="61"/>
                    <a:pt x="71" y="75"/>
                  </a:cubicBezTo>
                  <a:cubicBezTo>
                    <a:pt x="49" y="90"/>
                    <a:pt x="30" y="120"/>
                    <a:pt x="0" y="121"/>
                  </a:cubicBezTo>
                  <a:cubicBezTo>
                    <a:pt x="5" y="109"/>
                    <a:pt x="49" y="82"/>
                    <a:pt x="11" y="78"/>
                  </a:cubicBezTo>
                  <a:cubicBezTo>
                    <a:pt x="39" y="82"/>
                    <a:pt x="74" y="70"/>
                    <a:pt x="96" y="52"/>
                  </a:cubicBezTo>
                  <a:cubicBezTo>
                    <a:pt x="104" y="45"/>
                    <a:pt x="114" y="34"/>
                    <a:pt x="119" y="24"/>
                  </a:cubicBezTo>
                  <a:cubicBezTo>
                    <a:pt x="122" y="17"/>
                    <a:pt x="123" y="10"/>
                    <a:pt x="127" y="4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4" name="Freeform 6975"/>
            <p:cNvSpPr>
              <a:spLocks/>
            </p:cNvSpPr>
            <p:nvPr/>
          </p:nvSpPr>
          <p:spPr bwMode="auto">
            <a:xfrm>
              <a:off x="2209" y="1655"/>
              <a:ext cx="88" cy="53"/>
            </a:xfrm>
            <a:custGeom>
              <a:avLst/>
              <a:gdLst>
                <a:gd name="T0" fmla="*/ 3 w 95"/>
                <a:gd name="T1" fmla="*/ 29 h 58"/>
                <a:gd name="T2" fmla="*/ 51 w 95"/>
                <a:gd name="T3" fmla="*/ 1 h 58"/>
                <a:gd name="T4" fmla="*/ 75 w 95"/>
                <a:gd name="T5" fmla="*/ 17 h 58"/>
                <a:gd name="T6" fmla="*/ 75 w 95"/>
                <a:gd name="T7" fmla="*/ 16 h 58"/>
                <a:gd name="T8" fmla="*/ 62 w 95"/>
                <a:gd name="T9" fmla="*/ 44 h 58"/>
                <a:gd name="T10" fmla="*/ 45 w 95"/>
                <a:gd name="T11" fmla="*/ 12 h 58"/>
                <a:gd name="T12" fmla="*/ 0 w 95"/>
                <a:gd name="T13" fmla="*/ 3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" h="58">
                  <a:moveTo>
                    <a:pt x="3" y="38"/>
                  </a:moveTo>
                  <a:cubicBezTo>
                    <a:pt x="19" y="21"/>
                    <a:pt x="39" y="0"/>
                    <a:pt x="64" y="1"/>
                  </a:cubicBezTo>
                  <a:cubicBezTo>
                    <a:pt x="82" y="2"/>
                    <a:pt x="83" y="13"/>
                    <a:pt x="94" y="23"/>
                  </a:cubicBezTo>
                  <a:cubicBezTo>
                    <a:pt x="95" y="22"/>
                    <a:pt x="95" y="22"/>
                    <a:pt x="94" y="22"/>
                  </a:cubicBezTo>
                  <a:cubicBezTo>
                    <a:pt x="84" y="31"/>
                    <a:pt x="83" y="47"/>
                    <a:pt x="78" y="58"/>
                  </a:cubicBezTo>
                  <a:cubicBezTo>
                    <a:pt x="72" y="43"/>
                    <a:pt x="76" y="23"/>
                    <a:pt x="57" y="15"/>
                  </a:cubicBezTo>
                  <a:cubicBezTo>
                    <a:pt x="36" y="7"/>
                    <a:pt x="15" y="32"/>
                    <a:pt x="0" y="42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5" name="Freeform 6976"/>
            <p:cNvSpPr>
              <a:spLocks/>
            </p:cNvSpPr>
            <p:nvPr/>
          </p:nvSpPr>
          <p:spPr bwMode="auto">
            <a:xfrm>
              <a:off x="2578" y="719"/>
              <a:ext cx="28" cy="59"/>
            </a:xfrm>
            <a:custGeom>
              <a:avLst/>
              <a:gdLst>
                <a:gd name="T0" fmla="*/ 8 w 30"/>
                <a:gd name="T1" fmla="*/ 0 h 63"/>
                <a:gd name="T2" fmla="*/ 0 w 30"/>
                <a:gd name="T3" fmla="*/ 52 h 63"/>
                <a:gd name="T4" fmla="*/ 8 w 30"/>
                <a:gd name="T5" fmla="*/ 6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63">
                  <a:moveTo>
                    <a:pt x="11" y="0"/>
                  </a:moveTo>
                  <a:cubicBezTo>
                    <a:pt x="14" y="20"/>
                    <a:pt x="19" y="47"/>
                    <a:pt x="0" y="63"/>
                  </a:cubicBezTo>
                  <a:cubicBezTo>
                    <a:pt x="14" y="49"/>
                    <a:pt x="30" y="21"/>
                    <a:pt x="11" y="6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6" name="Freeform 6977"/>
            <p:cNvSpPr>
              <a:spLocks/>
            </p:cNvSpPr>
            <p:nvPr/>
          </p:nvSpPr>
          <p:spPr bwMode="auto">
            <a:xfrm>
              <a:off x="3694" y="1418"/>
              <a:ext cx="86" cy="64"/>
            </a:xfrm>
            <a:custGeom>
              <a:avLst/>
              <a:gdLst>
                <a:gd name="T0" fmla="*/ 74 w 93"/>
                <a:gd name="T1" fmla="*/ 0 h 69"/>
                <a:gd name="T2" fmla="*/ 58 w 93"/>
                <a:gd name="T3" fmla="*/ 27 h 69"/>
                <a:gd name="T4" fmla="*/ 52 w 93"/>
                <a:gd name="T5" fmla="*/ 55 h 69"/>
                <a:gd name="T6" fmla="*/ 37 w 93"/>
                <a:gd name="T7" fmla="*/ 37 h 69"/>
                <a:gd name="T8" fmla="*/ 0 w 93"/>
                <a:gd name="T9" fmla="*/ 29 h 69"/>
                <a:gd name="T10" fmla="*/ 47 w 93"/>
                <a:gd name="T11" fmla="*/ 19 h 69"/>
                <a:gd name="T12" fmla="*/ 71 w 93"/>
                <a:gd name="T13" fmla="*/ 1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69">
                  <a:moveTo>
                    <a:pt x="93" y="0"/>
                  </a:moveTo>
                  <a:cubicBezTo>
                    <a:pt x="83" y="4"/>
                    <a:pt x="77" y="24"/>
                    <a:pt x="73" y="33"/>
                  </a:cubicBezTo>
                  <a:cubicBezTo>
                    <a:pt x="68" y="46"/>
                    <a:pt x="67" y="56"/>
                    <a:pt x="66" y="69"/>
                  </a:cubicBezTo>
                  <a:cubicBezTo>
                    <a:pt x="61" y="58"/>
                    <a:pt x="60" y="49"/>
                    <a:pt x="46" y="46"/>
                  </a:cubicBezTo>
                  <a:cubicBezTo>
                    <a:pt x="31" y="43"/>
                    <a:pt x="15" y="40"/>
                    <a:pt x="0" y="36"/>
                  </a:cubicBezTo>
                  <a:cubicBezTo>
                    <a:pt x="22" y="30"/>
                    <a:pt x="41" y="42"/>
                    <a:pt x="60" y="24"/>
                  </a:cubicBezTo>
                  <a:cubicBezTo>
                    <a:pt x="69" y="16"/>
                    <a:pt x="78" y="6"/>
                    <a:pt x="90" y="1"/>
                  </a:cubicBezTo>
                </a:path>
              </a:pathLst>
            </a:custGeom>
            <a:solidFill>
              <a:srgbClr val="F9F7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7" name="Freeform 6978"/>
            <p:cNvSpPr>
              <a:spLocks/>
            </p:cNvSpPr>
            <p:nvPr/>
          </p:nvSpPr>
          <p:spPr bwMode="auto">
            <a:xfrm>
              <a:off x="2919" y="315"/>
              <a:ext cx="146" cy="417"/>
            </a:xfrm>
            <a:custGeom>
              <a:avLst/>
              <a:gdLst>
                <a:gd name="T0" fmla="*/ 44 w 157"/>
                <a:gd name="T1" fmla="*/ 357 h 451"/>
                <a:gd name="T2" fmla="*/ 79 w 157"/>
                <a:gd name="T3" fmla="*/ 282 h 451"/>
                <a:gd name="T4" fmla="*/ 65 w 157"/>
                <a:gd name="T5" fmla="*/ 140 h 451"/>
                <a:gd name="T6" fmla="*/ 0 w 157"/>
                <a:gd name="T7" fmla="*/ 0 h 451"/>
                <a:gd name="T8" fmla="*/ 72 w 157"/>
                <a:gd name="T9" fmla="*/ 138 h 451"/>
                <a:gd name="T10" fmla="*/ 86 w 157"/>
                <a:gd name="T11" fmla="*/ 288 h 451"/>
                <a:gd name="T12" fmla="*/ 44 w 157"/>
                <a:gd name="T13" fmla="*/ 357 h 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" h="451">
                  <a:moveTo>
                    <a:pt x="55" y="451"/>
                  </a:moveTo>
                  <a:cubicBezTo>
                    <a:pt x="55" y="451"/>
                    <a:pt x="53" y="414"/>
                    <a:pt x="98" y="357"/>
                  </a:cubicBezTo>
                  <a:cubicBezTo>
                    <a:pt x="144" y="301"/>
                    <a:pt x="109" y="213"/>
                    <a:pt x="81" y="176"/>
                  </a:cubicBezTo>
                  <a:cubicBezTo>
                    <a:pt x="53" y="139"/>
                    <a:pt x="0" y="0"/>
                    <a:pt x="0" y="0"/>
                  </a:cubicBezTo>
                  <a:cubicBezTo>
                    <a:pt x="0" y="0"/>
                    <a:pt x="60" y="148"/>
                    <a:pt x="89" y="174"/>
                  </a:cubicBezTo>
                  <a:cubicBezTo>
                    <a:pt x="117" y="200"/>
                    <a:pt x="157" y="308"/>
                    <a:pt x="106" y="363"/>
                  </a:cubicBezTo>
                  <a:cubicBezTo>
                    <a:pt x="55" y="417"/>
                    <a:pt x="59" y="432"/>
                    <a:pt x="55" y="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88" name="Oval 6979"/>
            <p:cNvSpPr>
              <a:spLocks noChangeArrowheads="1"/>
            </p:cNvSpPr>
            <p:nvPr/>
          </p:nvSpPr>
          <p:spPr bwMode="auto">
            <a:xfrm>
              <a:off x="2977" y="681"/>
              <a:ext cx="22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89" name="Oval 6980"/>
            <p:cNvSpPr>
              <a:spLocks noChangeArrowheads="1"/>
            </p:cNvSpPr>
            <p:nvPr/>
          </p:nvSpPr>
          <p:spPr bwMode="auto">
            <a:xfrm>
              <a:off x="2991" y="668"/>
              <a:ext cx="14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0" name="Oval 6981"/>
            <p:cNvSpPr>
              <a:spLocks noChangeArrowheads="1"/>
            </p:cNvSpPr>
            <p:nvPr/>
          </p:nvSpPr>
          <p:spPr bwMode="auto">
            <a:xfrm>
              <a:off x="2986" y="469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1" name="Oval 6982"/>
            <p:cNvSpPr>
              <a:spLocks noChangeArrowheads="1"/>
            </p:cNvSpPr>
            <p:nvPr/>
          </p:nvSpPr>
          <p:spPr bwMode="auto">
            <a:xfrm>
              <a:off x="3004" y="501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2" name="Freeform 6983"/>
            <p:cNvSpPr>
              <a:spLocks/>
            </p:cNvSpPr>
            <p:nvPr/>
          </p:nvSpPr>
          <p:spPr bwMode="auto">
            <a:xfrm>
              <a:off x="3315" y="865"/>
              <a:ext cx="275" cy="158"/>
            </a:xfrm>
            <a:custGeom>
              <a:avLst/>
              <a:gdLst>
                <a:gd name="T0" fmla="*/ 0 w 297"/>
                <a:gd name="T1" fmla="*/ 135 h 171"/>
                <a:gd name="T2" fmla="*/ 91 w 297"/>
                <a:gd name="T3" fmla="*/ 85 h 171"/>
                <a:gd name="T4" fmla="*/ 236 w 297"/>
                <a:gd name="T5" fmla="*/ 26 h 171"/>
                <a:gd name="T6" fmla="*/ 128 w 297"/>
                <a:gd name="T7" fmla="*/ 43 h 171"/>
                <a:gd name="T8" fmla="*/ 0 w 297"/>
                <a:gd name="T9" fmla="*/ 135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171">
                  <a:moveTo>
                    <a:pt x="0" y="171"/>
                  </a:moveTo>
                  <a:cubicBezTo>
                    <a:pt x="0" y="171"/>
                    <a:pt x="79" y="166"/>
                    <a:pt x="115" y="108"/>
                  </a:cubicBezTo>
                  <a:cubicBezTo>
                    <a:pt x="151" y="50"/>
                    <a:pt x="162" y="0"/>
                    <a:pt x="297" y="33"/>
                  </a:cubicBezTo>
                  <a:cubicBezTo>
                    <a:pt x="297" y="33"/>
                    <a:pt x="194" y="11"/>
                    <a:pt x="161" y="55"/>
                  </a:cubicBezTo>
                  <a:cubicBezTo>
                    <a:pt x="127" y="99"/>
                    <a:pt x="118" y="156"/>
                    <a:pt x="0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93" name="Oval 6984"/>
            <p:cNvSpPr>
              <a:spLocks noChangeArrowheads="1"/>
            </p:cNvSpPr>
            <p:nvPr/>
          </p:nvSpPr>
          <p:spPr bwMode="auto">
            <a:xfrm>
              <a:off x="3369" y="999"/>
              <a:ext cx="19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4" name="Oval 6985"/>
            <p:cNvSpPr>
              <a:spLocks noChangeArrowheads="1"/>
            </p:cNvSpPr>
            <p:nvPr/>
          </p:nvSpPr>
          <p:spPr bwMode="auto">
            <a:xfrm>
              <a:off x="3391" y="987"/>
              <a:ext cx="13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5" name="Oval 6986"/>
            <p:cNvSpPr>
              <a:spLocks noChangeArrowheads="1"/>
            </p:cNvSpPr>
            <p:nvPr/>
          </p:nvSpPr>
          <p:spPr bwMode="auto">
            <a:xfrm>
              <a:off x="3529" y="882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6" name="Oval 6987"/>
            <p:cNvSpPr>
              <a:spLocks noChangeArrowheads="1"/>
            </p:cNvSpPr>
            <p:nvPr/>
          </p:nvSpPr>
          <p:spPr bwMode="auto">
            <a:xfrm>
              <a:off x="3552" y="893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97" name="Freeform 6988"/>
            <p:cNvSpPr>
              <a:spLocks/>
            </p:cNvSpPr>
            <p:nvPr/>
          </p:nvSpPr>
          <p:spPr bwMode="auto">
            <a:xfrm>
              <a:off x="3413" y="1383"/>
              <a:ext cx="306" cy="68"/>
            </a:xfrm>
            <a:custGeom>
              <a:avLst/>
              <a:gdLst>
                <a:gd name="T0" fmla="*/ 0 w 330"/>
                <a:gd name="T1" fmla="*/ 10 h 73"/>
                <a:gd name="T2" fmla="*/ 115 w 330"/>
                <a:gd name="T3" fmla="*/ 30 h 73"/>
                <a:gd name="T4" fmla="*/ 263 w 330"/>
                <a:gd name="T5" fmla="*/ 58 h 73"/>
                <a:gd name="T6" fmla="*/ 115 w 330"/>
                <a:gd name="T7" fmla="*/ 37 h 73"/>
                <a:gd name="T8" fmla="*/ 0 w 330"/>
                <a:gd name="T9" fmla="*/ 1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" h="73">
                  <a:moveTo>
                    <a:pt x="0" y="13"/>
                  </a:moveTo>
                  <a:cubicBezTo>
                    <a:pt x="0" y="13"/>
                    <a:pt x="96" y="0"/>
                    <a:pt x="145" y="37"/>
                  </a:cubicBezTo>
                  <a:cubicBezTo>
                    <a:pt x="195" y="73"/>
                    <a:pt x="330" y="72"/>
                    <a:pt x="330" y="72"/>
                  </a:cubicBezTo>
                  <a:cubicBezTo>
                    <a:pt x="330" y="72"/>
                    <a:pt x="193" y="71"/>
                    <a:pt x="144" y="46"/>
                  </a:cubicBezTo>
                  <a:cubicBezTo>
                    <a:pt x="96" y="21"/>
                    <a:pt x="41" y="1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98" name="Freeform 6989"/>
            <p:cNvSpPr>
              <a:spLocks/>
            </p:cNvSpPr>
            <p:nvPr/>
          </p:nvSpPr>
          <p:spPr bwMode="auto">
            <a:xfrm>
              <a:off x="3476" y="1439"/>
              <a:ext cx="170" cy="158"/>
            </a:xfrm>
            <a:custGeom>
              <a:avLst/>
              <a:gdLst>
                <a:gd name="T0" fmla="*/ 0 w 183"/>
                <a:gd name="T1" fmla="*/ 0 h 171"/>
                <a:gd name="T2" fmla="*/ 147 w 183"/>
                <a:gd name="T3" fmla="*/ 135 h 171"/>
                <a:gd name="T4" fmla="*/ 0 w 183"/>
                <a:gd name="T5" fmla="*/ 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71">
                  <a:moveTo>
                    <a:pt x="0" y="0"/>
                  </a:moveTo>
                  <a:cubicBezTo>
                    <a:pt x="0" y="0"/>
                    <a:pt x="129" y="41"/>
                    <a:pt x="183" y="171"/>
                  </a:cubicBezTo>
                  <a:cubicBezTo>
                    <a:pt x="183" y="171"/>
                    <a:pt x="105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99" name="Oval 6990"/>
            <p:cNvSpPr>
              <a:spLocks noChangeArrowheads="1"/>
            </p:cNvSpPr>
            <p:nvPr/>
          </p:nvSpPr>
          <p:spPr bwMode="auto">
            <a:xfrm>
              <a:off x="3436" y="1386"/>
              <a:ext cx="35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0" name="Oval 6991"/>
            <p:cNvSpPr>
              <a:spLocks noChangeArrowheads="1"/>
            </p:cNvSpPr>
            <p:nvPr/>
          </p:nvSpPr>
          <p:spPr bwMode="auto">
            <a:xfrm>
              <a:off x="3475" y="1410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1" name="Oval 6992"/>
            <p:cNvSpPr>
              <a:spLocks noChangeArrowheads="1"/>
            </p:cNvSpPr>
            <p:nvPr/>
          </p:nvSpPr>
          <p:spPr bwMode="auto">
            <a:xfrm>
              <a:off x="3613" y="1433"/>
              <a:ext cx="15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2" name="Oval 6993"/>
            <p:cNvSpPr>
              <a:spLocks noChangeArrowheads="1"/>
            </p:cNvSpPr>
            <p:nvPr/>
          </p:nvSpPr>
          <p:spPr bwMode="auto">
            <a:xfrm>
              <a:off x="3637" y="1443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3" name="Oval 6994"/>
            <p:cNvSpPr>
              <a:spLocks noChangeArrowheads="1"/>
            </p:cNvSpPr>
            <p:nvPr/>
          </p:nvSpPr>
          <p:spPr bwMode="auto">
            <a:xfrm>
              <a:off x="3528" y="1468"/>
              <a:ext cx="28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4" name="Oval 6995"/>
            <p:cNvSpPr>
              <a:spLocks noChangeArrowheads="1"/>
            </p:cNvSpPr>
            <p:nvPr/>
          </p:nvSpPr>
          <p:spPr bwMode="auto">
            <a:xfrm>
              <a:off x="3552" y="1495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5" name="Freeform 6996"/>
            <p:cNvSpPr>
              <a:spLocks/>
            </p:cNvSpPr>
            <p:nvPr/>
          </p:nvSpPr>
          <p:spPr bwMode="auto">
            <a:xfrm>
              <a:off x="2968" y="1925"/>
              <a:ext cx="22" cy="123"/>
            </a:xfrm>
            <a:custGeom>
              <a:avLst/>
              <a:gdLst>
                <a:gd name="T0" fmla="*/ 5 w 24"/>
                <a:gd name="T1" fmla="*/ 0 h 133"/>
                <a:gd name="T2" fmla="*/ 0 w 24"/>
                <a:gd name="T3" fmla="*/ 105 h 133"/>
                <a:gd name="T4" fmla="*/ 5 w 24"/>
                <a:gd name="T5" fmla="*/ 0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33">
                  <a:moveTo>
                    <a:pt x="5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24" y="4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06" name="Oval 6997"/>
            <p:cNvSpPr>
              <a:spLocks noChangeArrowheads="1"/>
            </p:cNvSpPr>
            <p:nvPr/>
          </p:nvSpPr>
          <p:spPr bwMode="auto">
            <a:xfrm>
              <a:off x="2970" y="1940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7" name="Oval 6998"/>
            <p:cNvSpPr>
              <a:spLocks noChangeArrowheads="1"/>
            </p:cNvSpPr>
            <p:nvPr/>
          </p:nvSpPr>
          <p:spPr bwMode="auto">
            <a:xfrm>
              <a:off x="2982" y="1971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08" name="Freeform 6999"/>
            <p:cNvSpPr>
              <a:spLocks/>
            </p:cNvSpPr>
            <p:nvPr/>
          </p:nvSpPr>
          <p:spPr bwMode="auto">
            <a:xfrm>
              <a:off x="2395" y="1468"/>
              <a:ext cx="201" cy="141"/>
            </a:xfrm>
            <a:custGeom>
              <a:avLst/>
              <a:gdLst>
                <a:gd name="T0" fmla="*/ 172 w 217"/>
                <a:gd name="T1" fmla="*/ 0 h 153"/>
                <a:gd name="T2" fmla="*/ 31 w 217"/>
                <a:gd name="T3" fmla="*/ 28 h 153"/>
                <a:gd name="T4" fmla="*/ 84 w 217"/>
                <a:gd name="T5" fmla="*/ 51 h 153"/>
                <a:gd name="T6" fmla="*/ 0 w 217"/>
                <a:gd name="T7" fmla="*/ 120 h 153"/>
                <a:gd name="T8" fmla="*/ 91 w 217"/>
                <a:gd name="T9" fmla="*/ 58 h 153"/>
                <a:gd name="T10" fmla="*/ 172 w 217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153">
                  <a:moveTo>
                    <a:pt x="217" y="0"/>
                  </a:moveTo>
                  <a:cubicBezTo>
                    <a:pt x="217" y="0"/>
                    <a:pt x="161" y="93"/>
                    <a:pt x="39" y="36"/>
                  </a:cubicBezTo>
                  <a:cubicBezTo>
                    <a:pt x="39" y="36"/>
                    <a:pt x="77" y="64"/>
                    <a:pt x="106" y="65"/>
                  </a:cubicBezTo>
                  <a:cubicBezTo>
                    <a:pt x="106" y="65"/>
                    <a:pt x="73" y="121"/>
                    <a:pt x="0" y="153"/>
                  </a:cubicBezTo>
                  <a:cubicBezTo>
                    <a:pt x="0" y="153"/>
                    <a:pt x="88" y="100"/>
                    <a:pt x="114" y="74"/>
                  </a:cubicBezTo>
                  <a:cubicBezTo>
                    <a:pt x="140" y="48"/>
                    <a:pt x="191" y="65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09" name="Oval 7000"/>
            <p:cNvSpPr>
              <a:spLocks noChangeArrowheads="1"/>
            </p:cNvSpPr>
            <p:nvPr/>
          </p:nvSpPr>
          <p:spPr bwMode="auto">
            <a:xfrm>
              <a:off x="2575" y="1482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0" name="Oval 7001"/>
            <p:cNvSpPr>
              <a:spLocks noChangeArrowheads="1"/>
            </p:cNvSpPr>
            <p:nvPr/>
          </p:nvSpPr>
          <p:spPr bwMode="auto">
            <a:xfrm>
              <a:off x="2598" y="1483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1" name="Oval 7002"/>
            <p:cNvSpPr>
              <a:spLocks noChangeArrowheads="1"/>
            </p:cNvSpPr>
            <p:nvPr/>
          </p:nvSpPr>
          <p:spPr bwMode="auto">
            <a:xfrm>
              <a:off x="2483" y="1522"/>
              <a:ext cx="19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2" name="Oval 7003"/>
            <p:cNvSpPr>
              <a:spLocks noChangeArrowheads="1"/>
            </p:cNvSpPr>
            <p:nvPr/>
          </p:nvSpPr>
          <p:spPr bwMode="auto">
            <a:xfrm>
              <a:off x="2512" y="1537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3" name="Freeform 7004"/>
            <p:cNvSpPr>
              <a:spLocks/>
            </p:cNvSpPr>
            <p:nvPr/>
          </p:nvSpPr>
          <p:spPr bwMode="auto">
            <a:xfrm>
              <a:off x="2141" y="1618"/>
              <a:ext cx="288" cy="224"/>
            </a:xfrm>
            <a:custGeom>
              <a:avLst/>
              <a:gdLst>
                <a:gd name="T0" fmla="*/ 138 w 311"/>
                <a:gd name="T1" fmla="*/ 25 h 241"/>
                <a:gd name="T2" fmla="*/ 0 w 311"/>
                <a:gd name="T3" fmla="*/ 146 h 241"/>
                <a:gd name="T4" fmla="*/ 125 w 311"/>
                <a:gd name="T5" fmla="*/ 31 h 241"/>
                <a:gd name="T6" fmla="*/ 143 w 311"/>
                <a:gd name="T7" fmla="*/ 146 h 241"/>
                <a:gd name="T8" fmla="*/ 228 w 311"/>
                <a:gd name="T9" fmla="*/ 193 h 241"/>
                <a:gd name="T10" fmla="*/ 160 w 311"/>
                <a:gd name="T11" fmla="*/ 150 h 241"/>
                <a:gd name="T12" fmla="*/ 138 w 311"/>
                <a:gd name="T13" fmla="*/ 25 h 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1" h="241">
                  <a:moveTo>
                    <a:pt x="174" y="31"/>
                  </a:moveTo>
                  <a:cubicBezTo>
                    <a:pt x="174" y="31"/>
                    <a:pt x="85" y="0"/>
                    <a:pt x="0" y="182"/>
                  </a:cubicBezTo>
                  <a:cubicBezTo>
                    <a:pt x="0" y="182"/>
                    <a:pt x="65" y="52"/>
                    <a:pt x="158" y="38"/>
                  </a:cubicBezTo>
                  <a:cubicBezTo>
                    <a:pt x="158" y="38"/>
                    <a:pt x="120" y="141"/>
                    <a:pt x="179" y="182"/>
                  </a:cubicBezTo>
                  <a:cubicBezTo>
                    <a:pt x="237" y="223"/>
                    <a:pt x="270" y="206"/>
                    <a:pt x="287" y="241"/>
                  </a:cubicBezTo>
                  <a:cubicBezTo>
                    <a:pt x="287" y="241"/>
                    <a:pt x="311" y="229"/>
                    <a:pt x="202" y="186"/>
                  </a:cubicBezTo>
                  <a:cubicBezTo>
                    <a:pt x="137" y="161"/>
                    <a:pt x="149" y="59"/>
                    <a:pt x="17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14" name="Oval 7005"/>
            <p:cNvSpPr>
              <a:spLocks noChangeArrowheads="1"/>
            </p:cNvSpPr>
            <p:nvPr/>
          </p:nvSpPr>
          <p:spPr bwMode="auto">
            <a:xfrm>
              <a:off x="2287" y="1637"/>
              <a:ext cx="28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5" name="Oval 7006"/>
            <p:cNvSpPr>
              <a:spLocks noChangeArrowheads="1"/>
            </p:cNvSpPr>
            <p:nvPr/>
          </p:nvSpPr>
          <p:spPr bwMode="auto">
            <a:xfrm>
              <a:off x="2316" y="1632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6" name="Oval 7007"/>
            <p:cNvSpPr>
              <a:spLocks noChangeArrowheads="1"/>
            </p:cNvSpPr>
            <p:nvPr/>
          </p:nvSpPr>
          <p:spPr bwMode="auto">
            <a:xfrm>
              <a:off x="2337" y="1634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7" name="Oval 7008"/>
            <p:cNvSpPr>
              <a:spLocks noChangeArrowheads="1"/>
            </p:cNvSpPr>
            <p:nvPr/>
          </p:nvSpPr>
          <p:spPr bwMode="auto">
            <a:xfrm>
              <a:off x="2256" y="1641"/>
              <a:ext cx="19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18" name="Freeform 7009"/>
            <p:cNvSpPr>
              <a:spLocks/>
            </p:cNvSpPr>
            <p:nvPr/>
          </p:nvSpPr>
          <p:spPr bwMode="auto">
            <a:xfrm>
              <a:off x="2522" y="1244"/>
              <a:ext cx="110" cy="51"/>
            </a:xfrm>
            <a:custGeom>
              <a:avLst/>
              <a:gdLst>
                <a:gd name="T0" fmla="*/ 94 w 119"/>
                <a:gd name="T1" fmla="*/ 8 h 55"/>
                <a:gd name="T2" fmla="*/ 0 w 119"/>
                <a:gd name="T3" fmla="*/ 0 h 55"/>
                <a:gd name="T4" fmla="*/ 94 w 119"/>
                <a:gd name="T5" fmla="*/ 8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55">
                  <a:moveTo>
                    <a:pt x="119" y="11"/>
                  </a:moveTo>
                  <a:cubicBezTo>
                    <a:pt x="119" y="11"/>
                    <a:pt x="18" y="30"/>
                    <a:pt x="0" y="0"/>
                  </a:cubicBezTo>
                  <a:cubicBezTo>
                    <a:pt x="0" y="0"/>
                    <a:pt x="37" y="55"/>
                    <a:pt x="11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19" name="Freeform 7010"/>
            <p:cNvSpPr>
              <a:spLocks/>
            </p:cNvSpPr>
            <p:nvPr/>
          </p:nvSpPr>
          <p:spPr bwMode="auto">
            <a:xfrm>
              <a:off x="2338" y="999"/>
              <a:ext cx="330" cy="69"/>
            </a:xfrm>
            <a:custGeom>
              <a:avLst/>
              <a:gdLst>
                <a:gd name="T0" fmla="*/ 282 w 357"/>
                <a:gd name="T1" fmla="*/ 26 h 74"/>
                <a:gd name="T2" fmla="*/ 175 w 357"/>
                <a:gd name="T3" fmla="*/ 32 h 74"/>
                <a:gd name="T4" fmla="*/ 0 w 357"/>
                <a:gd name="T5" fmla="*/ 0 h 74"/>
                <a:gd name="T6" fmla="*/ 176 w 357"/>
                <a:gd name="T7" fmla="*/ 38 h 74"/>
                <a:gd name="T8" fmla="*/ 282 w 357"/>
                <a:gd name="T9" fmla="*/ 2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7" h="74">
                  <a:moveTo>
                    <a:pt x="357" y="32"/>
                  </a:moveTo>
                  <a:cubicBezTo>
                    <a:pt x="357" y="32"/>
                    <a:pt x="328" y="4"/>
                    <a:pt x="221" y="39"/>
                  </a:cubicBezTo>
                  <a:cubicBezTo>
                    <a:pt x="114" y="74"/>
                    <a:pt x="3" y="7"/>
                    <a:pt x="0" y="0"/>
                  </a:cubicBezTo>
                  <a:cubicBezTo>
                    <a:pt x="0" y="0"/>
                    <a:pt x="56" y="71"/>
                    <a:pt x="223" y="47"/>
                  </a:cubicBezTo>
                  <a:cubicBezTo>
                    <a:pt x="308" y="34"/>
                    <a:pt x="293" y="17"/>
                    <a:pt x="35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20" name="Oval 7011"/>
            <p:cNvSpPr>
              <a:spLocks noChangeArrowheads="1"/>
            </p:cNvSpPr>
            <p:nvPr/>
          </p:nvSpPr>
          <p:spPr bwMode="auto">
            <a:xfrm>
              <a:off x="2618" y="1012"/>
              <a:ext cx="23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1" name="Oval 7012"/>
            <p:cNvSpPr>
              <a:spLocks noChangeArrowheads="1"/>
            </p:cNvSpPr>
            <p:nvPr/>
          </p:nvSpPr>
          <p:spPr bwMode="auto">
            <a:xfrm>
              <a:off x="2644" y="1027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2" name="Oval 7013"/>
            <p:cNvSpPr>
              <a:spLocks noChangeArrowheads="1"/>
            </p:cNvSpPr>
            <p:nvPr/>
          </p:nvSpPr>
          <p:spPr bwMode="auto">
            <a:xfrm>
              <a:off x="2400" y="1026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3" name="Oval 7014"/>
            <p:cNvSpPr>
              <a:spLocks noChangeArrowheads="1"/>
            </p:cNvSpPr>
            <p:nvPr/>
          </p:nvSpPr>
          <p:spPr bwMode="auto">
            <a:xfrm>
              <a:off x="2416" y="1020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4" name="Oval 7015"/>
            <p:cNvSpPr>
              <a:spLocks noChangeArrowheads="1"/>
            </p:cNvSpPr>
            <p:nvPr/>
          </p:nvSpPr>
          <p:spPr bwMode="auto">
            <a:xfrm>
              <a:off x="2591" y="1254"/>
              <a:ext cx="23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5" name="Oval 7016"/>
            <p:cNvSpPr>
              <a:spLocks noChangeArrowheads="1"/>
            </p:cNvSpPr>
            <p:nvPr/>
          </p:nvSpPr>
          <p:spPr bwMode="auto">
            <a:xfrm>
              <a:off x="2618" y="1253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6" name="Freeform 7017"/>
            <p:cNvSpPr>
              <a:spLocks/>
            </p:cNvSpPr>
            <p:nvPr/>
          </p:nvSpPr>
          <p:spPr bwMode="auto">
            <a:xfrm>
              <a:off x="2184" y="804"/>
              <a:ext cx="90" cy="117"/>
            </a:xfrm>
            <a:custGeom>
              <a:avLst/>
              <a:gdLst>
                <a:gd name="T0" fmla="*/ 0 w 97"/>
                <a:gd name="T1" fmla="*/ 30 h 127"/>
                <a:gd name="T2" fmla="*/ 39 w 97"/>
                <a:gd name="T3" fmla="*/ 26 h 127"/>
                <a:gd name="T4" fmla="*/ 78 w 97"/>
                <a:gd name="T5" fmla="*/ 99 h 127"/>
                <a:gd name="T6" fmla="*/ 40 w 97"/>
                <a:gd name="T7" fmla="*/ 36 h 127"/>
                <a:gd name="T8" fmla="*/ 0 w 97"/>
                <a:gd name="T9" fmla="*/ 3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27">
                  <a:moveTo>
                    <a:pt x="0" y="39"/>
                  </a:moveTo>
                  <a:cubicBezTo>
                    <a:pt x="0" y="39"/>
                    <a:pt x="29" y="0"/>
                    <a:pt x="49" y="33"/>
                  </a:cubicBezTo>
                  <a:cubicBezTo>
                    <a:pt x="68" y="67"/>
                    <a:pt x="82" y="115"/>
                    <a:pt x="97" y="127"/>
                  </a:cubicBezTo>
                  <a:cubicBezTo>
                    <a:pt x="97" y="127"/>
                    <a:pt x="57" y="78"/>
                    <a:pt x="50" y="46"/>
                  </a:cubicBezTo>
                  <a:cubicBezTo>
                    <a:pt x="43" y="1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27" name="Oval 7018"/>
            <p:cNvSpPr>
              <a:spLocks noChangeArrowheads="1"/>
            </p:cNvSpPr>
            <p:nvPr/>
          </p:nvSpPr>
          <p:spPr bwMode="auto">
            <a:xfrm>
              <a:off x="2225" y="844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8" name="Oval 7019"/>
            <p:cNvSpPr>
              <a:spLocks noChangeArrowheads="1"/>
            </p:cNvSpPr>
            <p:nvPr/>
          </p:nvSpPr>
          <p:spPr bwMode="auto">
            <a:xfrm>
              <a:off x="2237" y="868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29" name="Freeform 7020"/>
            <p:cNvSpPr>
              <a:spLocks/>
            </p:cNvSpPr>
            <p:nvPr/>
          </p:nvSpPr>
          <p:spPr bwMode="auto">
            <a:xfrm>
              <a:off x="3071" y="1507"/>
              <a:ext cx="301" cy="252"/>
            </a:xfrm>
            <a:custGeom>
              <a:avLst/>
              <a:gdLst>
                <a:gd name="T0" fmla="*/ 260 w 324"/>
                <a:gd name="T1" fmla="*/ 0 h 272"/>
                <a:gd name="T2" fmla="*/ 169 w 324"/>
                <a:gd name="T3" fmla="*/ 68 h 272"/>
                <a:gd name="T4" fmla="*/ 0 w 324"/>
                <a:gd name="T5" fmla="*/ 216 h 272"/>
                <a:gd name="T6" fmla="*/ 111 w 324"/>
                <a:gd name="T7" fmla="*/ 107 h 272"/>
                <a:gd name="T8" fmla="*/ 260 w 324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272">
                  <a:moveTo>
                    <a:pt x="324" y="0"/>
                  </a:moveTo>
                  <a:cubicBezTo>
                    <a:pt x="324" y="0"/>
                    <a:pt x="252" y="46"/>
                    <a:pt x="211" y="85"/>
                  </a:cubicBezTo>
                  <a:cubicBezTo>
                    <a:pt x="170" y="125"/>
                    <a:pt x="92" y="226"/>
                    <a:pt x="0" y="272"/>
                  </a:cubicBezTo>
                  <a:cubicBezTo>
                    <a:pt x="0" y="272"/>
                    <a:pt x="110" y="182"/>
                    <a:pt x="138" y="134"/>
                  </a:cubicBezTo>
                  <a:cubicBezTo>
                    <a:pt x="166" y="85"/>
                    <a:pt x="264" y="3"/>
                    <a:pt x="324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0" name="Freeform 7021"/>
            <p:cNvSpPr>
              <a:spLocks/>
            </p:cNvSpPr>
            <p:nvPr/>
          </p:nvSpPr>
          <p:spPr bwMode="auto">
            <a:xfrm>
              <a:off x="2717" y="1568"/>
              <a:ext cx="207" cy="328"/>
            </a:xfrm>
            <a:custGeom>
              <a:avLst/>
              <a:gdLst>
                <a:gd name="T0" fmla="*/ 0 w 224"/>
                <a:gd name="T1" fmla="*/ 0 h 354"/>
                <a:gd name="T2" fmla="*/ 177 w 224"/>
                <a:gd name="T3" fmla="*/ 282 h 354"/>
                <a:gd name="T4" fmla="*/ 0 w 224"/>
                <a:gd name="T5" fmla="*/ 0 h 3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" h="354">
                  <a:moveTo>
                    <a:pt x="0" y="0"/>
                  </a:moveTo>
                  <a:cubicBezTo>
                    <a:pt x="0" y="0"/>
                    <a:pt x="110" y="63"/>
                    <a:pt x="224" y="354"/>
                  </a:cubicBezTo>
                  <a:cubicBezTo>
                    <a:pt x="224" y="354"/>
                    <a:pt x="211" y="97"/>
                    <a:pt x="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1" name="Freeform 7022"/>
            <p:cNvSpPr>
              <a:spLocks/>
            </p:cNvSpPr>
            <p:nvPr/>
          </p:nvSpPr>
          <p:spPr bwMode="auto">
            <a:xfrm>
              <a:off x="2566" y="1298"/>
              <a:ext cx="93" cy="120"/>
            </a:xfrm>
            <a:custGeom>
              <a:avLst/>
              <a:gdLst>
                <a:gd name="T0" fmla="*/ 20 w 101"/>
                <a:gd name="T1" fmla="*/ 0 h 129"/>
                <a:gd name="T2" fmla="*/ 0 w 101"/>
                <a:gd name="T3" fmla="*/ 104 h 129"/>
                <a:gd name="T4" fmla="*/ 20 w 101"/>
                <a:gd name="T5" fmla="*/ 0 h 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129">
                  <a:moveTo>
                    <a:pt x="26" y="0"/>
                  </a:moveTo>
                  <a:cubicBezTo>
                    <a:pt x="26" y="0"/>
                    <a:pt x="64" y="12"/>
                    <a:pt x="0" y="129"/>
                  </a:cubicBezTo>
                  <a:cubicBezTo>
                    <a:pt x="0" y="129"/>
                    <a:pt x="101" y="15"/>
                    <a:pt x="26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2" name="Freeform 7023"/>
            <p:cNvSpPr>
              <a:spLocks/>
            </p:cNvSpPr>
            <p:nvPr/>
          </p:nvSpPr>
          <p:spPr bwMode="auto">
            <a:xfrm>
              <a:off x="3308" y="1104"/>
              <a:ext cx="96" cy="228"/>
            </a:xfrm>
            <a:custGeom>
              <a:avLst/>
              <a:gdLst>
                <a:gd name="T0" fmla="*/ 30 w 104"/>
                <a:gd name="T1" fmla="*/ 0 h 247"/>
                <a:gd name="T2" fmla="*/ 39 w 104"/>
                <a:gd name="T3" fmla="*/ 73 h 247"/>
                <a:gd name="T4" fmla="*/ 81 w 104"/>
                <a:gd name="T5" fmla="*/ 194 h 247"/>
                <a:gd name="T6" fmla="*/ 28 w 104"/>
                <a:gd name="T7" fmla="*/ 88 h 247"/>
                <a:gd name="T8" fmla="*/ 30 w 104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247">
                  <a:moveTo>
                    <a:pt x="38" y="0"/>
                  </a:moveTo>
                  <a:cubicBezTo>
                    <a:pt x="38" y="0"/>
                    <a:pt x="18" y="53"/>
                    <a:pt x="49" y="93"/>
                  </a:cubicBezTo>
                  <a:cubicBezTo>
                    <a:pt x="79" y="132"/>
                    <a:pt x="104" y="209"/>
                    <a:pt x="103" y="247"/>
                  </a:cubicBezTo>
                  <a:cubicBezTo>
                    <a:pt x="103" y="247"/>
                    <a:pt x="71" y="141"/>
                    <a:pt x="35" y="112"/>
                  </a:cubicBezTo>
                  <a:cubicBezTo>
                    <a:pt x="0" y="82"/>
                    <a:pt x="26" y="9"/>
                    <a:pt x="38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3" name="Freeform 7024"/>
            <p:cNvSpPr>
              <a:spLocks/>
            </p:cNvSpPr>
            <p:nvPr/>
          </p:nvSpPr>
          <p:spPr bwMode="auto">
            <a:xfrm>
              <a:off x="3031" y="674"/>
              <a:ext cx="91" cy="170"/>
            </a:xfrm>
            <a:custGeom>
              <a:avLst/>
              <a:gdLst>
                <a:gd name="T0" fmla="*/ 27 w 99"/>
                <a:gd name="T1" fmla="*/ 0 h 184"/>
                <a:gd name="T2" fmla="*/ 20 w 99"/>
                <a:gd name="T3" fmla="*/ 56 h 184"/>
                <a:gd name="T4" fmla="*/ 77 w 99"/>
                <a:gd name="T5" fmla="*/ 145 h 184"/>
                <a:gd name="T6" fmla="*/ 24 w 99"/>
                <a:gd name="T7" fmla="*/ 78 h 184"/>
                <a:gd name="T8" fmla="*/ 27 w 99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84">
                  <a:moveTo>
                    <a:pt x="35" y="0"/>
                  </a:moveTo>
                  <a:cubicBezTo>
                    <a:pt x="35" y="0"/>
                    <a:pt x="8" y="40"/>
                    <a:pt x="26" y="71"/>
                  </a:cubicBezTo>
                  <a:cubicBezTo>
                    <a:pt x="44" y="102"/>
                    <a:pt x="94" y="168"/>
                    <a:pt x="99" y="184"/>
                  </a:cubicBezTo>
                  <a:cubicBezTo>
                    <a:pt x="99" y="184"/>
                    <a:pt x="57" y="118"/>
                    <a:pt x="30" y="99"/>
                  </a:cubicBezTo>
                  <a:cubicBezTo>
                    <a:pt x="4" y="80"/>
                    <a:pt x="0" y="21"/>
                    <a:pt x="35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4" name="Freeform 7025"/>
            <p:cNvSpPr>
              <a:spLocks/>
            </p:cNvSpPr>
            <p:nvPr/>
          </p:nvSpPr>
          <p:spPr bwMode="auto">
            <a:xfrm>
              <a:off x="3197" y="934"/>
              <a:ext cx="67" cy="59"/>
            </a:xfrm>
            <a:custGeom>
              <a:avLst/>
              <a:gdLst>
                <a:gd name="T0" fmla="*/ 0 w 73"/>
                <a:gd name="T1" fmla="*/ 0 h 63"/>
                <a:gd name="T2" fmla="*/ 56 w 73"/>
                <a:gd name="T3" fmla="*/ 39 h 63"/>
                <a:gd name="T4" fmla="*/ 0 w 7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63">
                  <a:moveTo>
                    <a:pt x="0" y="0"/>
                  </a:moveTo>
                  <a:cubicBezTo>
                    <a:pt x="0" y="0"/>
                    <a:pt x="35" y="45"/>
                    <a:pt x="73" y="48"/>
                  </a:cubicBezTo>
                  <a:cubicBezTo>
                    <a:pt x="73" y="48"/>
                    <a:pt x="17" y="63"/>
                    <a:pt x="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5" name="Freeform 7026"/>
            <p:cNvSpPr>
              <a:spLocks/>
            </p:cNvSpPr>
            <p:nvPr/>
          </p:nvSpPr>
          <p:spPr bwMode="auto">
            <a:xfrm>
              <a:off x="2731" y="743"/>
              <a:ext cx="210" cy="250"/>
            </a:xfrm>
            <a:custGeom>
              <a:avLst/>
              <a:gdLst>
                <a:gd name="T0" fmla="*/ 181 w 226"/>
                <a:gd name="T1" fmla="*/ 0 h 270"/>
                <a:gd name="T2" fmla="*/ 129 w 226"/>
                <a:gd name="T3" fmla="*/ 77 h 270"/>
                <a:gd name="T4" fmla="*/ 0 w 226"/>
                <a:gd name="T5" fmla="*/ 214 h 270"/>
                <a:gd name="T6" fmla="*/ 97 w 226"/>
                <a:gd name="T7" fmla="*/ 109 h 270"/>
                <a:gd name="T8" fmla="*/ 181 w 226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" h="270">
                  <a:moveTo>
                    <a:pt x="226" y="0"/>
                  </a:moveTo>
                  <a:cubicBezTo>
                    <a:pt x="226" y="0"/>
                    <a:pt x="192" y="36"/>
                    <a:pt x="161" y="97"/>
                  </a:cubicBezTo>
                  <a:cubicBezTo>
                    <a:pt x="130" y="159"/>
                    <a:pt x="93" y="228"/>
                    <a:pt x="0" y="270"/>
                  </a:cubicBezTo>
                  <a:cubicBezTo>
                    <a:pt x="0" y="270"/>
                    <a:pt x="107" y="196"/>
                    <a:pt x="120" y="137"/>
                  </a:cubicBezTo>
                  <a:cubicBezTo>
                    <a:pt x="133" y="78"/>
                    <a:pt x="176" y="19"/>
                    <a:pt x="226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6" name="Freeform 7027"/>
            <p:cNvSpPr>
              <a:spLocks/>
            </p:cNvSpPr>
            <p:nvPr/>
          </p:nvSpPr>
          <p:spPr bwMode="auto">
            <a:xfrm>
              <a:off x="2614" y="1078"/>
              <a:ext cx="87" cy="148"/>
            </a:xfrm>
            <a:custGeom>
              <a:avLst/>
              <a:gdLst>
                <a:gd name="T0" fmla="*/ 24 w 94"/>
                <a:gd name="T1" fmla="*/ 0 h 160"/>
                <a:gd name="T2" fmla="*/ 0 w 94"/>
                <a:gd name="T3" fmla="*/ 127 h 160"/>
                <a:gd name="T4" fmla="*/ 24 w 94"/>
                <a:gd name="T5" fmla="*/ 0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160">
                  <a:moveTo>
                    <a:pt x="30" y="0"/>
                  </a:moveTo>
                  <a:cubicBezTo>
                    <a:pt x="30" y="0"/>
                    <a:pt x="65" y="99"/>
                    <a:pt x="0" y="160"/>
                  </a:cubicBezTo>
                  <a:cubicBezTo>
                    <a:pt x="0" y="160"/>
                    <a:pt x="94" y="117"/>
                    <a:pt x="3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7" name="Freeform 7028"/>
            <p:cNvSpPr>
              <a:spLocks/>
            </p:cNvSpPr>
            <p:nvPr/>
          </p:nvSpPr>
          <p:spPr bwMode="auto">
            <a:xfrm>
              <a:off x="2416" y="797"/>
              <a:ext cx="80" cy="150"/>
            </a:xfrm>
            <a:custGeom>
              <a:avLst/>
              <a:gdLst>
                <a:gd name="T0" fmla="*/ 69 w 86"/>
                <a:gd name="T1" fmla="*/ 0 h 162"/>
                <a:gd name="T2" fmla="*/ 0 w 86"/>
                <a:gd name="T3" fmla="*/ 129 h 162"/>
                <a:gd name="T4" fmla="*/ 69 w 86"/>
                <a:gd name="T5" fmla="*/ 0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162">
                  <a:moveTo>
                    <a:pt x="86" y="0"/>
                  </a:moveTo>
                  <a:cubicBezTo>
                    <a:pt x="86" y="0"/>
                    <a:pt x="0" y="58"/>
                    <a:pt x="0" y="162"/>
                  </a:cubicBezTo>
                  <a:cubicBezTo>
                    <a:pt x="0" y="162"/>
                    <a:pt x="35" y="29"/>
                    <a:pt x="86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8" name="Freeform 7029"/>
            <p:cNvSpPr>
              <a:spLocks/>
            </p:cNvSpPr>
            <p:nvPr/>
          </p:nvSpPr>
          <p:spPr bwMode="auto">
            <a:xfrm>
              <a:off x="2111" y="700"/>
              <a:ext cx="128" cy="105"/>
            </a:xfrm>
            <a:custGeom>
              <a:avLst/>
              <a:gdLst>
                <a:gd name="T0" fmla="*/ 0 w 139"/>
                <a:gd name="T1" fmla="*/ 0 h 113"/>
                <a:gd name="T2" fmla="*/ 107 w 139"/>
                <a:gd name="T3" fmla="*/ 91 h 113"/>
                <a:gd name="T4" fmla="*/ 0 w 139"/>
                <a:gd name="T5" fmla="*/ 0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13">
                  <a:moveTo>
                    <a:pt x="0" y="0"/>
                  </a:moveTo>
                  <a:cubicBezTo>
                    <a:pt x="0" y="0"/>
                    <a:pt x="92" y="19"/>
                    <a:pt x="137" y="113"/>
                  </a:cubicBezTo>
                  <a:cubicBezTo>
                    <a:pt x="137" y="113"/>
                    <a:pt x="139" y="13"/>
                    <a:pt x="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39" name="Freeform 7030"/>
            <p:cNvSpPr>
              <a:spLocks/>
            </p:cNvSpPr>
            <p:nvPr/>
          </p:nvSpPr>
          <p:spPr bwMode="auto">
            <a:xfrm>
              <a:off x="2204" y="1140"/>
              <a:ext cx="40" cy="38"/>
            </a:xfrm>
            <a:custGeom>
              <a:avLst/>
              <a:gdLst>
                <a:gd name="T0" fmla="*/ 0 w 43"/>
                <a:gd name="T1" fmla="*/ 19 h 41"/>
                <a:gd name="T2" fmla="*/ 34 w 43"/>
                <a:gd name="T3" fmla="*/ 32 h 41"/>
                <a:gd name="T4" fmla="*/ 0 w 43"/>
                <a:gd name="T5" fmla="*/ 19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41">
                  <a:moveTo>
                    <a:pt x="0" y="25"/>
                  </a:moveTo>
                  <a:cubicBezTo>
                    <a:pt x="0" y="25"/>
                    <a:pt x="30" y="0"/>
                    <a:pt x="43" y="41"/>
                  </a:cubicBezTo>
                  <a:cubicBezTo>
                    <a:pt x="43" y="41"/>
                    <a:pt x="17" y="10"/>
                    <a:pt x="0" y="25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0" name="Freeform 7031"/>
            <p:cNvSpPr>
              <a:spLocks/>
            </p:cNvSpPr>
            <p:nvPr/>
          </p:nvSpPr>
          <p:spPr bwMode="auto">
            <a:xfrm>
              <a:off x="2314" y="1222"/>
              <a:ext cx="100" cy="35"/>
            </a:xfrm>
            <a:custGeom>
              <a:avLst/>
              <a:gdLst>
                <a:gd name="T0" fmla="*/ 0 w 108"/>
                <a:gd name="T1" fmla="*/ 27 h 38"/>
                <a:gd name="T2" fmla="*/ 86 w 108"/>
                <a:gd name="T3" fmla="*/ 0 h 38"/>
                <a:gd name="T4" fmla="*/ 0 w 108"/>
                <a:gd name="T5" fmla="*/ 27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8">
                  <a:moveTo>
                    <a:pt x="0" y="35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57" y="38"/>
                    <a:pt x="0" y="35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1" name="Freeform 7032"/>
            <p:cNvSpPr>
              <a:spLocks/>
            </p:cNvSpPr>
            <p:nvPr/>
          </p:nvSpPr>
          <p:spPr bwMode="auto">
            <a:xfrm>
              <a:off x="2276" y="1410"/>
              <a:ext cx="114" cy="97"/>
            </a:xfrm>
            <a:custGeom>
              <a:avLst/>
              <a:gdLst>
                <a:gd name="T0" fmla="*/ 0 w 123"/>
                <a:gd name="T1" fmla="*/ 0 h 105"/>
                <a:gd name="T2" fmla="*/ 98 w 123"/>
                <a:gd name="T3" fmla="*/ 83 h 105"/>
                <a:gd name="T4" fmla="*/ 0 w 123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105">
                  <a:moveTo>
                    <a:pt x="0" y="0"/>
                  </a:moveTo>
                  <a:cubicBezTo>
                    <a:pt x="0" y="0"/>
                    <a:pt x="19" y="62"/>
                    <a:pt x="123" y="105"/>
                  </a:cubicBezTo>
                  <a:cubicBezTo>
                    <a:pt x="123" y="105"/>
                    <a:pt x="31" y="51"/>
                    <a:pt x="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2" name="Freeform 7033"/>
            <p:cNvSpPr>
              <a:spLocks/>
            </p:cNvSpPr>
            <p:nvPr/>
          </p:nvSpPr>
          <p:spPr bwMode="auto">
            <a:xfrm>
              <a:off x="1998" y="1773"/>
              <a:ext cx="180" cy="212"/>
            </a:xfrm>
            <a:custGeom>
              <a:avLst/>
              <a:gdLst>
                <a:gd name="T0" fmla="*/ 155 w 194"/>
                <a:gd name="T1" fmla="*/ 0 h 229"/>
                <a:gd name="T2" fmla="*/ 0 w 194"/>
                <a:gd name="T3" fmla="*/ 181 h 229"/>
                <a:gd name="T4" fmla="*/ 155 w 194"/>
                <a:gd name="T5" fmla="*/ 0 h 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" h="229">
                  <a:moveTo>
                    <a:pt x="194" y="0"/>
                  </a:moveTo>
                  <a:cubicBezTo>
                    <a:pt x="194" y="0"/>
                    <a:pt x="105" y="174"/>
                    <a:pt x="0" y="229"/>
                  </a:cubicBezTo>
                  <a:cubicBezTo>
                    <a:pt x="0" y="229"/>
                    <a:pt x="117" y="133"/>
                    <a:pt x="194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3" name="Freeform 7034"/>
            <p:cNvSpPr>
              <a:spLocks/>
            </p:cNvSpPr>
            <p:nvPr/>
          </p:nvSpPr>
          <p:spPr bwMode="auto">
            <a:xfrm>
              <a:off x="2947" y="2046"/>
              <a:ext cx="54" cy="24"/>
            </a:xfrm>
            <a:custGeom>
              <a:avLst/>
              <a:gdLst>
                <a:gd name="T0" fmla="*/ 0 w 58"/>
                <a:gd name="T1" fmla="*/ 18 h 26"/>
                <a:gd name="T2" fmla="*/ 47 w 58"/>
                <a:gd name="T3" fmla="*/ 20 h 26"/>
                <a:gd name="T4" fmla="*/ 0 w 58"/>
                <a:gd name="T5" fmla="*/ 1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26">
                  <a:moveTo>
                    <a:pt x="0" y="23"/>
                  </a:moveTo>
                  <a:cubicBezTo>
                    <a:pt x="0" y="23"/>
                    <a:pt x="48" y="20"/>
                    <a:pt x="58" y="26"/>
                  </a:cubicBezTo>
                  <a:cubicBezTo>
                    <a:pt x="58" y="26"/>
                    <a:pt x="38" y="0"/>
                    <a:pt x="0" y="23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4" name="Freeform 7035"/>
            <p:cNvSpPr>
              <a:spLocks/>
            </p:cNvSpPr>
            <p:nvPr/>
          </p:nvSpPr>
          <p:spPr bwMode="auto">
            <a:xfrm>
              <a:off x="3721" y="1869"/>
              <a:ext cx="137" cy="146"/>
            </a:xfrm>
            <a:custGeom>
              <a:avLst/>
              <a:gdLst>
                <a:gd name="T0" fmla="*/ 0 w 148"/>
                <a:gd name="T1" fmla="*/ 0 h 157"/>
                <a:gd name="T2" fmla="*/ 118 w 148"/>
                <a:gd name="T3" fmla="*/ 17 h 157"/>
                <a:gd name="T4" fmla="*/ 0 w 148"/>
                <a:gd name="T5" fmla="*/ 0 h 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7">
                  <a:moveTo>
                    <a:pt x="0" y="0"/>
                  </a:moveTo>
                  <a:cubicBezTo>
                    <a:pt x="0" y="0"/>
                    <a:pt x="78" y="157"/>
                    <a:pt x="148" y="20"/>
                  </a:cubicBezTo>
                  <a:cubicBezTo>
                    <a:pt x="148" y="20"/>
                    <a:pt x="87" y="116"/>
                    <a:pt x="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5" name="Freeform 7036"/>
            <p:cNvSpPr>
              <a:spLocks/>
            </p:cNvSpPr>
            <p:nvPr/>
          </p:nvSpPr>
          <p:spPr bwMode="auto">
            <a:xfrm>
              <a:off x="3767" y="1557"/>
              <a:ext cx="166" cy="81"/>
            </a:xfrm>
            <a:custGeom>
              <a:avLst/>
              <a:gdLst>
                <a:gd name="T0" fmla="*/ 0 w 179"/>
                <a:gd name="T1" fmla="*/ 0 h 87"/>
                <a:gd name="T2" fmla="*/ 143 w 179"/>
                <a:gd name="T3" fmla="*/ 16 h 87"/>
                <a:gd name="T4" fmla="*/ 0 w 179"/>
                <a:gd name="T5" fmla="*/ 0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" h="87">
                  <a:moveTo>
                    <a:pt x="0" y="0"/>
                  </a:moveTo>
                  <a:cubicBezTo>
                    <a:pt x="0" y="0"/>
                    <a:pt x="42" y="87"/>
                    <a:pt x="179" y="19"/>
                  </a:cubicBezTo>
                  <a:cubicBezTo>
                    <a:pt x="179" y="19"/>
                    <a:pt x="88" y="76"/>
                    <a:pt x="0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6" name="Freeform 7037"/>
            <p:cNvSpPr>
              <a:spLocks/>
            </p:cNvSpPr>
            <p:nvPr/>
          </p:nvSpPr>
          <p:spPr bwMode="auto">
            <a:xfrm>
              <a:off x="3846" y="1119"/>
              <a:ext cx="147" cy="183"/>
            </a:xfrm>
            <a:custGeom>
              <a:avLst/>
              <a:gdLst>
                <a:gd name="T0" fmla="*/ 126 w 159"/>
                <a:gd name="T1" fmla="*/ 0 h 197"/>
                <a:gd name="T2" fmla="*/ 0 w 159"/>
                <a:gd name="T3" fmla="*/ 158 h 197"/>
                <a:gd name="T4" fmla="*/ 126 w 159"/>
                <a:gd name="T5" fmla="*/ 0 h 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" h="197">
                  <a:moveTo>
                    <a:pt x="159" y="0"/>
                  </a:moveTo>
                  <a:cubicBezTo>
                    <a:pt x="159" y="0"/>
                    <a:pt x="46" y="48"/>
                    <a:pt x="0" y="197"/>
                  </a:cubicBezTo>
                  <a:cubicBezTo>
                    <a:pt x="0" y="197"/>
                    <a:pt x="26" y="31"/>
                    <a:pt x="159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7" name="Freeform 7038"/>
            <p:cNvSpPr>
              <a:spLocks/>
            </p:cNvSpPr>
            <p:nvPr/>
          </p:nvSpPr>
          <p:spPr bwMode="auto">
            <a:xfrm>
              <a:off x="3449" y="868"/>
              <a:ext cx="142" cy="115"/>
            </a:xfrm>
            <a:custGeom>
              <a:avLst/>
              <a:gdLst>
                <a:gd name="T0" fmla="*/ 0 w 153"/>
                <a:gd name="T1" fmla="*/ 98 h 125"/>
                <a:gd name="T2" fmla="*/ 123 w 153"/>
                <a:gd name="T3" fmla="*/ 48 h 125"/>
                <a:gd name="T4" fmla="*/ 0 w 153"/>
                <a:gd name="T5" fmla="*/ 98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" h="125">
                  <a:moveTo>
                    <a:pt x="0" y="125"/>
                  </a:moveTo>
                  <a:cubicBezTo>
                    <a:pt x="0" y="125"/>
                    <a:pt x="72" y="30"/>
                    <a:pt x="153" y="61"/>
                  </a:cubicBezTo>
                  <a:cubicBezTo>
                    <a:pt x="153" y="61"/>
                    <a:pt x="53" y="0"/>
                    <a:pt x="0" y="125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8" name="Freeform 7039"/>
            <p:cNvSpPr>
              <a:spLocks/>
            </p:cNvSpPr>
            <p:nvPr/>
          </p:nvSpPr>
          <p:spPr bwMode="auto">
            <a:xfrm>
              <a:off x="3366" y="513"/>
              <a:ext cx="63" cy="182"/>
            </a:xfrm>
            <a:custGeom>
              <a:avLst/>
              <a:gdLst>
                <a:gd name="T0" fmla="*/ 54 w 68"/>
                <a:gd name="T1" fmla="*/ 0 h 197"/>
                <a:gd name="T2" fmla="*/ 16 w 68"/>
                <a:gd name="T3" fmla="*/ 54 h 197"/>
                <a:gd name="T4" fmla="*/ 14 w 68"/>
                <a:gd name="T5" fmla="*/ 155 h 197"/>
                <a:gd name="T6" fmla="*/ 10 w 68"/>
                <a:gd name="T7" fmla="*/ 79 h 197"/>
                <a:gd name="T8" fmla="*/ 54 w 68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97">
                  <a:moveTo>
                    <a:pt x="68" y="0"/>
                  </a:moveTo>
                  <a:cubicBezTo>
                    <a:pt x="68" y="0"/>
                    <a:pt x="17" y="12"/>
                    <a:pt x="19" y="68"/>
                  </a:cubicBezTo>
                  <a:cubicBezTo>
                    <a:pt x="20" y="123"/>
                    <a:pt x="36" y="151"/>
                    <a:pt x="17" y="197"/>
                  </a:cubicBezTo>
                  <a:cubicBezTo>
                    <a:pt x="17" y="197"/>
                    <a:pt x="26" y="133"/>
                    <a:pt x="13" y="101"/>
                  </a:cubicBezTo>
                  <a:cubicBezTo>
                    <a:pt x="0" y="69"/>
                    <a:pt x="9" y="15"/>
                    <a:pt x="68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49" name="Freeform 7040"/>
            <p:cNvSpPr>
              <a:spLocks/>
            </p:cNvSpPr>
            <p:nvPr/>
          </p:nvSpPr>
          <p:spPr bwMode="auto">
            <a:xfrm>
              <a:off x="3224" y="451"/>
              <a:ext cx="68" cy="129"/>
            </a:xfrm>
            <a:custGeom>
              <a:avLst/>
              <a:gdLst>
                <a:gd name="T0" fmla="*/ 37 w 73"/>
                <a:gd name="T1" fmla="*/ 0 h 139"/>
                <a:gd name="T2" fmla="*/ 59 w 73"/>
                <a:gd name="T3" fmla="*/ 111 h 139"/>
                <a:gd name="T4" fmla="*/ 37 w 73"/>
                <a:gd name="T5" fmla="*/ 0 h 1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139">
                  <a:moveTo>
                    <a:pt x="46" y="0"/>
                  </a:moveTo>
                  <a:cubicBezTo>
                    <a:pt x="46" y="0"/>
                    <a:pt x="9" y="65"/>
                    <a:pt x="73" y="139"/>
                  </a:cubicBezTo>
                  <a:cubicBezTo>
                    <a:pt x="73" y="139"/>
                    <a:pt x="0" y="69"/>
                    <a:pt x="46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0" name="Freeform 7041"/>
            <p:cNvSpPr>
              <a:spLocks/>
            </p:cNvSpPr>
            <p:nvPr/>
          </p:nvSpPr>
          <p:spPr bwMode="auto">
            <a:xfrm>
              <a:off x="2874" y="155"/>
              <a:ext cx="116" cy="261"/>
            </a:xfrm>
            <a:custGeom>
              <a:avLst/>
              <a:gdLst>
                <a:gd name="T0" fmla="*/ 74 w 125"/>
                <a:gd name="T1" fmla="*/ 0 h 282"/>
                <a:gd name="T2" fmla="*/ 100 w 125"/>
                <a:gd name="T3" fmla="*/ 224 h 282"/>
                <a:gd name="T4" fmla="*/ 74 w 125"/>
                <a:gd name="T5" fmla="*/ 0 h 2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282">
                  <a:moveTo>
                    <a:pt x="93" y="0"/>
                  </a:moveTo>
                  <a:cubicBezTo>
                    <a:pt x="93" y="0"/>
                    <a:pt x="22" y="157"/>
                    <a:pt x="125" y="282"/>
                  </a:cubicBezTo>
                  <a:cubicBezTo>
                    <a:pt x="125" y="282"/>
                    <a:pt x="0" y="163"/>
                    <a:pt x="93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1" name="Freeform 7042"/>
            <p:cNvSpPr>
              <a:spLocks/>
            </p:cNvSpPr>
            <p:nvPr/>
          </p:nvSpPr>
          <p:spPr bwMode="auto">
            <a:xfrm>
              <a:off x="3172" y="31"/>
              <a:ext cx="40" cy="138"/>
            </a:xfrm>
            <a:custGeom>
              <a:avLst/>
              <a:gdLst>
                <a:gd name="T0" fmla="*/ 34 w 43"/>
                <a:gd name="T1" fmla="*/ 10 h 149"/>
                <a:gd name="T2" fmla="*/ 18 w 43"/>
                <a:gd name="T3" fmla="*/ 119 h 149"/>
                <a:gd name="T4" fmla="*/ 34 w 43"/>
                <a:gd name="T5" fmla="*/ 10 h 1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49">
                  <a:moveTo>
                    <a:pt x="43" y="13"/>
                  </a:moveTo>
                  <a:cubicBezTo>
                    <a:pt x="43" y="13"/>
                    <a:pt x="12" y="29"/>
                    <a:pt x="22" y="149"/>
                  </a:cubicBezTo>
                  <a:cubicBezTo>
                    <a:pt x="22" y="149"/>
                    <a:pt x="0" y="0"/>
                    <a:pt x="43" y="13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2" name="Freeform 7043"/>
            <p:cNvSpPr>
              <a:spLocks/>
            </p:cNvSpPr>
            <p:nvPr/>
          </p:nvSpPr>
          <p:spPr bwMode="auto">
            <a:xfrm>
              <a:off x="2519" y="135"/>
              <a:ext cx="249" cy="221"/>
            </a:xfrm>
            <a:custGeom>
              <a:avLst/>
              <a:gdLst>
                <a:gd name="T0" fmla="*/ 0 w 268"/>
                <a:gd name="T1" fmla="*/ 25 h 239"/>
                <a:gd name="T2" fmla="*/ 55 w 268"/>
                <a:gd name="T3" fmla="*/ 53 h 239"/>
                <a:gd name="T4" fmla="*/ 215 w 268"/>
                <a:gd name="T5" fmla="*/ 158 h 239"/>
                <a:gd name="T6" fmla="*/ 92 w 268"/>
                <a:gd name="T7" fmla="*/ 91 h 239"/>
                <a:gd name="T8" fmla="*/ 0 w 268"/>
                <a:gd name="T9" fmla="*/ 25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239">
                  <a:moveTo>
                    <a:pt x="0" y="31"/>
                  </a:moveTo>
                  <a:cubicBezTo>
                    <a:pt x="0" y="31"/>
                    <a:pt x="30" y="10"/>
                    <a:pt x="68" y="67"/>
                  </a:cubicBezTo>
                  <a:cubicBezTo>
                    <a:pt x="106" y="124"/>
                    <a:pt x="195" y="239"/>
                    <a:pt x="268" y="200"/>
                  </a:cubicBezTo>
                  <a:cubicBezTo>
                    <a:pt x="268" y="200"/>
                    <a:pt x="198" y="220"/>
                    <a:pt x="115" y="115"/>
                  </a:cubicBezTo>
                  <a:cubicBezTo>
                    <a:pt x="32" y="10"/>
                    <a:pt x="29" y="0"/>
                    <a:pt x="0" y="31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3" name="Freeform 7044"/>
            <p:cNvSpPr>
              <a:spLocks/>
            </p:cNvSpPr>
            <p:nvPr/>
          </p:nvSpPr>
          <p:spPr bwMode="auto">
            <a:xfrm>
              <a:off x="2570" y="731"/>
              <a:ext cx="65" cy="62"/>
            </a:xfrm>
            <a:custGeom>
              <a:avLst/>
              <a:gdLst>
                <a:gd name="T0" fmla="*/ 37 w 70"/>
                <a:gd name="T1" fmla="*/ 0 h 66"/>
                <a:gd name="T2" fmla="*/ 0 w 70"/>
                <a:gd name="T3" fmla="*/ 54 h 66"/>
                <a:gd name="T4" fmla="*/ 37 w 70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66">
                  <a:moveTo>
                    <a:pt x="46" y="0"/>
                  </a:moveTo>
                  <a:cubicBezTo>
                    <a:pt x="46" y="0"/>
                    <a:pt x="51" y="37"/>
                    <a:pt x="0" y="66"/>
                  </a:cubicBezTo>
                  <a:cubicBezTo>
                    <a:pt x="0" y="66"/>
                    <a:pt x="70" y="43"/>
                    <a:pt x="46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4" name="Freeform 7045"/>
            <p:cNvSpPr>
              <a:spLocks/>
            </p:cNvSpPr>
            <p:nvPr/>
          </p:nvSpPr>
          <p:spPr bwMode="auto">
            <a:xfrm>
              <a:off x="3183" y="652"/>
              <a:ext cx="154" cy="173"/>
            </a:xfrm>
            <a:custGeom>
              <a:avLst/>
              <a:gdLst>
                <a:gd name="T0" fmla="*/ 108 w 167"/>
                <a:gd name="T1" fmla="*/ 0 h 187"/>
                <a:gd name="T2" fmla="*/ 76 w 167"/>
                <a:gd name="T3" fmla="*/ 84 h 187"/>
                <a:gd name="T4" fmla="*/ 0 w 167"/>
                <a:gd name="T5" fmla="*/ 148 h 187"/>
                <a:gd name="T6" fmla="*/ 75 w 167"/>
                <a:gd name="T7" fmla="*/ 91 h 187"/>
                <a:gd name="T8" fmla="*/ 108 w 167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187">
                  <a:moveTo>
                    <a:pt x="138" y="0"/>
                  </a:moveTo>
                  <a:cubicBezTo>
                    <a:pt x="138" y="0"/>
                    <a:pt x="167" y="67"/>
                    <a:pt x="96" y="106"/>
                  </a:cubicBezTo>
                  <a:cubicBezTo>
                    <a:pt x="25" y="145"/>
                    <a:pt x="17" y="158"/>
                    <a:pt x="0" y="187"/>
                  </a:cubicBezTo>
                  <a:cubicBezTo>
                    <a:pt x="0" y="187"/>
                    <a:pt x="36" y="139"/>
                    <a:pt x="95" y="115"/>
                  </a:cubicBezTo>
                  <a:cubicBezTo>
                    <a:pt x="153" y="91"/>
                    <a:pt x="161" y="34"/>
                    <a:pt x="138" y="0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5" name="Freeform 7046"/>
            <p:cNvSpPr>
              <a:spLocks/>
            </p:cNvSpPr>
            <p:nvPr/>
          </p:nvSpPr>
          <p:spPr bwMode="auto">
            <a:xfrm>
              <a:off x="3542" y="1528"/>
              <a:ext cx="129" cy="236"/>
            </a:xfrm>
            <a:custGeom>
              <a:avLst/>
              <a:gdLst>
                <a:gd name="T0" fmla="*/ 0 w 139"/>
                <a:gd name="T1" fmla="*/ 2 h 255"/>
                <a:gd name="T2" fmla="*/ 111 w 139"/>
                <a:gd name="T3" fmla="*/ 202 h 255"/>
                <a:gd name="T4" fmla="*/ 0 w 139"/>
                <a:gd name="T5" fmla="*/ 0 h 2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255">
                  <a:moveTo>
                    <a:pt x="0" y="2"/>
                  </a:moveTo>
                  <a:cubicBezTo>
                    <a:pt x="0" y="2"/>
                    <a:pt x="83" y="47"/>
                    <a:pt x="139" y="255"/>
                  </a:cubicBezTo>
                  <a:cubicBezTo>
                    <a:pt x="139" y="255"/>
                    <a:pt x="127" y="73"/>
                    <a:pt x="0" y="0"/>
                  </a:cubicBezTo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6" name="Freeform 7047"/>
            <p:cNvSpPr>
              <a:spLocks/>
            </p:cNvSpPr>
            <p:nvPr/>
          </p:nvSpPr>
          <p:spPr bwMode="auto">
            <a:xfrm>
              <a:off x="2437" y="1525"/>
              <a:ext cx="183" cy="95"/>
            </a:xfrm>
            <a:custGeom>
              <a:avLst/>
              <a:gdLst>
                <a:gd name="T0" fmla="*/ 156 w 198"/>
                <a:gd name="T1" fmla="*/ 6 h 103"/>
                <a:gd name="T2" fmla="*/ 0 w 198"/>
                <a:gd name="T3" fmla="*/ 81 h 103"/>
                <a:gd name="T4" fmla="*/ 156 w 198"/>
                <a:gd name="T5" fmla="*/ 6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103">
                  <a:moveTo>
                    <a:pt x="198" y="7"/>
                  </a:moveTo>
                  <a:cubicBezTo>
                    <a:pt x="198" y="7"/>
                    <a:pt x="50" y="66"/>
                    <a:pt x="0" y="103"/>
                  </a:cubicBezTo>
                  <a:cubicBezTo>
                    <a:pt x="0" y="103"/>
                    <a:pt x="121" y="0"/>
                    <a:pt x="198" y="7"/>
                  </a:cubicBezTo>
                  <a:close/>
                </a:path>
              </a:pathLst>
            </a:custGeom>
            <a:solidFill>
              <a:srgbClr val="F7C8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7" name="Freeform 7048"/>
            <p:cNvSpPr>
              <a:spLocks/>
            </p:cNvSpPr>
            <p:nvPr/>
          </p:nvSpPr>
          <p:spPr bwMode="auto">
            <a:xfrm>
              <a:off x="2983" y="794"/>
              <a:ext cx="43" cy="45"/>
            </a:xfrm>
            <a:custGeom>
              <a:avLst/>
              <a:gdLst>
                <a:gd name="T0" fmla="*/ 27 w 46"/>
                <a:gd name="T1" fmla="*/ 39 h 48"/>
                <a:gd name="T2" fmla="*/ 37 w 46"/>
                <a:gd name="T3" fmla="*/ 9 h 48"/>
                <a:gd name="T4" fmla="*/ 20 w 46"/>
                <a:gd name="T5" fmla="*/ 3 h 48"/>
                <a:gd name="T6" fmla="*/ 3 w 46"/>
                <a:gd name="T7" fmla="*/ 8 h 48"/>
                <a:gd name="T8" fmla="*/ 15 w 46"/>
                <a:gd name="T9" fmla="*/ 23 h 48"/>
                <a:gd name="T10" fmla="*/ 27 w 46"/>
                <a:gd name="T11" fmla="*/ 3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8">
                  <a:moveTo>
                    <a:pt x="33" y="48"/>
                  </a:moveTo>
                  <a:cubicBezTo>
                    <a:pt x="37" y="36"/>
                    <a:pt x="41" y="23"/>
                    <a:pt x="46" y="12"/>
                  </a:cubicBezTo>
                  <a:cubicBezTo>
                    <a:pt x="40" y="6"/>
                    <a:pt x="31" y="5"/>
                    <a:pt x="23" y="3"/>
                  </a:cubicBezTo>
                  <a:cubicBezTo>
                    <a:pt x="16" y="1"/>
                    <a:pt x="7" y="0"/>
                    <a:pt x="3" y="9"/>
                  </a:cubicBezTo>
                  <a:cubicBezTo>
                    <a:pt x="0" y="18"/>
                    <a:pt x="12" y="23"/>
                    <a:pt x="18" y="28"/>
                  </a:cubicBezTo>
                  <a:cubicBezTo>
                    <a:pt x="25" y="32"/>
                    <a:pt x="30" y="39"/>
                    <a:pt x="33" y="46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8" name="Freeform 7049"/>
            <p:cNvSpPr>
              <a:spLocks/>
            </p:cNvSpPr>
            <p:nvPr/>
          </p:nvSpPr>
          <p:spPr bwMode="auto">
            <a:xfrm>
              <a:off x="3082" y="913"/>
              <a:ext cx="25" cy="25"/>
            </a:xfrm>
            <a:custGeom>
              <a:avLst/>
              <a:gdLst>
                <a:gd name="T0" fmla="*/ 1 w 27"/>
                <a:gd name="T1" fmla="*/ 18 h 27"/>
                <a:gd name="T2" fmla="*/ 6 w 27"/>
                <a:gd name="T3" fmla="*/ 0 h 27"/>
                <a:gd name="T4" fmla="*/ 18 w 27"/>
                <a:gd name="T5" fmla="*/ 13 h 27"/>
                <a:gd name="T6" fmla="*/ 0 w 27"/>
                <a:gd name="T7" fmla="*/ 2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7">
                  <a:moveTo>
                    <a:pt x="1" y="23"/>
                  </a:moveTo>
                  <a:cubicBezTo>
                    <a:pt x="0" y="17"/>
                    <a:pt x="5" y="4"/>
                    <a:pt x="9" y="0"/>
                  </a:cubicBezTo>
                  <a:cubicBezTo>
                    <a:pt x="15" y="3"/>
                    <a:pt x="27" y="7"/>
                    <a:pt x="22" y="16"/>
                  </a:cubicBezTo>
                  <a:cubicBezTo>
                    <a:pt x="18" y="24"/>
                    <a:pt x="7" y="27"/>
                    <a:pt x="0" y="26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59" name="Freeform 7050"/>
            <p:cNvSpPr>
              <a:spLocks/>
            </p:cNvSpPr>
            <p:nvPr/>
          </p:nvSpPr>
          <p:spPr bwMode="auto">
            <a:xfrm>
              <a:off x="2985" y="882"/>
              <a:ext cx="60" cy="67"/>
            </a:xfrm>
            <a:custGeom>
              <a:avLst/>
              <a:gdLst>
                <a:gd name="T0" fmla="*/ 41 w 65"/>
                <a:gd name="T1" fmla="*/ 58 h 72"/>
                <a:gd name="T2" fmla="*/ 50 w 65"/>
                <a:gd name="T3" fmla="*/ 41 h 72"/>
                <a:gd name="T4" fmla="*/ 37 w 65"/>
                <a:gd name="T5" fmla="*/ 29 h 72"/>
                <a:gd name="T6" fmla="*/ 18 w 65"/>
                <a:gd name="T7" fmla="*/ 13 h 72"/>
                <a:gd name="T8" fmla="*/ 5 w 65"/>
                <a:gd name="T9" fmla="*/ 0 h 72"/>
                <a:gd name="T10" fmla="*/ 0 w 65"/>
                <a:gd name="T11" fmla="*/ 7 h 72"/>
                <a:gd name="T12" fmla="*/ 16 w 65"/>
                <a:gd name="T13" fmla="*/ 13 h 72"/>
                <a:gd name="T14" fmla="*/ 28 w 65"/>
                <a:gd name="T15" fmla="*/ 26 h 72"/>
                <a:gd name="T16" fmla="*/ 43 w 65"/>
                <a:gd name="T17" fmla="*/ 54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52" y="72"/>
                  </a:moveTo>
                  <a:cubicBezTo>
                    <a:pt x="54" y="65"/>
                    <a:pt x="64" y="57"/>
                    <a:pt x="64" y="51"/>
                  </a:cubicBezTo>
                  <a:cubicBezTo>
                    <a:pt x="65" y="44"/>
                    <a:pt x="52" y="39"/>
                    <a:pt x="47" y="35"/>
                  </a:cubicBezTo>
                  <a:cubicBezTo>
                    <a:pt x="39" y="29"/>
                    <a:pt x="32" y="22"/>
                    <a:pt x="24" y="16"/>
                  </a:cubicBezTo>
                  <a:cubicBezTo>
                    <a:pt x="18" y="12"/>
                    <a:pt x="11" y="2"/>
                    <a:pt x="5" y="0"/>
                  </a:cubicBezTo>
                  <a:cubicBezTo>
                    <a:pt x="3" y="2"/>
                    <a:pt x="2" y="5"/>
                    <a:pt x="0" y="7"/>
                  </a:cubicBezTo>
                  <a:cubicBezTo>
                    <a:pt x="7" y="11"/>
                    <a:pt x="12" y="11"/>
                    <a:pt x="19" y="16"/>
                  </a:cubicBezTo>
                  <a:cubicBezTo>
                    <a:pt x="25" y="21"/>
                    <a:pt x="31" y="26"/>
                    <a:pt x="36" y="32"/>
                  </a:cubicBezTo>
                  <a:cubicBezTo>
                    <a:pt x="44" y="41"/>
                    <a:pt x="57" y="55"/>
                    <a:pt x="55" y="67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0" name="Freeform 7051"/>
            <p:cNvSpPr>
              <a:spLocks/>
            </p:cNvSpPr>
            <p:nvPr/>
          </p:nvSpPr>
          <p:spPr bwMode="auto">
            <a:xfrm>
              <a:off x="2998" y="911"/>
              <a:ext cx="30" cy="32"/>
            </a:xfrm>
            <a:custGeom>
              <a:avLst/>
              <a:gdLst>
                <a:gd name="T0" fmla="*/ 0 w 32"/>
                <a:gd name="T1" fmla="*/ 15 h 35"/>
                <a:gd name="T2" fmla="*/ 13 w 32"/>
                <a:gd name="T3" fmla="*/ 5 h 35"/>
                <a:gd name="T4" fmla="*/ 25 w 32"/>
                <a:gd name="T5" fmla="*/ 27 h 35"/>
                <a:gd name="T6" fmla="*/ 12 w 32"/>
                <a:gd name="T7" fmla="*/ 17 h 35"/>
                <a:gd name="T8" fmla="*/ 1 w 32"/>
                <a:gd name="T9" fmla="*/ 1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0" y="19"/>
                  </a:moveTo>
                  <a:cubicBezTo>
                    <a:pt x="6" y="17"/>
                    <a:pt x="6" y="0"/>
                    <a:pt x="16" y="8"/>
                  </a:cubicBezTo>
                  <a:cubicBezTo>
                    <a:pt x="22" y="13"/>
                    <a:pt x="32" y="26"/>
                    <a:pt x="31" y="35"/>
                  </a:cubicBezTo>
                  <a:cubicBezTo>
                    <a:pt x="25" y="34"/>
                    <a:pt x="20" y="26"/>
                    <a:pt x="15" y="23"/>
                  </a:cubicBezTo>
                  <a:cubicBezTo>
                    <a:pt x="12" y="20"/>
                    <a:pt x="6" y="17"/>
                    <a:pt x="1" y="18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1" name="Freeform 7052"/>
            <p:cNvSpPr>
              <a:spLocks/>
            </p:cNvSpPr>
            <p:nvPr/>
          </p:nvSpPr>
          <p:spPr bwMode="auto">
            <a:xfrm>
              <a:off x="2977" y="897"/>
              <a:ext cx="17" cy="14"/>
            </a:xfrm>
            <a:custGeom>
              <a:avLst/>
              <a:gdLst>
                <a:gd name="T0" fmla="*/ 11 w 18"/>
                <a:gd name="T1" fmla="*/ 11 h 15"/>
                <a:gd name="T2" fmla="*/ 15 w 18"/>
                <a:gd name="T3" fmla="*/ 6 h 15"/>
                <a:gd name="T4" fmla="*/ 4 w 18"/>
                <a:gd name="T5" fmla="*/ 7 h 15"/>
                <a:gd name="T6" fmla="*/ 13 w 18"/>
                <a:gd name="T7" fmla="*/ 1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5">
                  <a:moveTo>
                    <a:pt x="14" y="14"/>
                  </a:moveTo>
                  <a:cubicBezTo>
                    <a:pt x="16" y="12"/>
                    <a:pt x="17" y="9"/>
                    <a:pt x="18" y="6"/>
                  </a:cubicBezTo>
                  <a:cubicBezTo>
                    <a:pt x="12" y="3"/>
                    <a:pt x="6" y="0"/>
                    <a:pt x="4" y="7"/>
                  </a:cubicBezTo>
                  <a:cubicBezTo>
                    <a:pt x="0" y="15"/>
                    <a:pt x="9" y="13"/>
                    <a:pt x="16" y="13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2" name="Freeform 7053"/>
            <p:cNvSpPr>
              <a:spLocks/>
            </p:cNvSpPr>
            <p:nvPr/>
          </p:nvSpPr>
          <p:spPr bwMode="auto">
            <a:xfrm>
              <a:off x="2982" y="945"/>
              <a:ext cx="22" cy="34"/>
            </a:xfrm>
            <a:custGeom>
              <a:avLst/>
              <a:gdLst>
                <a:gd name="T0" fmla="*/ 14 w 24"/>
                <a:gd name="T1" fmla="*/ 23 h 36"/>
                <a:gd name="T2" fmla="*/ 18 w 24"/>
                <a:gd name="T3" fmla="*/ 9 h 36"/>
                <a:gd name="T4" fmla="*/ 10 w 24"/>
                <a:gd name="T5" fmla="*/ 0 h 36"/>
                <a:gd name="T6" fmla="*/ 6 w 24"/>
                <a:gd name="T7" fmla="*/ 11 h 36"/>
                <a:gd name="T8" fmla="*/ 1 w 24"/>
                <a:gd name="T9" fmla="*/ 23 h 36"/>
                <a:gd name="T10" fmla="*/ 14 w 24"/>
                <a:gd name="T11" fmla="*/ 2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6">
                  <a:moveTo>
                    <a:pt x="17" y="26"/>
                  </a:moveTo>
                  <a:cubicBezTo>
                    <a:pt x="16" y="21"/>
                    <a:pt x="24" y="15"/>
                    <a:pt x="24" y="10"/>
                  </a:cubicBezTo>
                  <a:cubicBezTo>
                    <a:pt x="24" y="6"/>
                    <a:pt x="17" y="3"/>
                    <a:pt x="13" y="0"/>
                  </a:cubicBezTo>
                  <a:cubicBezTo>
                    <a:pt x="10" y="3"/>
                    <a:pt x="10" y="9"/>
                    <a:pt x="8" y="14"/>
                  </a:cubicBezTo>
                  <a:cubicBezTo>
                    <a:pt x="6" y="18"/>
                    <a:pt x="2" y="21"/>
                    <a:pt x="1" y="26"/>
                  </a:cubicBezTo>
                  <a:cubicBezTo>
                    <a:pt x="0" y="36"/>
                    <a:pt x="12" y="27"/>
                    <a:pt x="17" y="24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3" name="Freeform 7054"/>
            <p:cNvSpPr>
              <a:spLocks/>
            </p:cNvSpPr>
            <p:nvPr/>
          </p:nvSpPr>
          <p:spPr bwMode="auto">
            <a:xfrm>
              <a:off x="3020" y="959"/>
              <a:ext cx="87" cy="70"/>
            </a:xfrm>
            <a:custGeom>
              <a:avLst/>
              <a:gdLst>
                <a:gd name="T0" fmla="*/ 76 w 93"/>
                <a:gd name="T1" fmla="*/ 61 h 75"/>
                <a:gd name="T2" fmla="*/ 62 w 93"/>
                <a:gd name="T3" fmla="*/ 56 h 75"/>
                <a:gd name="T4" fmla="*/ 50 w 93"/>
                <a:gd name="T5" fmla="*/ 52 h 75"/>
                <a:gd name="T6" fmla="*/ 26 w 93"/>
                <a:gd name="T7" fmla="*/ 40 h 75"/>
                <a:gd name="T8" fmla="*/ 10 w 93"/>
                <a:gd name="T9" fmla="*/ 25 h 75"/>
                <a:gd name="T10" fmla="*/ 0 w 93"/>
                <a:gd name="T11" fmla="*/ 9 h 75"/>
                <a:gd name="T12" fmla="*/ 20 w 93"/>
                <a:gd name="T13" fmla="*/ 13 h 75"/>
                <a:gd name="T14" fmla="*/ 44 w 93"/>
                <a:gd name="T15" fmla="*/ 29 h 75"/>
                <a:gd name="T16" fmla="*/ 63 w 93"/>
                <a:gd name="T17" fmla="*/ 42 h 75"/>
                <a:gd name="T18" fmla="*/ 75 w 93"/>
                <a:gd name="T19" fmla="*/ 59 h 75"/>
                <a:gd name="T20" fmla="*/ 75 w 93"/>
                <a:gd name="T21" fmla="*/ 61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75">
                  <a:moveTo>
                    <a:pt x="93" y="75"/>
                  </a:moveTo>
                  <a:cubicBezTo>
                    <a:pt x="88" y="75"/>
                    <a:pt x="81" y="71"/>
                    <a:pt x="76" y="69"/>
                  </a:cubicBezTo>
                  <a:cubicBezTo>
                    <a:pt x="71" y="67"/>
                    <a:pt x="66" y="65"/>
                    <a:pt x="61" y="64"/>
                  </a:cubicBezTo>
                  <a:cubicBezTo>
                    <a:pt x="50" y="60"/>
                    <a:pt x="42" y="55"/>
                    <a:pt x="32" y="49"/>
                  </a:cubicBezTo>
                  <a:cubicBezTo>
                    <a:pt x="25" y="43"/>
                    <a:pt x="19" y="37"/>
                    <a:pt x="13" y="31"/>
                  </a:cubicBezTo>
                  <a:cubicBezTo>
                    <a:pt x="7" y="26"/>
                    <a:pt x="0" y="20"/>
                    <a:pt x="0" y="12"/>
                  </a:cubicBezTo>
                  <a:cubicBezTo>
                    <a:pt x="1" y="0"/>
                    <a:pt x="19" y="12"/>
                    <a:pt x="24" y="16"/>
                  </a:cubicBezTo>
                  <a:cubicBezTo>
                    <a:pt x="34" y="22"/>
                    <a:pt x="43" y="29"/>
                    <a:pt x="53" y="35"/>
                  </a:cubicBezTo>
                  <a:cubicBezTo>
                    <a:pt x="61" y="40"/>
                    <a:pt x="70" y="45"/>
                    <a:pt x="77" y="51"/>
                  </a:cubicBezTo>
                  <a:cubicBezTo>
                    <a:pt x="84" y="57"/>
                    <a:pt x="88" y="66"/>
                    <a:pt x="91" y="73"/>
                  </a:cubicBezTo>
                  <a:cubicBezTo>
                    <a:pt x="92" y="73"/>
                    <a:pt x="92" y="75"/>
                    <a:pt x="92" y="75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4" name="Freeform 7055"/>
            <p:cNvSpPr>
              <a:spLocks/>
            </p:cNvSpPr>
            <p:nvPr/>
          </p:nvSpPr>
          <p:spPr bwMode="auto">
            <a:xfrm>
              <a:off x="2996" y="934"/>
              <a:ext cx="24" cy="17"/>
            </a:xfrm>
            <a:custGeom>
              <a:avLst/>
              <a:gdLst>
                <a:gd name="T0" fmla="*/ 10 w 25"/>
                <a:gd name="T1" fmla="*/ 3 h 18"/>
                <a:gd name="T2" fmla="*/ 4 w 25"/>
                <a:gd name="T3" fmla="*/ 0 h 18"/>
                <a:gd name="T4" fmla="*/ 6 w 25"/>
                <a:gd name="T5" fmla="*/ 6 h 18"/>
                <a:gd name="T6" fmla="*/ 22 w 25"/>
                <a:gd name="T7" fmla="*/ 15 h 18"/>
                <a:gd name="T8" fmla="*/ 8 w 25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8">
                  <a:moveTo>
                    <a:pt x="10" y="3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0" y="2"/>
                    <a:pt x="4" y="5"/>
                    <a:pt x="6" y="6"/>
                  </a:cubicBezTo>
                  <a:cubicBezTo>
                    <a:pt x="12" y="10"/>
                    <a:pt x="18" y="16"/>
                    <a:pt x="25" y="18"/>
                  </a:cubicBezTo>
                  <a:cubicBezTo>
                    <a:pt x="19" y="13"/>
                    <a:pt x="13" y="8"/>
                    <a:pt x="8" y="2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5" name="Freeform 7056"/>
            <p:cNvSpPr>
              <a:spLocks/>
            </p:cNvSpPr>
            <p:nvPr/>
          </p:nvSpPr>
          <p:spPr bwMode="auto">
            <a:xfrm>
              <a:off x="2995" y="831"/>
              <a:ext cx="14" cy="13"/>
            </a:xfrm>
            <a:custGeom>
              <a:avLst/>
              <a:gdLst>
                <a:gd name="T0" fmla="*/ 0 w 15"/>
                <a:gd name="T1" fmla="*/ 10 h 15"/>
                <a:gd name="T2" fmla="*/ 11 w 15"/>
                <a:gd name="T3" fmla="*/ 6 h 15"/>
                <a:gd name="T4" fmla="*/ 7 w 15"/>
                <a:gd name="T5" fmla="*/ 3 h 15"/>
                <a:gd name="T6" fmla="*/ 0 w 15"/>
                <a:gd name="T7" fmla="*/ 0 h 15"/>
                <a:gd name="T8" fmla="*/ 1 w 15"/>
                <a:gd name="T9" fmla="*/ 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0" y="6"/>
                    <a:pt x="9" y="9"/>
                    <a:pt x="14" y="9"/>
                  </a:cubicBezTo>
                  <a:cubicBezTo>
                    <a:pt x="15" y="6"/>
                    <a:pt x="10" y="6"/>
                    <a:pt x="8" y="5"/>
                  </a:cubicBezTo>
                  <a:cubicBezTo>
                    <a:pt x="5" y="3"/>
                    <a:pt x="3" y="1"/>
                    <a:pt x="0" y="0"/>
                  </a:cubicBezTo>
                  <a:cubicBezTo>
                    <a:pt x="0" y="4"/>
                    <a:pt x="3" y="8"/>
                    <a:pt x="1" y="13"/>
                  </a:cubicBezTo>
                </a:path>
              </a:pathLst>
            </a:custGeom>
            <a:solidFill>
              <a:srgbClr val="A84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6" name="Freeform 7057"/>
            <p:cNvSpPr>
              <a:spLocks/>
            </p:cNvSpPr>
            <p:nvPr/>
          </p:nvSpPr>
          <p:spPr bwMode="auto">
            <a:xfrm>
              <a:off x="2988" y="847"/>
              <a:ext cx="94" cy="80"/>
            </a:xfrm>
            <a:custGeom>
              <a:avLst/>
              <a:gdLst>
                <a:gd name="T0" fmla="*/ 15 w 101"/>
                <a:gd name="T1" fmla="*/ 0 h 86"/>
                <a:gd name="T2" fmla="*/ 43 w 101"/>
                <a:gd name="T3" fmla="*/ 36 h 86"/>
                <a:gd name="T4" fmla="*/ 81 w 101"/>
                <a:gd name="T5" fmla="*/ 69 h 86"/>
                <a:gd name="T6" fmla="*/ 64 w 101"/>
                <a:gd name="T7" fmla="*/ 48 h 86"/>
                <a:gd name="T8" fmla="*/ 43 w 101"/>
                <a:gd name="T9" fmla="*/ 33 h 86"/>
                <a:gd name="T10" fmla="*/ 13 w 101"/>
                <a:gd name="T11" fmla="*/ 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" h="86">
                  <a:moveTo>
                    <a:pt x="18" y="0"/>
                  </a:moveTo>
                  <a:cubicBezTo>
                    <a:pt x="0" y="8"/>
                    <a:pt x="48" y="41"/>
                    <a:pt x="53" y="45"/>
                  </a:cubicBezTo>
                  <a:cubicBezTo>
                    <a:pt x="69" y="57"/>
                    <a:pt x="89" y="69"/>
                    <a:pt x="101" y="86"/>
                  </a:cubicBezTo>
                  <a:cubicBezTo>
                    <a:pt x="99" y="76"/>
                    <a:pt x="86" y="66"/>
                    <a:pt x="79" y="60"/>
                  </a:cubicBezTo>
                  <a:cubicBezTo>
                    <a:pt x="70" y="53"/>
                    <a:pt x="62" y="47"/>
                    <a:pt x="53" y="41"/>
                  </a:cubicBezTo>
                  <a:cubicBezTo>
                    <a:pt x="41" y="32"/>
                    <a:pt x="16" y="18"/>
                    <a:pt x="16" y="1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7" name="Freeform 7058"/>
            <p:cNvSpPr>
              <a:spLocks/>
            </p:cNvSpPr>
            <p:nvPr/>
          </p:nvSpPr>
          <p:spPr bwMode="auto">
            <a:xfrm>
              <a:off x="2967" y="778"/>
              <a:ext cx="34" cy="23"/>
            </a:xfrm>
            <a:custGeom>
              <a:avLst/>
              <a:gdLst>
                <a:gd name="T0" fmla="*/ 28 w 37"/>
                <a:gd name="T1" fmla="*/ 6 h 25"/>
                <a:gd name="T2" fmla="*/ 16 w 37"/>
                <a:gd name="T3" fmla="*/ 7 h 25"/>
                <a:gd name="T4" fmla="*/ 7 w 37"/>
                <a:gd name="T5" fmla="*/ 19 h 25"/>
                <a:gd name="T6" fmla="*/ 28 w 37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5">
                  <a:moveTo>
                    <a:pt x="37" y="8"/>
                  </a:moveTo>
                  <a:cubicBezTo>
                    <a:pt x="30" y="8"/>
                    <a:pt x="26" y="6"/>
                    <a:pt x="20" y="10"/>
                  </a:cubicBezTo>
                  <a:cubicBezTo>
                    <a:pt x="15" y="14"/>
                    <a:pt x="13" y="19"/>
                    <a:pt x="10" y="25"/>
                  </a:cubicBezTo>
                  <a:cubicBezTo>
                    <a:pt x="0" y="8"/>
                    <a:pt x="26" y="0"/>
                    <a:pt x="37" y="9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8" name="Freeform 7059"/>
            <p:cNvSpPr>
              <a:spLocks/>
            </p:cNvSpPr>
            <p:nvPr/>
          </p:nvSpPr>
          <p:spPr bwMode="auto">
            <a:xfrm>
              <a:off x="3032" y="958"/>
              <a:ext cx="81" cy="60"/>
            </a:xfrm>
            <a:custGeom>
              <a:avLst/>
              <a:gdLst>
                <a:gd name="T0" fmla="*/ 0 w 88"/>
                <a:gd name="T1" fmla="*/ 0 h 64"/>
                <a:gd name="T2" fmla="*/ 22 w 88"/>
                <a:gd name="T3" fmla="*/ 10 h 64"/>
                <a:gd name="T4" fmla="*/ 40 w 88"/>
                <a:gd name="T5" fmla="*/ 22 h 64"/>
                <a:gd name="T6" fmla="*/ 69 w 88"/>
                <a:gd name="T7" fmla="*/ 53 h 64"/>
                <a:gd name="T8" fmla="*/ 35 w 88"/>
                <a:gd name="T9" fmla="*/ 12 h 64"/>
                <a:gd name="T10" fmla="*/ 17 w 88"/>
                <a:gd name="T11" fmla="*/ 7 h 64"/>
                <a:gd name="T12" fmla="*/ 2 w 8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cubicBezTo>
                    <a:pt x="9" y="1"/>
                    <a:pt x="19" y="9"/>
                    <a:pt x="28" y="13"/>
                  </a:cubicBezTo>
                  <a:cubicBezTo>
                    <a:pt x="36" y="17"/>
                    <a:pt x="43" y="21"/>
                    <a:pt x="51" y="26"/>
                  </a:cubicBezTo>
                  <a:cubicBezTo>
                    <a:pt x="65" y="35"/>
                    <a:pt x="79" y="50"/>
                    <a:pt x="88" y="64"/>
                  </a:cubicBezTo>
                  <a:cubicBezTo>
                    <a:pt x="75" y="45"/>
                    <a:pt x="67" y="27"/>
                    <a:pt x="45" y="15"/>
                  </a:cubicBezTo>
                  <a:cubicBezTo>
                    <a:pt x="38" y="12"/>
                    <a:pt x="30" y="9"/>
                    <a:pt x="23" y="7"/>
                  </a:cubicBezTo>
                  <a:cubicBezTo>
                    <a:pt x="17" y="5"/>
                    <a:pt x="7" y="4"/>
                    <a:pt x="2" y="0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69" name="Freeform 7060"/>
            <p:cNvSpPr>
              <a:spLocks/>
            </p:cNvSpPr>
            <p:nvPr/>
          </p:nvSpPr>
          <p:spPr bwMode="auto">
            <a:xfrm>
              <a:off x="2996" y="895"/>
              <a:ext cx="38" cy="44"/>
            </a:xfrm>
            <a:custGeom>
              <a:avLst/>
              <a:gdLst>
                <a:gd name="T0" fmla="*/ 0 w 41"/>
                <a:gd name="T1" fmla="*/ 1 h 47"/>
                <a:gd name="T2" fmla="*/ 10 w 41"/>
                <a:gd name="T3" fmla="*/ 7 h 47"/>
                <a:gd name="T4" fmla="*/ 20 w 41"/>
                <a:gd name="T5" fmla="*/ 18 h 47"/>
                <a:gd name="T6" fmla="*/ 28 w 41"/>
                <a:gd name="T7" fmla="*/ 29 h 47"/>
                <a:gd name="T8" fmla="*/ 32 w 41"/>
                <a:gd name="T9" fmla="*/ 38 h 47"/>
                <a:gd name="T10" fmla="*/ 30 w 41"/>
                <a:gd name="T11" fmla="*/ 32 h 47"/>
                <a:gd name="T12" fmla="*/ 25 w 41"/>
                <a:gd name="T13" fmla="*/ 23 h 47"/>
                <a:gd name="T14" fmla="*/ 17 w 41"/>
                <a:gd name="T15" fmla="*/ 10 h 47"/>
                <a:gd name="T16" fmla="*/ 6 w 41"/>
                <a:gd name="T17" fmla="*/ 5 h 47"/>
                <a:gd name="T18" fmla="*/ 5 w 41"/>
                <a:gd name="T19" fmla="*/ 2 h 47"/>
                <a:gd name="T20" fmla="*/ 0 w 41"/>
                <a:gd name="T21" fmla="*/ 1 h 47"/>
                <a:gd name="T22" fmla="*/ 0 w 41"/>
                <a:gd name="T23" fmla="*/ 1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7">
                  <a:moveTo>
                    <a:pt x="0" y="1"/>
                  </a:moveTo>
                  <a:cubicBezTo>
                    <a:pt x="5" y="2"/>
                    <a:pt x="9" y="6"/>
                    <a:pt x="13" y="9"/>
                  </a:cubicBezTo>
                  <a:cubicBezTo>
                    <a:pt x="18" y="13"/>
                    <a:pt x="22" y="17"/>
                    <a:pt x="26" y="21"/>
                  </a:cubicBezTo>
                  <a:cubicBezTo>
                    <a:pt x="30" y="25"/>
                    <a:pt x="33" y="30"/>
                    <a:pt x="35" y="35"/>
                  </a:cubicBezTo>
                  <a:cubicBezTo>
                    <a:pt x="37" y="38"/>
                    <a:pt x="40" y="43"/>
                    <a:pt x="41" y="47"/>
                  </a:cubicBezTo>
                  <a:cubicBezTo>
                    <a:pt x="41" y="44"/>
                    <a:pt x="39" y="40"/>
                    <a:pt x="37" y="38"/>
                  </a:cubicBezTo>
                  <a:cubicBezTo>
                    <a:pt x="36" y="34"/>
                    <a:pt x="33" y="32"/>
                    <a:pt x="31" y="29"/>
                  </a:cubicBezTo>
                  <a:cubicBezTo>
                    <a:pt x="28" y="24"/>
                    <a:pt x="24" y="18"/>
                    <a:pt x="20" y="13"/>
                  </a:cubicBezTo>
                  <a:cubicBezTo>
                    <a:pt x="17" y="10"/>
                    <a:pt x="13" y="7"/>
                    <a:pt x="9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0" name="Freeform 7061"/>
            <p:cNvSpPr>
              <a:spLocks/>
            </p:cNvSpPr>
            <p:nvPr/>
          </p:nvSpPr>
          <p:spPr bwMode="auto">
            <a:xfrm>
              <a:off x="2992" y="927"/>
              <a:ext cx="37" cy="19"/>
            </a:xfrm>
            <a:custGeom>
              <a:avLst/>
              <a:gdLst>
                <a:gd name="T0" fmla="*/ 0 w 40"/>
                <a:gd name="T1" fmla="*/ 6 h 21"/>
                <a:gd name="T2" fmla="*/ 6 w 40"/>
                <a:gd name="T3" fmla="*/ 2 h 21"/>
                <a:gd name="T4" fmla="*/ 17 w 40"/>
                <a:gd name="T5" fmla="*/ 5 h 21"/>
                <a:gd name="T6" fmla="*/ 19 w 40"/>
                <a:gd name="T7" fmla="*/ 6 h 21"/>
                <a:gd name="T8" fmla="*/ 23 w 40"/>
                <a:gd name="T9" fmla="*/ 11 h 21"/>
                <a:gd name="T10" fmla="*/ 27 w 40"/>
                <a:gd name="T11" fmla="*/ 14 h 21"/>
                <a:gd name="T12" fmla="*/ 31 w 40"/>
                <a:gd name="T13" fmla="*/ 15 h 21"/>
                <a:gd name="T14" fmla="*/ 21 w 40"/>
                <a:gd name="T15" fmla="*/ 7 h 21"/>
                <a:gd name="T16" fmla="*/ 12 w 40"/>
                <a:gd name="T17" fmla="*/ 2 h 21"/>
                <a:gd name="T18" fmla="*/ 4 w 40"/>
                <a:gd name="T19" fmla="*/ 1 h 21"/>
                <a:gd name="T20" fmla="*/ 0 w 40"/>
                <a:gd name="T21" fmla="*/ 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21">
                  <a:moveTo>
                    <a:pt x="0" y="9"/>
                  </a:moveTo>
                  <a:cubicBezTo>
                    <a:pt x="1" y="6"/>
                    <a:pt x="4" y="2"/>
                    <a:pt x="8" y="2"/>
                  </a:cubicBezTo>
                  <a:cubicBezTo>
                    <a:pt x="12" y="2"/>
                    <a:pt x="16" y="4"/>
                    <a:pt x="20" y="6"/>
                  </a:cubicBezTo>
                  <a:cubicBezTo>
                    <a:pt x="21" y="7"/>
                    <a:pt x="23" y="8"/>
                    <a:pt x="24" y="9"/>
                  </a:cubicBezTo>
                  <a:cubicBezTo>
                    <a:pt x="26" y="11"/>
                    <a:pt x="28" y="13"/>
                    <a:pt x="29" y="14"/>
                  </a:cubicBezTo>
                  <a:cubicBezTo>
                    <a:pt x="31" y="16"/>
                    <a:pt x="33" y="17"/>
                    <a:pt x="34" y="19"/>
                  </a:cubicBezTo>
                  <a:cubicBezTo>
                    <a:pt x="36" y="20"/>
                    <a:pt x="38" y="20"/>
                    <a:pt x="40" y="21"/>
                  </a:cubicBezTo>
                  <a:cubicBezTo>
                    <a:pt x="35" y="19"/>
                    <a:pt x="31" y="14"/>
                    <a:pt x="27" y="10"/>
                  </a:cubicBezTo>
                  <a:cubicBezTo>
                    <a:pt x="24" y="6"/>
                    <a:pt x="19" y="3"/>
                    <a:pt x="15" y="2"/>
                  </a:cubicBezTo>
                  <a:cubicBezTo>
                    <a:pt x="11" y="1"/>
                    <a:pt x="8" y="0"/>
                    <a:pt x="4" y="1"/>
                  </a:cubicBezTo>
                  <a:cubicBezTo>
                    <a:pt x="1" y="3"/>
                    <a:pt x="1" y="6"/>
                    <a:pt x="0" y="10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1" name="Freeform 7062"/>
            <p:cNvSpPr>
              <a:spLocks/>
            </p:cNvSpPr>
            <p:nvPr/>
          </p:nvSpPr>
          <p:spPr bwMode="auto">
            <a:xfrm>
              <a:off x="2977" y="903"/>
              <a:ext cx="14" cy="12"/>
            </a:xfrm>
            <a:custGeom>
              <a:avLst/>
              <a:gdLst>
                <a:gd name="T0" fmla="*/ 2 w 15"/>
                <a:gd name="T1" fmla="*/ 0 h 13"/>
                <a:gd name="T2" fmla="*/ 0 w 15"/>
                <a:gd name="T3" fmla="*/ 6 h 13"/>
                <a:gd name="T4" fmla="*/ 5 w 15"/>
                <a:gd name="T5" fmla="*/ 6 h 13"/>
                <a:gd name="T6" fmla="*/ 9 w 15"/>
                <a:gd name="T7" fmla="*/ 6 h 13"/>
                <a:gd name="T8" fmla="*/ 12 w 15"/>
                <a:gd name="T9" fmla="*/ 10 h 13"/>
                <a:gd name="T10" fmla="*/ 10 w 15"/>
                <a:gd name="T11" fmla="*/ 6 h 13"/>
                <a:gd name="T12" fmla="*/ 7 w 15"/>
                <a:gd name="T13" fmla="*/ 6 h 13"/>
                <a:gd name="T14" fmla="*/ 3 w 15"/>
                <a:gd name="T15" fmla="*/ 4 h 13"/>
                <a:gd name="T16" fmla="*/ 2 w 15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cubicBezTo>
                    <a:pt x="0" y="1"/>
                    <a:pt x="0" y="5"/>
                    <a:pt x="0" y="6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10" y="7"/>
                    <a:pt x="12" y="8"/>
                  </a:cubicBezTo>
                  <a:cubicBezTo>
                    <a:pt x="13" y="9"/>
                    <a:pt x="14" y="11"/>
                    <a:pt x="15" y="13"/>
                  </a:cubicBezTo>
                  <a:cubicBezTo>
                    <a:pt x="15" y="11"/>
                    <a:pt x="15" y="8"/>
                    <a:pt x="13" y="7"/>
                  </a:cubicBezTo>
                  <a:cubicBezTo>
                    <a:pt x="11" y="5"/>
                    <a:pt x="9" y="5"/>
                    <a:pt x="7" y="6"/>
                  </a:cubicBezTo>
                  <a:cubicBezTo>
                    <a:pt x="5" y="6"/>
                    <a:pt x="4" y="6"/>
                    <a:pt x="3" y="4"/>
                  </a:cubicBezTo>
                  <a:cubicBezTo>
                    <a:pt x="2" y="3"/>
                    <a:pt x="1" y="2"/>
                    <a:pt x="2" y="1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2" name="Freeform 7063"/>
            <p:cNvSpPr>
              <a:spLocks/>
            </p:cNvSpPr>
            <p:nvPr/>
          </p:nvSpPr>
          <p:spPr bwMode="auto">
            <a:xfrm>
              <a:off x="2994" y="957"/>
              <a:ext cx="97" cy="66"/>
            </a:xfrm>
            <a:custGeom>
              <a:avLst/>
              <a:gdLst>
                <a:gd name="T0" fmla="*/ 1 w 105"/>
                <a:gd name="T1" fmla="*/ 10 h 71"/>
                <a:gd name="T2" fmla="*/ 34 w 105"/>
                <a:gd name="T3" fmla="*/ 31 h 71"/>
                <a:gd name="T4" fmla="*/ 83 w 105"/>
                <a:gd name="T5" fmla="*/ 56 h 71"/>
                <a:gd name="T6" fmla="*/ 73 w 105"/>
                <a:gd name="T7" fmla="*/ 53 h 71"/>
                <a:gd name="T8" fmla="*/ 62 w 105"/>
                <a:gd name="T9" fmla="*/ 49 h 71"/>
                <a:gd name="T10" fmla="*/ 48 w 105"/>
                <a:gd name="T11" fmla="*/ 39 h 71"/>
                <a:gd name="T12" fmla="*/ 28 w 105"/>
                <a:gd name="T13" fmla="*/ 19 h 71"/>
                <a:gd name="T14" fmla="*/ 13 w 105"/>
                <a:gd name="T15" fmla="*/ 7 h 71"/>
                <a:gd name="T16" fmla="*/ 5 w 105"/>
                <a:gd name="T17" fmla="*/ 7 h 71"/>
                <a:gd name="T18" fmla="*/ 0 w 105"/>
                <a:gd name="T19" fmla="*/ 1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71">
                  <a:moveTo>
                    <a:pt x="1" y="13"/>
                  </a:moveTo>
                  <a:cubicBezTo>
                    <a:pt x="19" y="0"/>
                    <a:pt x="32" y="26"/>
                    <a:pt x="43" y="38"/>
                  </a:cubicBezTo>
                  <a:cubicBezTo>
                    <a:pt x="59" y="55"/>
                    <a:pt x="79" y="71"/>
                    <a:pt x="105" y="70"/>
                  </a:cubicBezTo>
                  <a:cubicBezTo>
                    <a:pt x="101" y="69"/>
                    <a:pt x="97" y="68"/>
                    <a:pt x="93" y="66"/>
                  </a:cubicBezTo>
                  <a:cubicBezTo>
                    <a:pt x="88" y="65"/>
                    <a:pt x="83" y="63"/>
                    <a:pt x="78" y="61"/>
                  </a:cubicBezTo>
                  <a:cubicBezTo>
                    <a:pt x="72" y="58"/>
                    <a:pt x="66" y="53"/>
                    <a:pt x="61" y="48"/>
                  </a:cubicBezTo>
                  <a:cubicBezTo>
                    <a:pt x="52" y="40"/>
                    <a:pt x="44" y="31"/>
                    <a:pt x="35" y="24"/>
                  </a:cubicBezTo>
                  <a:cubicBezTo>
                    <a:pt x="29" y="18"/>
                    <a:pt x="24" y="12"/>
                    <a:pt x="16" y="10"/>
                  </a:cubicBezTo>
                  <a:cubicBezTo>
                    <a:pt x="13" y="9"/>
                    <a:pt x="9" y="7"/>
                    <a:pt x="5" y="8"/>
                  </a:cubicBezTo>
                  <a:cubicBezTo>
                    <a:pt x="4" y="9"/>
                    <a:pt x="1" y="13"/>
                    <a:pt x="0" y="13"/>
                  </a:cubicBezTo>
                </a:path>
              </a:pathLst>
            </a:custGeom>
            <a:solidFill>
              <a:srgbClr val="C470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3" name="Oval 7064"/>
            <p:cNvSpPr>
              <a:spLocks noChangeArrowheads="1"/>
            </p:cNvSpPr>
            <p:nvPr/>
          </p:nvSpPr>
          <p:spPr bwMode="auto">
            <a:xfrm>
              <a:off x="2983" y="866"/>
              <a:ext cx="12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" name="Freeform 7065"/>
            <p:cNvSpPr>
              <a:spLocks/>
            </p:cNvSpPr>
            <p:nvPr/>
          </p:nvSpPr>
          <p:spPr bwMode="auto">
            <a:xfrm>
              <a:off x="2988" y="867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5" name="Oval 7066"/>
            <p:cNvSpPr>
              <a:spLocks noChangeArrowheads="1"/>
            </p:cNvSpPr>
            <p:nvPr/>
          </p:nvSpPr>
          <p:spPr bwMode="auto">
            <a:xfrm>
              <a:off x="3004" y="882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" name="Freeform 7067"/>
            <p:cNvSpPr>
              <a:spLocks/>
            </p:cNvSpPr>
            <p:nvPr/>
          </p:nvSpPr>
          <p:spPr bwMode="auto">
            <a:xfrm>
              <a:off x="3008" y="883"/>
              <a:ext cx="6" cy="7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7" name="Oval 7068"/>
            <p:cNvSpPr>
              <a:spLocks noChangeArrowheads="1"/>
            </p:cNvSpPr>
            <p:nvPr/>
          </p:nvSpPr>
          <p:spPr bwMode="auto">
            <a:xfrm>
              <a:off x="3024" y="898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" name="Freeform 7069"/>
            <p:cNvSpPr>
              <a:spLocks/>
            </p:cNvSpPr>
            <p:nvPr/>
          </p:nvSpPr>
          <p:spPr bwMode="auto">
            <a:xfrm>
              <a:off x="3029" y="899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79" name="Oval 7070"/>
            <p:cNvSpPr>
              <a:spLocks noChangeArrowheads="1"/>
            </p:cNvSpPr>
            <p:nvPr/>
          </p:nvSpPr>
          <p:spPr bwMode="auto">
            <a:xfrm>
              <a:off x="3050" y="918"/>
              <a:ext cx="10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" name="Freeform 7071"/>
            <p:cNvSpPr>
              <a:spLocks/>
            </p:cNvSpPr>
            <p:nvPr/>
          </p:nvSpPr>
          <p:spPr bwMode="auto">
            <a:xfrm>
              <a:off x="3054" y="918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81" name="Oval 7072"/>
            <p:cNvSpPr>
              <a:spLocks noChangeArrowheads="1"/>
            </p:cNvSpPr>
            <p:nvPr/>
          </p:nvSpPr>
          <p:spPr bwMode="auto">
            <a:xfrm>
              <a:off x="3076" y="919"/>
              <a:ext cx="10" cy="12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82" name="Freeform 7073"/>
            <p:cNvSpPr>
              <a:spLocks/>
            </p:cNvSpPr>
            <p:nvPr/>
          </p:nvSpPr>
          <p:spPr bwMode="auto">
            <a:xfrm>
              <a:off x="3080" y="920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83" name="Oval 7074"/>
            <p:cNvSpPr>
              <a:spLocks noChangeArrowheads="1"/>
            </p:cNvSpPr>
            <p:nvPr/>
          </p:nvSpPr>
          <p:spPr bwMode="auto">
            <a:xfrm>
              <a:off x="3055" y="902"/>
              <a:ext cx="10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84" name="Freeform 7075"/>
            <p:cNvSpPr>
              <a:spLocks/>
            </p:cNvSpPr>
            <p:nvPr/>
          </p:nvSpPr>
          <p:spPr bwMode="auto">
            <a:xfrm>
              <a:off x="3058" y="903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85" name="Oval 7076"/>
            <p:cNvSpPr>
              <a:spLocks noChangeArrowheads="1"/>
            </p:cNvSpPr>
            <p:nvPr/>
          </p:nvSpPr>
          <p:spPr bwMode="auto">
            <a:xfrm>
              <a:off x="3033" y="883"/>
              <a:ext cx="10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86" name="Freeform 7077"/>
            <p:cNvSpPr>
              <a:spLocks/>
            </p:cNvSpPr>
            <p:nvPr/>
          </p:nvSpPr>
          <p:spPr bwMode="auto">
            <a:xfrm>
              <a:off x="3037" y="884"/>
              <a:ext cx="6" cy="8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0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87" name="Oval 7078"/>
            <p:cNvSpPr>
              <a:spLocks noChangeArrowheads="1"/>
            </p:cNvSpPr>
            <p:nvPr/>
          </p:nvSpPr>
          <p:spPr bwMode="auto">
            <a:xfrm>
              <a:off x="3007" y="861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88" name="Freeform 7079"/>
            <p:cNvSpPr>
              <a:spLocks/>
            </p:cNvSpPr>
            <p:nvPr/>
          </p:nvSpPr>
          <p:spPr bwMode="auto">
            <a:xfrm>
              <a:off x="3011" y="862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89" name="Oval 7080"/>
            <p:cNvSpPr>
              <a:spLocks noChangeArrowheads="1"/>
            </p:cNvSpPr>
            <p:nvPr/>
          </p:nvSpPr>
          <p:spPr bwMode="auto">
            <a:xfrm>
              <a:off x="2970" y="896"/>
              <a:ext cx="12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90" name="Freeform 7081"/>
            <p:cNvSpPr>
              <a:spLocks/>
            </p:cNvSpPr>
            <p:nvPr/>
          </p:nvSpPr>
          <p:spPr bwMode="auto">
            <a:xfrm>
              <a:off x="2975" y="897"/>
              <a:ext cx="6" cy="7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91" name="Oval 7082"/>
            <p:cNvSpPr>
              <a:spLocks noChangeArrowheads="1"/>
            </p:cNvSpPr>
            <p:nvPr/>
          </p:nvSpPr>
          <p:spPr bwMode="auto">
            <a:xfrm>
              <a:off x="2993" y="900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92" name="Freeform 7083"/>
            <p:cNvSpPr>
              <a:spLocks/>
            </p:cNvSpPr>
            <p:nvPr/>
          </p:nvSpPr>
          <p:spPr bwMode="auto">
            <a:xfrm>
              <a:off x="2997" y="901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93" name="Oval 7084"/>
            <p:cNvSpPr>
              <a:spLocks noChangeArrowheads="1"/>
            </p:cNvSpPr>
            <p:nvPr/>
          </p:nvSpPr>
          <p:spPr bwMode="auto">
            <a:xfrm>
              <a:off x="3015" y="916"/>
              <a:ext cx="10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94" name="Freeform 7085"/>
            <p:cNvSpPr>
              <a:spLocks/>
            </p:cNvSpPr>
            <p:nvPr/>
          </p:nvSpPr>
          <p:spPr bwMode="auto">
            <a:xfrm>
              <a:off x="3019" y="917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95" name="Oval 7086"/>
            <p:cNvSpPr>
              <a:spLocks noChangeArrowheads="1"/>
            </p:cNvSpPr>
            <p:nvPr/>
          </p:nvSpPr>
          <p:spPr bwMode="auto">
            <a:xfrm>
              <a:off x="3026" y="941"/>
              <a:ext cx="10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96" name="Freeform 7087"/>
            <p:cNvSpPr>
              <a:spLocks/>
            </p:cNvSpPr>
            <p:nvPr/>
          </p:nvSpPr>
          <p:spPr bwMode="auto">
            <a:xfrm>
              <a:off x="3030" y="942"/>
              <a:ext cx="6" cy="6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97" name="Oval 7088"/>
            <p:cNvSpPr>
              <a:spLocks noChangeArrowheads="1"/>
            </p:cNvSpPr>
            <p:nvPr/>
          </p:nvSpPr>
          <p:spPr bwMode="auto">
            <a:xfrm>
              <a:off x="3045" y="963"/>
              <a:ext cx="10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98" name="Freeform 7089"/>
            <p:cNvSpPr>
              <a:spLocks/>
            </p:cNvSpPr>
            <p:nvPr/>
          </p:nvSpPr>
          <p:spPr bwMode="auto">
            <a:xfrm>
              <a:off x="3048" y="964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099" name="Oval 7090"/>
            <p:cNvSpPr>
              <a:spLocks noChangeArrowheads="1"/>
            </p:cNvSpPr>
            <p:nvPr/>
          </p:nvSpPr>
          <p:spPr bwMode="auto">
            <a:xfrm>
              <a:off x="3068" y="978"/>
              <a:ext cx="10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00" name="Freeform 7091"/>
            <p:cNvSpPr>
              <a:spLocks/>
            </p:cNvSpPr>
            <p:nvPr/>
          </p:nvSpPr>
          <p:spPr bwMode="auto">
            <a:xfrm>
              <a:off x="3071" y="979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01" name="Oval 7092"/>
            <p:cNvSpPr>
              <a:spLocks noChangeArrowheads="1"/>
            </p:cNvSpPr>
            <p:nvPr/>
          </p:nvSpPr>
          <p:spPr bwMode="auto">
            <a:xfrm>
              <a:off x="2998" y="933"/>
              <a:ext cx="11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02" name="Freeform 7093"/>
            <p:cNvSpPr>
              <a:spLocks/>
            </p:cNvSpPr>
            <p:nvPr/>
          </p:nvSpPr>
          <p:spPr bwMode="auto">
            <a:xfrm>
              <a:off x="3003" y="934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03" name="Oval 7094"/>
            <p:cNvSpPr>
              <a:spLocks noChangeArrowheads="1"/>
            </p:cNvSpPr>
            <p:nvPr/>
          </p:nvSpPr>
          <p:spPr bwMode="auto">
            <a:xfrm>
              <a:off x="3088" y="992"/>
              <a:ext cx="11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04" name="Freeform 7095"/>
            <p:cNvSpPr>
              <a:spLocks/>
            </p:cNvSpPr>
            <p:nvPr/>
          </p:nvSpPr>
          <p:spPr bwMode="auto">
            <a:xfrm>
              <a:off x="3093" y="993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05" name="Oval 7096"/>
            <p:cNvSpPr>
              <a:spLocks noChangeArrowheads="1"/>
            </p:cNvSpPr>
            <p:nvPr/>
          </p:nvSpPr>
          <p:spPr bwMode="auto">
            <a:xfrm>
              <a:off x="3108" y="1017"/>
              <a:ext cx="10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06" name="Freeform 7097"/>
            <p:cNvSpPr>
              <a:spLocks/>
            </p:cNvSpPr>
            <p:nvPr/>
          </p:nvSpPr>
          <p:spPr bwMode="auto">
            <a:xfrm>
              <a:off x="3111" y="1018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07" name="Oval 7098"/>
            <p:cNvSpPr>
              <a:spLocks noChangeArrowheads="1"/>
            </p:cNvSpPr>
            <p:nvPr/>
          </p:nvSpPr>
          <p:spPr bwMode="auto">
            <a:xfrm>
              <a:off x="3080" y="1019"/>
              <a:ext cx="11" cy="12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08" name="Freeform 7099"/>
            <p:cNvSpPr>
              <a:spLocks/>
            </p:cNvSpPr>
            <p:nvPr/>
          </p:nvSpPr>
          <p:spPr bwMode="auto">
            <a:xfrm>
              <a:off x="3084" y="1020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0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09" name="Oval 7100"/>
            <p:cNvSpPr>
              <a:spLocks noChangeArrowheads="1"/>
            </p:cNvSpPr>
            <p:nvPr/>
          </p:nvSpPr>
          <p:spPr bwMode="auto">
            <a:xfrm>
              <a:off x="3057" y="1007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10" name="Freeform 7101"/>
            <p:cNvSpPr>
              <a:spLocks/>
            </p:cNvSpPr>
            <p:nvPr/>
          </p:nvSpPr>
          <p:spPr bwMode="auto">
            <a:xfrm>
              <a:off x="3061" y="1008"/>
              <a:ext cx="6" cy="8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0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11" name="Oval 7102"/>
            <p:cNvSpPr>
              <a:spLocks noChangeArrowheads="1"/>
            </p:cNvSpPr>
            <p:nvPr/>
          </p:nvSpPr>
          <p:spPr bwMode="auto">
            <a:xfrm>
              <a:off x="3035" y="990"/>
              <a:ext cx="11" cy="10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12" name="Freeform 7103"/>
            <p:cNvSpPr>
              <a:spLocks/>
            </p:cNvSpPr>
            <p:nvPr/>
          </p:nvSpPr>
          <p:spPr bwMode="auto">
            <a:xfrm>
              <a:off x="3040" y="991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13" name="Oval 7104"/>
            <p:cNvSpPr>
              <a:spLocks noChangeArrowheads="1"/>
            </p:cNvSpPr>
            <p:nvPr/>
          </p:nvSpPr>
          <p:spPr bwMode="auto">
            <a:xfrm>
              <a:off x="3015" y="971"/>
              <a:ext cx="10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14" name="Freeform 7105"/>
            <p:cNvSpPr>
              <a:spLocks/>
            </p:cNvSpPr>
            <p:nvPr/>
          </p:nvSpPr>
          <p:spPr bwMode="auto">
            <a:xfrm>
              <a:off x="3019" y="972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15" name="Oval 7106"/>
            <p:cNvSpPr>
              <a:spLocks noChangeArrowheads="1"/>
            </p:cNvSpPr>
            <p:nvPr/>
          </p:nvSpPr>
          <p:spPr bwMode="auto">
            <a:xfrm>
              <a:off x="2988" y="963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16" name="Freeform 7107"/>
            <p:cNvSpPr>
              <a:spLocks/>
            </p:cNvSpPr>
            <p:nvPr/>
          </p:nvSpPr>
          <p:spPr bwMode="auto">
            <a:xfrm>
              <a:off x="2993" y="964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0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17" name="Oval 7108"/>
            <p:cNvSpPr>
              <a:spLocks noChangeArrowheads="1"/>
            </p:cNvSpPr>
            <p:nvPr/>
          </p:nvSpPr>
          <p:spPr bwMode="auto">
            <a:xfrm>
              <a:off x="2970" y="954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18" name="Freeform 7109"/>
            <p:cNvSpPr>
              <a:spLocks/>
            </p:cNvSpPr>
            <p:nvPr/>
          </p:nvSpPr>
          <p:spPr bwMode="auto">
            <a:xfrm>
              <a:off x="2974" y="955"/>
              <a:ext cx="6" cy="7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5 h 8"/>
                <a:gd name="T4" fmla="*/ 0 w 6"/>
                <a:gd name="T5" fmla="*/ 4 h 8"/>
                <a:gd name="T6" fmla="*/ 2 w 6"/>
                <a:gd name="T7" fmla="*/ 1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19" name="Oval 7110"/>
            <p:cNvSpPr>
              <a:spLocks noChangeArrowheads="1"/>
            </p:cNvSpPr>
            <p:nvPr/>
          </p:nvSpPr>
          <p:spPr bwMode="auto">
            <a:xfrm>
              <a:off x="2997" y="838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20" name="Freeform 7111"/>
            <p:cNvSpPr>
              <a:spLocks/>
            </p:cNvSpPr>
            <p:nvPr/>
          </p:nvSpPr>
          <p:spPr bwMode="auto">
            <a:xfrm>
              <a:off x="3002" y="839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0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21" name="Oval 7112"/>
            <p:cNvSpPr>
              <a:spLocks noChangeArrowheads="1"/>
            </p:cNvSpPr>
            <p:nvPr/>
          </p:nvSpPr>
          <p:spPr bwMode="auto">
            <a:xfrm>
              <a:off x="2990" y="813"/>
              <a:ext cx="10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22" name="Freeform 7113"/>
            <p:cNvSpPr>
              <a:spLocks/>
            </p:cNvSpPr>
            <p:nvPr/>
          </p:nvSpPr>
          <p:spPr bwMode="auto">
            <a:xfrm>
              <a:off x="2994" y="814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23" name="Oval 7114"/>
            <p:cNvSpPr>
              <a:spLocks noChangeArrowheads="1"/>
            </p:cNvSpPr>
            <p:nvPr/>
          </p:nvSpPr>
          <p:spPr bwMode="auto">
            <a:xfrm>
              <a:off x="2978" y="792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24" name="Freeform 7115"/>
            <p:cNvSpPr>
              <a:spLocks/>
            </p:cNvSpPr>
            <p:nvPr/>
          </p:nvSpPr>
          <p:spPr bwMode="auto">
            <a:xfrm>
              <a:off x="2982" y="793"/>
              <a:ext cx="6" cy="7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5 h 8"/>
                <a:gd name="T4" fmla="*/ 0 w 6"/>
                <a:gd name="T5" fmla="*/ 4 h 8"/>
                <a:gd name="T6" fmla="*/ 2 w 6"/>
                <a:gd name="T7" fmla="*/ 1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25" name="Oval 7116"/>
            <p:cNvSpPr>
              <a:spLocks noChangeArrowheads="1"/>
            </p:cNvSpPr>
            <p:nvPr/>
          </p:nvSpPr>
          <p:spPr bwMode="auto">
            <a:xfrm>
              <a:off x="3000" y="787"/>
              <a:ext cx="11" cy="11"/>
            </a:xfrm>
            <a:prstGeom prst="ellipse">
              <a:avLst/>
            </a:prstGeom>
            <a:solidFill>
              <a:srgbClr val="7A1C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26" name="Freeform 7117"/>
            <p:cNvSpPr>
              <a:spLocks/>
            </p:cNvSpPr>
            <p:nvPr/>
          </p:nvSpPr>
          <p:spPr bwMode="auto">
            <a:xfrm>
              <a:off x="3005" y="788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8D398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27" name="Line 7118"/>
            <p:cNvSpPr>
              <a:spLocks noChangeShapeType="1"/>
            </p:cNvSpPr>
            <p:nvPr/>
          </p:nvSpPr>
          <p:spPr bwMode="auto">
            <a:xfrm>
              <a:off x="2973" y="771"/>
              <a:ext cx="1" cy="25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28" name="Freeform 7119"/>
            <p:cNvSpPr>
              <a:spLocks/>
            </p:cNvSpPr>
            <p:nvPr/>
          </p:nvSpPr>
          <p:spPr bwMode="auto">
            <a:xfrm>
              <a:off x="3226" y="1174"/>
              <a:ext cx="34" cy="56"/>
            </a:xfrm>
            <a:custGeom>
              <a:avLst/>
              <a:gdLst>
                <a:gd name="T0" fmla="*/ 17 w 37"/>
                <a:gd name="T1" fmla="*/ 0 h 61"/>
                <a:gd name="T2" fmla="*/ 9 w 37"/>
                <a:gd name="T3" fmla="*/ 25 h 61"/>
                <a:gd name="T4" fmla="*/ 12 w 37"/>
                <a:gd name="T5" fmla="*/ 43 h 61"/>
                <a:gd name="T6" fmla="*/ 24 w 37"/>
                <a:gd name="T7" fmla="*/ 17 h 61"/>
                <a:gd name="T8" fmla="*/ 17 w 37"/>
                <a:gd name="T9" fmla="*/ 3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61">
                  <a:moveTo>
                    <a:pt x="22" y="0"/>
                  </a:moveTo>
                  <a:cubicBezTo>
                    <a:pt x="21" y="12"/>
                    <a:pt x="17" y="20"/>
                    <a:pt x="12" y="32"/>
                  </a:cubicBezTo>
                  <a:cubicBezTo>
                    <a:pt x="11" y="35"/>
                    <a:pt x="0" y="61"/>
                    <a:pt x="15" y="56"/>
                  </a:cubicBezTo>
                  <a:cubicBezTo>
                    <a:pt x="21" y="54"/>
                    <a:pt x="29" y="28"/>
                    <a:pt x="31" y="22"/>
                  </a:cubicBezTo>
                  <a:cubicBezTo>
                    <a:pt x="37" y="9"/>
                    <a:pt x="37" y="3"/>
                    <a:pt x="23" y="3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29" name="Freeform 7120"/>
            <p:cNvSpPr>
              <a:spLocks/>
            </p:cNvSpPr>
            <p:nvPr/>
          </p:nvSpPr>
          <p:spPr bwMode="auto">
            <a:xfrm>
              <a:off x="3001" y="1433"/>
              <a:ext cx="46" cy="32"/>
            </a:xfrm>
            <a:custGeom>
              <a:avLst/>
              <a:gdLst>
                <a:gd name="T0" fmla="*/ 0 w 50"/>
                <a:gd name="T1" fmla="*/ 11 h 34"/>
                <a:gd name="T2" fmla="*/ 39 w 50"/>
                <a:gd name="T3" fmla="*/ 8 h 34"/>
                <a:gd name="T4" fmla="*/ 18 w 50"/>
                <a:gd name="T5" fmla="*/ 6 h 34"/>
                <a:gd name="T6" fmla="*/ 10 w 50"/>
                <a:gd name="T7" fmla="*/ 9 h 34"/>
                <a:gd name="T8" fmla="*/ 2 w 50"/>
                <a:gd name="T9" fmla="*/ 1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4">
                  <a:moveTo>
                    <a:pt x="0" y="14"/>
                  </a:moveTo>
                  <a:cubicBezTo>
                    <a:pt x="12" y="34"/>
                    <a:pt x="37" y="24"/>
                    <a:pt x="50" y="9"/>
                  </a:cubicBezTo>
                  <a:cubicBezTo>
                    <a:pt x="44" y="0"/>
                    <a:pt x="31" y="3"/>
                    <a:pt x="24" y="6"/>
                  </a:cubicBezTo>
                  <a:cubicBezTo>
                    <a:pt x="20" y="8"/>
                    <a:pt x="17" y="11"/>
                    <a:pt x="13" y="12"/>
                  </a:cubicBezTo>
                  <a:cubicBezTo>
                    <a:pt x="10" y="13"/>
                    <a:pt x="3" y="14"/>
                    <a:pt x="2" y="15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0" name="Freeform 7121"/>
            <p:cNvSpPr>
              <a:spLocks/>
            </p:cNvSpPr>
            <p:nvPr/>
          </p:nvSpPr>
          <p:spPr bwMode="auto">
            <a:xfrm>
              <a:off x="3076" y="1383"/>
              <a:ext cx="28" cy="20"/>
            </a:xfrm>
            <a:custGeom>
              <a:avLst/>
              <a:gdLst>
                <a:gd name="T0" fmla="*/ 15 w 30"/>
                <a:gd name="T1" fmla="*/ 6 h 21"/>
                <a:gd name="T2" fmla="*/ 8 w 30"/>
                <a:gd name="T3" fmla="*/ 16 h 21"/>
                <a:gd name="T4" fmla="*/ 24 w 30"/>
                <a:gd name="T5" fmla="*/ 1 h 21"/>
                <a:gd name="T6" fmla="*/ 11 w 30"/>
                <a:gd name="T7" fmla="*/ 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1">
                  <a:moveTo>
                    <a:pt x="18" y="6"/>
                  </a:moveTo>
                  <a:cubicBezTo>
                    <a:pt x="11" y="7"/>
                    <a:pt x="0" y="21"/>
                    <a:pt x="11" y="19"/>
                  </a:cubicBezTo>
                  <a:cubicBezTo>
                    <a:pt x="16" y="18"/>
                    <a:pt x="27" y="4"/>
                    <a:pt x="30" y="1"/>
                  </a:cubicBezTo>
                  <a:cubicBezTo>
                    <a:pt x="24" y="0"/>
                    <a:pt x="19" y="5"/>
                    <a:pt x="14" y="7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1" name="Freeform 7122"/>
            <p:cNvSpPr>
              <a:spLocks/>
            </p:cNvSpPr>
            <p:nvPr/>
          </p:nvSpPr>
          <p:spPr bwMode="auto">
            <a:xfrm>
              <a:off x="3139" y="1283"/>
              <a:ext cx="22" cy="41"/>
            </a:xfrm>
            <a:custGeom>
              <a:avLst/>
              <a:gdLst>
                <a:gd name="T0" fmla="*/ 6 w 24"/>
                <a:gd name="T1" fmla="*/ 0 h 44"/>
                <a:gd name="T2" fmla="*/ 11 w 24"/>
                <a:gd name="T3" fmla="*/ 9 h 44"/>
                <a:gd name="T4" fmla="*/ 17 w 24"/>
                <a:gd name="T5" fmla="*/ 18 h 44"/>
                <a:gd name="T6" fmla="*/ 12 w 24"/>
                <a:gd name="T7" fmla="*/ 26 h 44"/>
                <a:gd name="T8" fmla="*/ 6 w 24"/>
                <a:gd name="T9" fmla="*/ 35 h 44"/>
                <a:gd name="T10" fmla="*/ 4 w 24"/>
                <a:gd name="T11" fmla="*/ 16 h 44"/>
                <a:gd name="T12" fmla="*/ 4 w 24"/>
                <a:gd name="T13" fmla="*/ 0 h 44"/>
                <a:gd name="T14" fmla="*/ 6 w 24"/>
                <a:gd name="T15" fmla="*/ 2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44">
                  <a:moveTo>
                    <a:pt x="8" y="0"/>
                  </a:moveTo>
                  <a:cubicBezTo>
                    <a:pt x="9" y="5"/>
                    <a:pt x="11" y="9"/>
                    <a:pt x="14" y="12"/>
                  </a:cubicBezTo>
                  <a:cubicBezTo>
                    <a:pt x="16" y="15"/>
                    <a:pt x="23" y="18"/>
                    <a:pt x="23" y="21"/>
                  </a:cubicBezTo>
                  <a:cubicBezTo>
                    <a:pt x="24" y="25"/>
                    <a:pt x="17" y="29"/>
                    <a:pt x="15" y="32"/>
                  </a:cubicBezTo>
                  <a:cubicBezTo>
                    <a:pt x="12" y="36"/>
                    <a:pt x="10" y="41"/>
                    <a:pt x="8" y="44"/>
                  </a:cubicBezTo>
                  <a:cubicBezTo>
                    <a:pt x="4" y="40"/>
                    <a:pt x="5" y="26"/>
                    <a:pt x="4" y="19"/>
                  </a:cubicBezTo>
                  <a:cubicBezTo>
                    <a:pt x="3" y="13"/>
                    <a:pt x="0" y="7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2" name="Freeform 7123"/>
            <p:cNvSpPr>
              <a:spLocks/>
            </p:cNvSpPr>
            <p:nvPr/>
          </p:nvSpPr>
          <p:spPr bwMode="auto">
            <a:xfrm>
              <a:off x="3129" y="1248"/>
              <a:ext cx="108" cy="153"/>
            </a:xfrm>
            <a:custGeom>
              <a:avLst/>
              <a:gdLst>
                <a:gd name="T0" fmla="*/ 84 w 117"/>
                <a:gd name="T1" fmla="*/ 26 h 165"/>
                <a:gd name="T2" fmla="*/ 86 w 117"/>
                <a:gd name="T3" fmla="*/ 4 h 165"/>
                <a:gd name="T4" fmla="*/ 76 w 117"/>
                <a:gd name="T5" fmla="*/ 14 h 165"/>
                <a:gd name="T6" fmla="*/ 63 w 117"/>
                <a:gd name="T7" fmla="*/ 34 h 165"/>
                <a:gd name="T8" fmla="*/ 25 w 117"/>
                <a:gd name="T9" fmla="*/ 91 h 165"/>
                <a:gd name="T10" fmla="*/ 10 w 117"/>
                <a:gd name="T11" fmla="*/ 112 h 165"/>
                <a:gd name="T12" fmla="*/ 1 w 117"/>
                <a:gd name="T13" fmla="*/ 132 h 165"/>
                <a:gd name="T14" fmla="*/ 17 w 117"/>
                <a:gd name="T15" fmla="*/ 113 h 165"/>
                <a:gd name="T16" fmla="*/ 29 w 117"/>
                <a:gd name="T17" fmla="*/ 98 h 165"/>
                <a:gd name="T18" fmla="*/ 56 w 117"/>
                <a:gd name="T19" fmla="*/ 68 h 165"/>
                <a:gd name="T20" fmla="*/ 74 w 117"/>
                <a:gd name="T21" fmla="*/ 41 h 165"/>
                <a:gd name="T22" fmla="*/ 85 w 117"/>
                <a:gd name="T23" fmla="*/ 26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7" h="165">
                  <a:moveTo>
                    <a:pt x="107" y="32"/>
                  </a:moveTo>
                  <a:cubicBezTo>
                    <a:pt x="112" y="27"/>
                    <a:pt x="117" y="9"/>
                    <a:pt x="109" y="4"/>
                  </a:cubicBezTo>
                  <a:cubicBezTo>
                    <a:pt x="103" y="0"/>
                    <a:pt x="98" y="12"/>
                    <a:pt x="96" y="17"/>
                  </a:cubicBezTo>
                  <a:cubicBezTo>
                    <a:pt x="91" y="26"/>
                    <a:pt x="85" y="34"/>
                    <a:pt x="80" y="43"/>
                  </a:cubicBezTo>
                  <a:cubicBezTo>
                    <a:pt x="65" y="68"/>
                    <a:pt x="49" y="92"/>
                    <a:pt x="31" y="114"/>
                  </a:cubicBezTo>
                  <a:cubicBezTo>
                    <a:pt x="25" y="123"/>
                    <a:pt x="19" y="132"/>
                    <a:pt x="13" y="141"/>
                  </a:cubicBezTo>
                  <a:cubicBezTo>
                    <a:pt x="9" y="147"/>
                    <a:pt x="0" y="157"/>
                    <a:pt x="1" y="165"/>
                  </a:cubicBezTo>
                  <a:cubicBezTo>
                    <a:pt x="10" y="162"/>
                    <a:pt x="15" y="149"/>
                    <a:pt x="21" y="142"/>
                  </a:cubicBezTo>
                  <a:cubicBezTo>
                    <a:pt x="26" y="136"/>
                    <a:pt x="31" y="129"/>
                    <a:pt x="37" y="123"/>
                  </a:cubicBezTo>
                  <a:cubicBezTo>
                    <a:pt x="49" y="111"/>
                    <a:pt x="60" y="98"/>
                    <a:pt x="71" y="85"/>
                  </a:cubicBezTo>
                  <a:cubicBezTo>
                    <a:pt x="79" y="74"/>
                    <a:pt x="86" y="62"/>
                    <a:pt x="94" y="51"/>
                  </a:cubicBezTo>
                  <a:cubicBezTo>
                    <a:pt x="99" y="45"/>
                    <a:pt x="104" y="39"/>
                    <a:pt x="108" y="32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3" name="Freeform 7124"/>
            <p:cNvSpPr>
              <a:spLocks/>
            </p:cNvSpPr>
            <p:nvPr/>
          </p:nvSpPr>
          <p:spPr bwMode="auto">
            <a:xfrm>
              <a:off x="3281" y="1323"/>
              <a:ext cx="25" cy="15"/>
            </a:xfrm>
            <a:custGeom>
              <a:avLst/>
              <a:gdLst>
                <a:gd name="T0" fmla="*/ 0 w 27"/>
                <a:gd name="T1" fmla="*/ 1 h 16"/>
                <a:gd name="T2" fmla="*/ 18 w 27"/>
                <a:gd name="T3" fmla="*/ 12 h 16"/>
                <a:gd name="T4" fmla="*/ 21 w 27"/>
                <a:gd name="T5" fmla="*/ 5 h 16"/>
                <a:gd name="T6" fmla="*/ 0 w 27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6">
                  <a:moveTo>
                    <a:pt x="0" y="1"/>
                  </a:moveTo>
                  <a:cubicBezTo>
                    <a:pt x="4" y="6"/>
                    <a:pt x="16" y="16"/>
                    <a:pt x="22" y="15"/>
                  </a:cubicBezTo>
                  <a:cubicBezTo>
                    <a:pt x="24" y="12"/>
                    <a:pt x="26" y="9"/>
                    <a:pt x="27" y="5"/>
                  </a:cubicBezTo>
                  <a:cubicBezTo>
                    <a:pt x="19" y="0"/>
                    <a:pt x="7" y="0"/>
                    <a:pt x="0" y="1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4" name="Freeform 7125"/>
            <p:cNvSpPr>
              <a:spLocks/>
            </p:cNvSpPr>
            <p:nvPr/>
          </p:nvSpPr>
          <p:spPr bwMode="auto">
            <a:xfrm>
              <a:off x="3045" y="1466"/>
              <a:ext cx="85" cy="109"/>
            </a:xfrm>
            <a:custGeom>
              <a:avLst/>
              <a:gdLst>
                <a:gd name="T0" fmla="*/ 58 w 91"/>
                <a:gd name="T1" fmla="*/ 0 h 118"/>
                <a:gd name="T2" fmla="*/ 73 w 91"/>
                <a:gd name="T3" fmla="*/ 25 h 118"/>
                <a:gd name="T4" fmla="*/ 50 w 91"/>
                <a:gd name="T5" fmla="*/ 54 h 118"/>
                <a:gd name="T6" fmla="*/ 26 w 91"/>
                <a:gd name="T7" fmla="*/ 84 h 118"/>
                <a:gd name="T8" fmla="*/ 1 w 91"/>
                <a:gd name="T9" fmla="*/ 67 h 118"/>
                <a:gd name="T10" fmla="*/ 18 w 91"/>
                <a:gd name="T11" fmla="*/ 44 h 118"/>
                <a:gd name="T12" fmla="*/ 36 w 91"/>
                <a:gd name="T13" fmla="*/ 26 h 118"/>
                <a:gd name="T14" fmla="*/ 58 w 91"/>
                <a:gd name="T15" fmla="*/ 4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8">
                  <a:moveTo>
                    <a:pt x="71" y="0"/>
                  </a:moveTo>
                  <a:cubicBezTo>
                    <a:pt x="71" y="12"/>
                    <a:pt x="91" y="17"/>
                    <a:pt x="89" y="31"/>
                  </a:cubicBezTo>
                  <a:cubicBezTo>
                    <a:pt x="87" y="45"/>
                    <a:pt x="70" y="58"/>
                    <a:pt x="61" y="68"/>
                  </a:cubicBezTo>
                  <a:cubicBezTo>
                    <a:pt x="50" y="80"/>
                    <a:pt x="44" y="97"/>
                    <a:pt x="32" y="107"/>
                  </a:cubicBezTo>
                  <a:cubicBezTo>
                    <a:pt x="17" y="118"/>
                    <a:pt x="0" y="103"/>
                    <a:pt x="1" y="86"/>
                  </a:cubicBezTo>
                  <a:cubicBezTo>
                    <a:pt x="2" y="74"/>
                    <a:pt x="13" y="64"/>
                    <a:pt x="21" y="56"/>
                  </a:cubicBezTo>
                  <a:cubicBezTo>
                    <a:pt x="29" y="48"/>
                    <a:pt x="36" y="40"/>
                    <a:pt x="45" y="32"/>
                  </a:cubicBezTo>
                  <a:cubicBezTo>
                    <a:pt x="52" y="25"/>
                    <a:pt x="72" y="16"/>
                    <a:pt x="71" y="4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5" name="Freeform 7126"/>
            <p:cNvSpPr>
              <a:spLocks/>
            </p:cNvSpPr>
            <p:nvPr/>
          </p:nvSpPr>
          <p:spPr bwMode="auto">
            <a:xfrm>
              <a:off x="3010" y="1518"/>
              <a:ext cx="30" cy="24"/>
            </a:xfrm>
            <a:custGeom>
              <a:avLst/>
              <a:gdLst>
                <a:gd name="T0" fmla="*/ 0 w 32"/>
                <a:gd name="T1" fmla="*/ 12 h 25"/>
                <a:gd name="T2" fmla="*/ 20 w 32"/>
                <a:gd name="T3" fmla="*/ 18 h 25"/>
                <a:gd name="T4" fmla="*/ 26 w 32"/>
                <a:gd name="T5" fmla="*/ 0 h 25"/>
                <a:gd name="T6" fmla="*/ 3 w 32"/>
                <a:gd name="T7" fmla="*/ 12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5">
                  <a:moveTo>
                    <a:pt x="0" y="14"/>
                  </a:moveTo>
                  <a:cubicBezTo>
                    <a:pt x="6" y="18"/>
                    <a:pt x="17" y="25"/>
                    <a:pt x="23" y="21"/>
                  </a:cubicBezTo>
                  <a:cubicBezTo>
                    <a:pt x="27" y="18"/>
                    <a:pt x="32" y="6"/>
                    <a:pt x="32" y="0"/>
                  </a:cubicBezTo>
                  <a:cubicBezTo>
                    <a:pt x="22" y="0"/>
                    <a:pt x="12" y="17"/>
                    <a:pt x="3" y="13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6" name="Freeform 7127"/>
            <p:cNvSpPr>
              <a:spLocks/>
            </p:cNvSpPr>
            <p:nvPr/>
          </p:nvSpPr>
          <p:spPr bwMode="auto">
            <a:xfrm>
              <a:off x="3261" y="1415"/>
              <a:ext cx="48" cy="82"/>
            </a:xfrm>
            <a:custGeom>
              <a:avLst/>
              <a:gdLst>
                <a:gd name="T0" fmla="*/ 8 w 51"/>
                <a:gd name="T1" fmla="*/ 6 h 89"/>
                <a:gd name="T2" fmla="*/ 20 w 51"/>
                <a:gd name="T3" fmla="*/ 17 h 89"/>
                <a:gd name="T4" fmla="*/ 23 w 51"/>
                <a:gd name="T5" fmla="*/ 28 h 89"/>
                <a:gd name="T6" fmla="*/ 36 w 51"/>
                <a:gd name="T7" fmla="*/ 48 h 89"/>
                <a:gd name="T8" fmla="*/ 38 w 51"/>
                <a:gd name="T9" fmla="*/ 59 h 89"/>
                <a:gd name="T10" fmla="*/ 22 w 51"/>
                <a:gd name="T11" fmla="*/ 62 h 89"/>
                <a:gd name="T12" fmla="*/ 8 w 51"/>
                <a:gd name="T13" fmla="*/ 68 h 89"/>
                <a:gd name="T14" fmla="*/ 6 w 51"/>
                <a:gd name="T15" fmla="*/ 49 h 89"/>
                <a:gd name="T16" fmla="*/ 4 w 51"/>
                <a:gd name="T17" fmla="*/ 18 h 89"/>
                <a:gd name="T18" fmla="*/ 4 w 51"/>
                <a:gd name="T19" fmla="*/ 0 h 89"/>
                <a:gd name="T20" fmla="*/ 9 w 51"/>
                <a:gd name="T21" fmla="*/ 9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1" y="9"/>
                  </a:moveTo>
                  <a:cubicBezTo>
                    <a:pt x="14" y="16"/>
                    <a:pt x="17" y="17"/>
                    <a:pt x="23" y="21"/>
                  </a:cubicBezTo>
                  <a:cubicBezTo>
                    <a:pt x="31" y="25"/>
                    <a:pt x="31" y="28"/>
                    <a:pt x="27" y="36"/>
                  </a:cubicBezTo>
                  <a:cubicBezTo>
                    <a:pt x="21" y="50"/>
                    <a:pt x="33" y="52"/>
                    <a:pt x="42" y="61"/>
                  </a:cubicBezTo>
                  <a:cubicBezTo>
                    <a:pt x="47" y="65"/>
                    <a:pt x="51" y="71"/>
                    <a:pt x="46" y="75"/>
                  </a:cubicBezTo>
                  <a:cubicBezTo>
                    <a:pt x="41" y="79"/>
                    <a:pt x="32" y="78"/>
                    <a:pt x="26" y="79"/>
                  </a:cubicBezTo>
                  <a:cubicBezTo>
                    <a:pt x="22" y="81"/>
                    <a:pt x="14" y="89"/>
                    <a:pt x="9" y="87"/>
                  </a:cubicBezTo>
                  <a:cubicBezTo>
                    <a:pt x="2" y="84"/>
                    <a:pt x="5" y="68"/>
                    <a:pt x="6" y="62"/>
                  </a:cubicBezTo>
                  <a:cubicBezTo>
                    <a:pt x="7" y="49"/>
                    <a:pt x="5" y="37"/>
                    <a:pt x="4" y="24"/>
                  </a:cubicBezTo>
                  <a:cubicBezTo>
                    <a:pt x="4" y="18"/>
                    <a:pt x="0" y="6"/>
                    <a:pt x="4" y="0"/>
                  </a:cubicBezTo>
                  <a:cubicBezTo>
                    <a:pt x="8" y="2"/>
                    <a:pt x="10" y="8"/>
                    <a:pt x="12" y="12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7" name="Freeform 7128"/>
            <p:cNvSpPr>
              <a:spLocks/>
            </p:cNvSpPr>
            <p:nvPr/>
          </p:nvSpPr>
          <p:spPr bwMode="auto">
            <a:xfrm>
              <a:off x="3322" y="1301"/>
              <a:ext cx="25" cy="52"/>
            </a:xfrm>
            <a:custGeom>
              <a:avLst/>
              <a:gdLst>
                <a:gd name="T0" fmla="*/ 12 w 27"/>
                <a:gd name="T1" fmla="*/ 0 h 56"/>
                <a:gd name="T2" fmla="*/ 20 w 27"/>
                <a:gd name="T3" fmla="*/ 20 h 56"/>
                <a:gd name="T4" fmla="*/ 5 w 27"/>
                <a:gd name="T5" fmla="*/ 44 h 56"/>
                <a:gd name="T6" fmla="*/ 4 w 27"/>
                <a:gd name="T7" fmla="*/ 20 h 56"/>
                <a:gd name="T8" fmla="*/ 9 w 27"/>
                <a:gd name="T9" fmla="*/ 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6">
                  <a:moveTo>
                    <a:pt x="15" y="0"/>
                  </a:moveTo>
                  <a:cubicBezTo>
                    <a:pt x="17" y="8"/>
                    <a:pt x="27" y="17"/>
                    <a:pt x="26" y="26"/>
                  </a:cubicBezTo>
                  <a:cubicBezTo>
                    <a:pt x="26" y="32"/>
                    <a:pt x="12" y="56"/>
                    <a:pt x="5" y="55"/>
                  </a:cubicBezTo>
                  <a:cubicBezTo>
                    <a:pt x="0" y="54"/>
                    <a:pt x="3" y="32"/>
                    <a:pt x="4" y="26"/>
                  </a:cubicBezTo>
                  <a:cubicBezTo>
                    <a:pt x="5" y="18"/>
                    <a:pt x="10" y="11"/>
                    <a:pt x="12" y="3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8" name="Freeform 7129"/>
            <p:cNvSpPr>
              <a:spLocks/>
            </p:cNvSpPr>
            <p:nvPr/>
          </p:nvSpPr>
          <p:spPr bwMode="auto">
            <a:xfrm>
              <a:off x="3296" y="1368"/>
              <a:ext cx="31" cy="101"/>
            </a:xfrm>
            <a:custGeom>
              <a:avLst/>
              <a:gdLst>
                <a:gd name="T0" fmla="*/ 14 w 34"/>
                <a:gd name="T1" fmla="*/ 6 h 109"/>
                <a:gd name="T2" fmla="*/ 25 w 34"/>
                <a:gd name="T3" fmla="*/ 21 h 109"/>
                <a:gd name="T4" fmla="*/ 17 w 34"/>
                <a:gd name="T5" fmla="*/ 41 h 109"/>
                <a:gd name="T6" fmla="*/ 16 w 34"/>
                <a:gd name="T7" fmla="*/ 64 h 109"/>
                <a:gd name="T8" fmla="*/ 16 w 34"/>
                <a:gd name="T9" fmla="*/ 87 h 109"/>
                <a:gd name="T10" fmla="*/ 3 w 34"/>
                <a:gd name="T11" fmla="*/ 76 h 109"/>
                <a:gd name="T12" fmla="*/ 5 w 34"/>
                <a:gd name="T13" fmla="*/ 64 h 109"/>
                <a:gd name="T14" fmla="*/ 5 w 34"/>
                <a:gd name="T15" fmla="*/ 45 h 109"/>
                <a:gd name="T16" fmla="*/ 9 w 34"/>
                <a:gd name="T17" fmla="*/ 30 h 109"/>
                <a:gd name="T18" fmla="*/ 5 w 34"/>
                <a:gd name="T19" fmla="*/ 16 h 109"/>
                <a:gd name="T20" fmla="*/ 14 w 34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109">
                  <a:moveTo>
                    <a:pt x="17" y="9"/>
                  </a:moveTo>
                  <a:cubicBezTo>
                    <a:pt x="19" y="19"/>
                    <a:pt x="31" y="18"/>
                    <a:pt x="33" y="27"/>
                  </a:cubicBezTo>
                  <a:cubicBezTo>
                    <a:pt x="34" y="34"/>
                    <a:pt x="25" y="45"/>
                    <a:pt x="23" y="51"/>
                  </a:cubicBezTo>
                  <a:cubicBezTo>
                    <a:pt x="19" y="60"/>
                    <a:pt x="20" y="70"/>
                    <a:pt x="21" y="80"/>
                  </a:cubicBezTo>
                  <a:cubicBezTo>
                    <a:pt x="21" y="86"/>
                    <a:pt x="27" y="105"/>
                    <a:pt x="22" y="109"/>
                  </a:cubicBezTo>
                  <a:cubicBezTo>
                    <a:pt x="20" y="94"/>
                    <a:pt x="8" y="103"/>
                    <a:pt x="3" y="95"/>
                  </a:cubicBezTo>
                  <a:cubicBezTo>
                    <a:pt x="0" y="91"/>
                    <a:pt x="4" y="85"/>
                    <a:pt x="5" y="80"/>
                  </a:cubicBezTo>
                  <a:cubicBezTo>
                    <a:pt x="6" y="73"/>
                    <a:pt x="5" y="65"/>
                    <a:pt x="6" y="57"/>
                  </a:cubicBezTo>
                  <a:cubicBezTo>
                    <a:pt x="8" y="50"/>
                    <a:pt x="13" y="45"/>
                    <a:pt x="12" y="37"/>
                  </a:cubicBezTo>
                  <a:cubicBezTo>
                    <a:pt x="11" y="30"/>
                    <a:pt x="7" y="25"/>
                    <a:pt x="6" y="19"/>
                  </a:cubicBezTo>
                  <a:cubicBezTo>
                    <a:pt x="6" y="12"/>
                    <a:pt x="12" y="0"/>
                    <a:pt x="18" y="10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39" name="Freeform 7130"/>
            <p:cNvSpPr>
              <a:spLocks/>
            </p:cNvSpPr>
            <p:nvPr/>
          </p:nvSpPr>
          <p:spPr bwMode="auto">
            <a:xfrm>
              <a:off x="3218" y="1366"/>
              <a:ext cx="36" cy="61"/>
            </a:xfrm>
            <a:custGeom>
              <a:avLst/>
              <a:gdLst>
                <a:gd name="T0" fmla="*/ 18 w 39"/>
                <a:gd name="T1" fmla="*/ 15 h 66"/>
                <a:gd name="T2" fmla="*/ 3 w 39"/>
                <a:gd name="T3" fmla="*/ 37 h 66"/>
                <a:gd name="T4" fmla="*/ 13 w 39"/>
                <a:gd name="T5" fmla="*/ 51 h 66"/>
                <a:gd name="T6" fmla="*/ 25 w 39"/>
                <a:gd name="T7" fmla="*/ 28 h 66"/>
                <a:gd name="T8" fmla="*/ 30 w 39"/>
                <a:gd name="T9" fmla="*/ 0 h 66"/>
                <a:gd name="T10" fmla="*/ 18 w 39"/>
                <a:gd name="T11" fmla="*/ 1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66">
                  <a:moveTo>
                    <a:pt x="23" y="18"/>
                  </a:moveTo>
                  <a:cubicBezTo>
                    <a:pt x="18" y="28"/>
                    <a:pt x="8" y="36"/>
                    <a:pt x="3" y="47"/>
                  </a:cubicBezTo>
                  <a:cubicBezTo>
                    <a:pt x="0" y="57"/>
                    <a:pt x="4" y="66"/>
                    <a:pt x="16" y="65"/>
                  </a:cubicBezTo>
                  <a:cubicBezTo>
                    <a:pt x="26" y="65"/>
                    <a:pt x="30" y="43"/>
                    <a:pt x="31" y="35"/>
                  </a:cubicBezTo>
                  <a:cubicBezTo>
                    <a:pt x="33" y="24"/>
                    <a:pt x="35" y="10"/>
                    <a:pt x="39" y="0"/>
                  </a:cubicBezTo>
                  <a:cubicBezTo>
                    <a:pt x="34" y="8"/>
                    <a:pt x="29" y="17"/>
                    <a:pt x="23" y="22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0" name="Freeform 7131"/>
            <p:cNvSpPr>
              <a:spLocks/>
            </p:cNvSpPr>
            <p:nvPr/>
          </p:nvSpPr>
          <p:spPr bwMode="auto">
            <a:xfrm>
              <a:off x="3259" y="1215"/>
              <a:ext cx="37" cy="85"/>
            </a:xfrm>
            <a:custGeom>
              <a:avLst/>
              <a:gdLst>
                <a:gd name="T0" fmla="*/ 26 w 40"/>
                <a:gd name="T1" fmla="*/ 73 h 92"/>
                <a:gd name="T2" fmla="*/ 30 w 40"/>
                <a:gd name="T3" fmla="*/ 57 h 92"/>
                <a:gd name="T4" fmla="*/ 19 w 40"/>
                <a:gd name="T5" fmla="*/ 49 h 92"/>
                <a:gd name="T6" fmla="*/ 17 w 40"/>
                <a:gd name="T7" fmla="*/ 17 h 92"/>
                <a:gd name="T8" fmla="*/ 1 w 40"/>
                <a:gd name="T9" fmla="*/ 27 h 92"/>
                <a:gd name="T10" fmla="*/ 5 w 40"/>
                <a:gd name="T11" fmla="*/ 54 h 92"/>
                <a:gd name="T12" fmla="*/ 24 w 40"/>
                <a:gd name="T13" fmla="*/ 7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92">
                  <a:moveTo>
                    <a:pt x="32" y="92"/>
                  </a:moveTo>
                  <a:cubicBezTo>
                    <a:pt x="34" y="87"/>
                    <a:pt x="40" y="77"/>
                    <a:pt x="38" y="72"/>
                  </a:cubicBezTo>
                  <a:cubicBezTo>
                    <a:pt x="37" y="66"/>
                    <a:pt x="28" y="66"/>
                    <a:pt x="24" y="62"/>
                  </a:cubicBezTo>
                  <a:cubicBezTo>
                    <a:pt x="15" y="53"/>
                    <a:pt x="24" y="34"/>
                    <a:pt x="21" y="22"/>
                  </a:cubicBezTo>
                  <a:cubicBezTo>
                    <a:pt x="14" y="0"/>
                    <a:pt x="3" y="23"/>
                    <a:pt x="1" y="34"/>
                  </a:cubicBezTo>
                  <a:cubicBezTo>
                    <a:pt x="0" y="46"/>
                    <a:pt x="0" y="59"/>
                    <a:pt x="5" y="68"/>
                  </a:cubicBezTo>
                  <a:cubicBezTo>
                    <a:pt x="9" y="77"/>
                    <a:pt x="21" y="88"/>
                    <a:pt x="30" y="90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1" name="Freeform 7132"/>
            <p:cNvSpPr>
              <a:spLocks/>
            </p:cNvSpPr>
            <p:nvPr/>
          </p:nvSpPr>
          <p:spPr bwMode="auto">
            <a:xfrm>
              <a:off x="3281" y="1168"/>
              <a:ext cx="21" cy="62"/>
            </a:xfrm>
            <a:custGeom>
              <a:avLst/>
              <a:gdLst>
                <a:gd name="T0" fmla="*/ 16 w 23"/>
                <a:gd name="T1" fmla="*/ 0 h 67"/>
                <a:gd name="T2" fmla="*/ 5 w 23"/>
                <a:gd name="T3" fmla="*/ 25 h 67"/>
                <a:gd name="T4" fmla="*/ 0 w 23"/>
                <a:gd name="T5" fmla="*/ 37 h 67"/>
                <a:gd name="T6" fmla="*/ 5 w 23"/>
                <a:gd name="T7" fmla="*/ 48 h 67"/>
                <a:gd name="T8" fmla="*/ 16 w 23"/>
                <a:gd name="T9" fmla="*/ 4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7">
                  <a:moveTo>
                    <a:pt x="22" y="0"/>
                  </a:moveTo>
                  <a:cubicBezTo>
                    <a:pt x="20" y="10"/>
                    <a:pt x="13" y="22"/>
                    <a:pt x="8" y="31"/>
                  </a:cubicBezTo>
                  <a:cubicBezTo>
                    <a:pt x="5" y="36"/>
                    <a:pt x="1" y="40"/>
                    <a:pt x="0" y="47"/>
                  </a:cubicBezTo>
                  <a:cubicBezTo>
                    <a:pt x="0" y="50"/>
                    <a:pt x="2" y="59"/>
                    <a:pt x="5" y="61"/>
                  </a:cubicBezTo>
                  <a:cubicBezTo>
                    <a:pt x="19" y="67"/>
                    <a:pt x="23" y="12"/>
                    <a:pt x="22" y="4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2" name="Freeform 7133"/>
            <p:cNvSpPr>
              <a:spLocks/>
            </p:cNvSpPr>
            <p:nvPr/>
          </p:nvSpPr>
          <p:spPr bwMode="auto">
            <a:xfrm>
              <a:off x="3280" y="1141"/>
              <a:ext cx="18" cy="35"/>
            </a:xfrm>
            <a:custGeom>
              <a:avLst/>
              <a:gdLst>
                <a:gd name="T0" fmla="*/ 14 w 20"/>
                <a:gd name="T1" fmla="*/ 6 h 38"/>
                <a:gd name="T2" fmla="*/ 1 w 20"/>
                <a:gd name="T3" fmla="*/ 29 h 38"/>
                <a:gd name="T4" fmla="*/ 14 w 20"/>
                <a:gd name="T5" fmla="*/ 6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8">
                  <a:moveTo>
                    <a:pt x="20" y="6"/>
                  </a:moveTo>
                  <a:cubicBezTo>
                    <a:pt x="12" y="0"/>
                    <a:pt x="0" y="31"/>
                    <a:pt x="1" y="38"/>
                  </a:cubicBezTo>
                  <a:cubicBezTo>
                    <a:pt x="8" y="36"/>
                    <a:pt x="20" y="14"/>
                    <a:pt x="20" y="6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3" name="Freeform 7134"/>
            <p:cNvSpPr>
              <a:spLocks/>
            </p:cNvSpPr>
            <p:nvPr/>
          </p:nvSpPr>
          <p:spPr bwMode="auto">
            <a:xfrm>
              <a:off x="3074" y="1433"/>
              <a:ext cx="171" cy="153"/>
            </a:xfrm>
            <a:custGeom>
              <a:avLst/>
              <a:gdLst>
                <a:gd name="T0" fmla="*/ 148 w 184"/>
                <a:gd name="T1" fmla="*/ 1 h 165"/>
                <a:gd name="T2" fmla="*/ 141 w 184"/>
                <a:gd name="T3" fmla="*/ 16 h 165"/>
                <a:gd name="T4" fmla="*/ 130 w 184"/>
                <a:gd name="T5" fmla="*/ 29 h 165"/>
                <a:gd name="T6" fmla="*/ 104 w 184"/>
                <a:gd name="T7" fmla="*/ 71 h 165"/>
                <a:gd name="T8" fmla="*/ 89 w 184"/>
                <a:gd name="T9" fmla="*/ 102 h 165"/>
                <a:gd name="T10" fmla="*/ 59 w 184"/>
                <a:gd name="T11" fmla="*/ 109 h 165"/>
                <a:gd name="T12" fmla="*/ 43 w 184"/>
                <a:gd name="T13" fmla="*/ 108 h 165"/>
                <a:gd name="T14" fmla="*/ 30 w 184"/>
                <a:gd name="T15" fmla="*/ 120 h 165"/>
                <a:gd name="T16" fmla="*/ 0 w 184"/>
                <a:gd name="T17" fmla="*/ 126 h 165"/>
                <a:gd name="T18" fmla="*/ 35 w 184"/>
                <a:gd name="T19" fmla="*/ 100 h 165"/>
                <a:gd name="T20" fmla="*/ 59 w 184"/>
                <a:gd name="T21" fmla="*/ 94 h 165"/>
                <a:gd name="T22" fmla="*/ 81 w 184"/>
                <a:gd name="T23" fmla="*/ 80 h 165"/>
                <a:gd name="T24" fmla="*/ 147 w 184"/>
                <a:gd name="T25" fmla="*/ 1 h 165"/>
                <a:gd name="T26" fmla="*/ 148 w 184"/>
                <a:gd name="T27" fmla="*/ 0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4" h="165">
                  <a:moveTo>
                    <a:pt x="184" y="1"/>
                  </a:moveTo>
                  <a:cubicBezTo>
                    <a:pt x="181" y="7"/>
                    <a:pt x="180" y="14"/>
                    <a:pt x="176" y="19"/>
                  </a:cubicBezTo>
                  <a:cubicBezTo>
                    <a:pt x="172" y="25"/>
                    <a:pt x="167" y="29"/>
                    <a:pt x="162" y="36"/>
                  </a:cubicBezTo>
                  <a:cubicBezTo>
                    <a:pt x="150" y="53"/>
                    <a:pt x="139" y="70"/>
                    <a:pt x="130" y="89"/>
                  </a:cubicBezTo>
                  <a:cubicBezTo>
                    <a:pt x="125" y="102"/>
                    <a:pt x="120" y="119"/>
                    <a:pt x="111" y="128"/>
                  </a:cubicBezTo>
                  <a:cubicBezTo>
                    <a:pt x="98" y="141"/>
                    <a:pt x="89" y="141"/>
                    <a:pt x="73" y="137"/>
                  </a:cubicBezTo>
                  <a:cubicBezTo>
                    <a:pt x="66" y="136"/>
                    <a:pt x="60" y="133"/>
                    <a:pt x="53" y="135"/>
                  </a:cubicBezTo>
                  <a:cubicBezTo>
                    <a:pt x="47" y="138"/>
                    <a:pt x="42" y="146"/>
                    <a:pt x="37" y="150"/>
                  </a:cubicBezTo>
                  <a:cubicBezTo>
                    <a:pt x="27" y="157"/>
                    <a:pt x="10" y="165"/>
                    <a:pt x="0" y="159"/>
                  </a:cubicBezTo>
                  <a:cubicBezTo>
                    <a:pt x="15" y="160"/>
                    <a:pt x="32" y="133"/>
                    <a:pt x="44" y="126"/>
                  </a:cubicBezTo>
                  <a:cubicBezTo>
                    <a:pt x="53" y="121"/>
                    <a:pt x="63" y="120"/>
                    <a:pt x="74" y="118"/>
                  </a:cubicBezTo>
                  <a:cubicBezTo>
                    <a:pt x="86" y="116"/>
                    <a:pt x="92" y="109"/>
                    <a:pt x="101" y="100"/>
                  </a:cubicBezTo>
                  <a:cubicBezTo>
                    <a:pt x="130" y="69"/>
                    <a:pt x="151" y="29"/>
                    <a:pt x="183" y="1"/>
                  </a:cubicBezTo>
                  <a:cubicBezTo>
                    <a:pt x="183" y="1"/>
                    <a:pt x="183" y="0"/>
                    <a:pt x="184" y="0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4" name="Freeform 7135"/>
            <p:cNvSpPr>
              <a:spLocks/>
            </p:cNvSpPr>
            <p:nvPr/>
          </p:nvSpPr>
          <p:spPr bwMode="auto">
            <a:xfrm>
              <a:off x="3199" y="1329"/>
              <a:ext cx="56" cy="81"/>
            </a:xfrm>
            <a:custGeom>
              <a:avLst/>
              <a:gdLst>
                <a:gd name="T0" fmla="*/ 43 w 60"/>
                <a:gd name="T1" fmla="*/ 8 h 88"/>
                <a:gd name="T2" fmla="*/ 20 w 60"/>
                <a:gd name="T3" fmla="*/ 27 h 88"/>
                <a:gd name="T4" fmla="*/ 0 w 60"/>
                <a:gd name="T5" fmla="*/ 58 h 88"/>
                <a:gd name="T6" fmla="*/ 11 w 60"/>
                <a:gd name="T7" fmla="*/ 57 h 88"/>
                <a:gd name="T8" fmla="*/ 28 w 60"/>
                <a:gd name="T9" fmla="*/ 39 h 88"/>
                <a:gd name="T10" fmla="*/ 43 w 60"/>
                <a:gd name="T11" fmla="*/ 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88">
                  <a:moveTo>
                    <a:pt x="53" y="11"/>
                  </a:moveTo>
                  <a:cubicBezTo>
                    <a:pt x="52" y="0"/>
                    <a:pt x="27" y="30"/>
                    <a:pt x="24" y="34"/>
                  </a:cubicBezTo>
                  <a:cubicBezTo>
                    <a:pt x="16" y="46"/>
                    <a:pt x="0" y="59"/>
                    <a:pt x="0" y="74"/>
                  </a:cubicBezTo>
                  <a:cubicBezTo>
                    <a:pt x="0" y="88"/>
                    <a:pt x="9" y="80"/>
                    <a:pt x="14" y="73"/>
                  </a:cubicBezTo>
                  <a:cubicBezTo>
                    <a:pt x="20" y="65"/>
                    <a:pt x="26" y="57"/>
                    <a:pt x="34" y="50"/>
                  </a:cubicBezTo>
                  <a:cubicBezTo>
                    <a:pt x="42" y="42"/>
                    <a:pt x="60" y="23"/>
                    <a:pt x="53" y="11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5" name="Freeform 7136"/>
            <p:cNvSpPr>
              <a:spLocks/>
            </p:cNvSpPr>
            <p:nvPr/>
          </p:nvSpPr>
          <p:spPr bwMode="auto">
            <a:xfrm>
              <a:off x="3262" y="1330"/>
              <a:ext cx="18" cy="49"/>
            </a:xfrm>
            <a:custGeom>
              <a:avLst/>
              <a:gdLst>
                <a:gd name="T0" fmla="*/ 11 w 19"/>
                <a:gd name="T1" fmla="*/ 0 h 53"/>
                <a:gd name="T2" fmla="*/ 1 w 19"/>
                <a:gd name="T3" fmla="*/ 42 h 53"/>
                <a:gd name="T4" fmla="*/ 11 w 19"/>
                <a:gd name="T5" fmla="*/ 2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53">
                  <a:moveTo>
                    <a:pt x="14" y="0"/>
                  </a:moveTo>
                  <a:cubicBezTo>
                    <a:pt x="2" y="8"/>
                    <a:pt x="0" y="40"/>
                    <a:pt x="1" y="53"/>
                  </a:cubicBezTo>
                  <a:cubicBezTo>
                    <a:pt x="7" y="47"/>
                    <a:pt x="19" y="9"/>
                    <a:pt x="14" y="2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6" name="Freeform 7137"/>
            <p:cNvSpPr>
              <a:spLocks/>
            </p:cNvSpPr>
            <p:nvPr/>
          </p:nvSpPr>
          <p:spPr bwMode="auto">
            <a:xfrm>
              <a:off x="3235" y="1247"/>
              <a:ext cx="46" cy="64"/>
            </a:xfrm>
            <a:custGeom>
              <a:avLst/>
              <a:gdLst>
                <a:gd name="T0" fmla="*/ 0 w 49"/>
                <a:gd name="T1" fmla="*/ 0 h 69"/>
                <a:gd name="T2" fmla="*/ 40 w 49"/>
                <a:gd name="T3" fmla="*/ 55 h 69"/>
                <a:gd name="T4" fmla="*/ 26 w 49"/>
                <a:gd name="T5" fmla="*/ 43 h 69"/>
                <a:gd name="T6" fmla="*/ 18 w 49"/>
                <a:gd name="T7" fmla="*/ 28 h 69"/>
                <a:gd name="T8" fmla="*/ 0 w 49"/>
                <a:gd name="T9" fmla="*/ 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69">
                  <a:moveTo>
                    <a:pt x="0" y="0"/>
                  </a:moveTo>
                  <a:cubicBezTo>
                    <a:pt x="14" y="22"/>
                    <a:pt x="17" y="67"/>
                    <a:pt x="49" y="69"/>
                  </a:cubicBezTo>
                  <a:cubicBezTo>
                    <a:pt x="48" y="63"/>
                    <a:pt x="37" y="59"/>
                    <a:pt x="32" y="54"/>
                  </a:cubicBezTo>
                  <a:cubicBezTo>
                    <a:pt x="28" y="48"/>
                    <a:pt x="24" y="40"/>
                    <a:pt x="21" y="34"/>
                  </a:cubicBezTo>
                  <a:cubicBezTo>
                    <a:pt x="17" y="24"/>
                    <a:pt x="14" y="1"/>
                    <a:pt x="0" y="1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7" name="Freeform 7138"/>
            <p:cNvSpPr>
              <a:spLocks/>
            </p:cNvSpPr>
            <p:nvPr/>
          </p:nvSpPr>
          <p:spPr bwMode="auto">
            <a:xfrm>
              <a:off x="3225" y="1228"/>
              <a:ext cx="23" cy="24"/>
            </a:xfrm>
            <a:custGeom>
              <a:avLst/>
              <a:gdLst>
                <a:gd name="T0" fmla="*/ 0 w 25"/>
                <a:gd name="T1" fmla="*/ 0 h 26"/>
                <a:gd name="T2" fmla="*/ 11 w 25"/>
                <a:gd name="T3" fmla="*/ 12 h 26"/>
                <a:gd name="T4" fmla="*/ 19 w 25"/>
                <a:gd name="T5" fmla="*/ 20 h 26"/>
                <a:gd name="T6" fmla="*/ 1 w 25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6">
                  <a:moveTo>
                    <a:pt x="0" y="0"/>
                  </a:moveTo>
                  <a:cubicBezTo>
                    <a:pt x="3" y="7"/>
                    <a:pt x="8" y="11"/>
                    <a:pt x="14" y="15"/>
                  </a:cubicBezTo>
                  <a:cubicBezTo>
                    <a:pt x="18" y="18"/>
                    <a:pt x="24" y="21"/>
                    <a:pt x="25" y="26"/>
                  </a:cubicBezTo>
                  <a:cubicBezTo>
                    <a:pt x="16" y="25"/>
                    <a:pt x="2" y="13"/>
                    <a:pt x="1" y="3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8" name="Freeform 7139"/>
            <p:cNvSpPr>
              <a:spLocks/>
            </p:cNvSpPr>
            <p:nvPr/>
          </p:nvSpPr>
          <p:spPr bwMode="auto">
            <a:xfrm>
              <a:off x="3058" y="1362"/>
              <a:ext cx="47" cy="62"/>
            </a:xfrm>
            <a:custGeom>
              <a:avLst/>
              <a:gdLst>
                <a:gd name="T0" fmla="*/ 17 w 50"/>
                <a:gd name="T1" fmla="*/ 34 h 67"/>
                <a:gd name="T2" fmla="*/ 34 w 50"/>
                <a:gd name="T3" fmla="*/ 53 h 67"/>
                <a:gd name="T4" fmla="*/ 5 w 50"/>
                <a:gd name="T5" fmla="*/ 30 h 67"/>
                <a:gd name="T6" fmla="*/ 41 w 50"/>
                <a:gd name="T7" fmla="*/ 5 h 67"/>
                <a:gd name="T8" fmla="*/ 22 w 50"/>
                <a:gd name="T9" fmla="*/ 19 h 67"/>
                <a:gd name="T10" fmla="*/ 17 w 50"/>
                <a:gd name="T11" fmla="*/ 3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7">
                  <a:moveTo>
                    <a:pt x="20" y="43"/>
                  </a:moveTo>
                  <a:cubicBezTo>
                    <a:pt x="23" y="53"/>
                    <a:pt x="34" y="59"/>
                    <a:pt x="40" y="67"/>
                  </a:cubicBezTo>
                  <a:cubicBezTo>
                    <a:pt x="24" y="67"/>
                    <a:pt x="0" y="57"/>
                    <a:pt x="5" y="38"/>
                  </a:cubicBezTo>
                  <a:cubicBezTo>
                    <a:pt x="8" y="27"/>
                    <a:pt x="38" y="0"/>
                    <a:pt x="50" y="5"/>
                  </a:cubicBezTo>
                  <a:cubicBezTo>
                    <a:pt x="50" y="13"/>
                    <a:pt x="32" y="19"/>
                    <a:pt x="26" y="25"/>
                  </a:cubicBezTo>
                  <a:cubicBezTo>
                    <a:pt x="19" y="32"/>
                    <a:pt x="14" y="38"/>
                    <a:pt x="20" y="48"/>
                  </a:cubicBezTo>
                </a:path>
              </a:pathLst>
            </a:custGeom>
            <a:solidFill>
              <a:srgbClr val="E74D2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49" name="Freeform 7140"/>
            <p:cNvSpPr>
              <a:spLocks/>
            </p:cNvSpPr>
            <p:nvPr/>
          </p:nvSpPr>
          <p:spPr bwMode="auto">
            <a:xfrm>
              <a:off x="3080" y="1259"/>
              <a:ext cx="123" cy="159"/>
            </a:xfrm>
            <a:custGeom>
              <a:avLst/>
              <a:gdLst>
                <a:gd name="T0" fmla="*/ 4 w 133"/>
                <a:gd name="T1" fmla="*/ 132 h 171"/>
                <a:gd name="T2" fmla="*/ 28 w 133"/>
                <a:gd name="T3" fmla="*/ 111 h 171"/>
                <a:gd name="T4" fmla="*/ 50 w 133"/>
                <a:gd name="T5" fmla="*/ 81 h 171"/>
                <a:gd name="T6" fmla="*/ 105 w 133"/>
                <a:gd name="T7" fmla="*/ 6 h 171"/>
                <a:gd name="T8" fmla="*/ 105 w 133"/>
                <a:gd name="T9" fmla="*/ 6 h 171"/>
                <a:gd name="T10" fmla="*/ 70 w 133"/>
                <a:gd name="T11" fmla="*/ 58 h 171"/>
                <a:gd name="T12" fmla="*/ 45 w 133"/>
                <a:gd name="T13" fmla="*/ 94 h 171"/>
                <a:gd name="T14" fmla="*/ 0 w 133"/>
                <a:gd name="T15" fmla="*/ 134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" h="171">
                  <a:moveTo>
                    <a:pt x="4" y="165"/>
                  </a:moveTo>
                  <a:cubicBezTo>
                    <a:pt x="19" y="167"/>
                    <a:pt x="27" y="147"/>
                    <a:pt x="35" y="138"/>
                  </a:cubicBezTo>
                  <a:cubicBezTo>
                    <a:pt x="44" y="126"/>
                    <a:pt x="53" y="114"/>
                    <a:pt x="63" y="101"/>
                  </a:cubicBezTo>
                  <a:cubicBezTo>
                    <a:pt x="68" y="93"/>
                    <a:pt x="126" y="0"/>
                    <a:pt x="133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20" y="28"/>
                    <a:pt x="103" y="50"/>
                    <a:pt x="89" y="72"/>
                  </a:cubicBezTo>
                  <a:cubicBezTo>
                    <a:pt x="79" y="87"/>
                    <a:pt x="68" y="103"/>
                    <a:pt x="57" y="117"/>
                  </a:cubicBezTo>
                  <a:cubicBezTo>
                    <a:pt x="42" y="137"/>
                    <a:pt x="25" y="171"/>
                    <a:pt x="0" y="167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0" name="Freeform 7141"/>
            <p:cNvSpPr>
              <a:spLocks/>
            </p:cNvSpPr>
            <p:nvPr/>
          </p:nvSpPr>
          <p:spPr bwMode="auto">
            <a:xfrm>
              <a:off x="3177" y="1257"/>
              <a:ext cx="70" cy="111"/>
            </a:xfrm>
            <a:custGeom>
              <a:avLst/>
              <a:gdLst>
                <a:gd name="T0" fmla="*/ 53 w 76"/>
                <a:gd name="T1" fmla="*/ 0 h 119"/>
                <a:gd name="T2" fmla="*/ 38 w 76"/>
                <a:gd name="T3" fmla="*/ 46 h 119"/>
                <a:gd name="T4" fmla="*/ 21 w 76"/>
                <a:gd name="T5" fmla="*/ 68 h 119"/>
                <a:gd name="T6" fmla="*/ 0 w 76"/>
                <a:gd name="T7" fmla="*/ 97 h 119"/>
                <a:gd name="T8" fmla="*/ 54 w 76"/>
                <a:gd name="T9" fmla="*/ 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19">
                  <a:moveTo>
                    <a:pt x="68" y="0"/>
                  </a:moveTo>
                  <a:cubicBezTo>
                    <a:pt x="68" y="22"/>
                    <a:pt x="61" y="40"/>
                    <a:pt x="49" y="57"/>
                  </a:cubicBezTo>
                  <a:cubicBezTo>
                    <a:pt x="42" y="67"/>
                    <a:pt x="34" y="75"/>
                    <a:pt x="27" y="84"/>
                  </a:cubicBezTo>
                  <a:cubicBezTo>
                    <a:pt x="18" y="95"/>
                    <a:pt x="11" y="110"/>
                    <a:pt x="0" y="119"/>
                  </a:cubicBezTo>
                  <a:cubicBezTo>
                    <a:pt x="30" y="93"/>
                    <a:pt x="76" y="46"/>
                    <a:pt x="69" y="3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1" name="Freeform 7142"/>
            <p:cNvSpPr>
              <a:spLocks/>
            </p:cNvSpPr>
            <p:nvPr/>
          </p:nvSpPr>
          <p:spPr bwMode="auto">
            <a:xfrm>
              <a:off x="3065" y="1434"/>
              <a:ext cx="111" cy="146"/>
            </a:xfrm>
            <a:custGeom>
              <a:avLst/>
              <a:gdLst>
                <a:gd name="T0" fmla="*/ 0 w 120"/>
                <a:gd name="T1" fmla="*/ 126 h 157"/>
                <a:gd name="T2" fmla="*/ 28 w 120"/>
                <a:gd name="T3" fmla="*/ 102 h 157"/>
                <a:gd name="T4" fmla="*/ 48 w 120"/>
                <a:gd name="T5" fmla="*/ 73 h 157"/>
                <a:gd name="T6" fmla="*/ 75 w 120"/>
                <a:gd name="T7" fmla="*/ 33 h 157"/>
                <a:gd name="T8" fmla="*/ 94 w 120"/>
                <a:gd name="T9" fmla="*/ 0 h 157"/>
                <a:gd name="T10" fmla="*/ 83 w 120"/>
                <a:gd name="T11" fmla="*/ 27 h 157"/>
                <a:gd name="T12" fmla="*/ 70 w 120"/>
                <a:gd name="T13" fmla="*/ 49 h 157"/>
                <a:gd name="T14" fmla="*/ 45 w 120"/>
                <a:gd name="T15" fmla="*/ 86 h 157"/>
                <a:gd name="T16" fmla="*/ 25 w 120"/>
                <a:gd name="T17" fmla="*/ 113 h 157"/>
                <a:gd name="T18" fmla="*/ 0 w 120"/>
                <a:gd name="T19" fmla="*/ 126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157">
                  <a:moveTo>
                    <a:pt x="0" y="157"/>
                  </a:moveTo>
                  <a:cubicBezTo>
                    <a:pt x="12" y="156"/>
                    <a:pt x="28" y="137"/>
                    <a:pt x="35" y="127"/>
                  </a:cubicBezTo>
                  <a:cubicBezTo>
                    <a:pt x="44" y="115"/>
                    <a:pt x="53" y="103"/>
                    <a:pt x="61" y="91"/>
                  </a:cubicBezTo>
                  <a:cubicBezTo>
                    <a:pt x="73" y="74"/>
                    <a:pt x="85" y="58"/>
                    <a:pt x="95" y="42"/>
                  </a:cubicBezTo>
                  <a:cubicBezTo>
                    <a:pt x="104" y="29"/>
                    <a:pt x="110" y="13"/>
                    <a:pt x="119" y="0"/>
                  </a:cubicBezTo>
                  <a:cubicBezTo>
                    <a:pt x="120" y="9"/>
                    <a:pt x="109" y="25"/>
                    <a:pt x="105" y="33"/>
                  </a:cubicBezTo>
                  <a:cubicBezTo>
                    <a:pt x="101" y="43"/>
                    <a:pt x="95" y="52"/>
                    <a:pt x="89" y="61"/>
                  </a:cubicBezTo>
                  <a:cubicBezTo>
                    <a:pt x="79" y="77"/>
                    <a:pt x="67" y="91"/>
                    <a:pt x="57" y="106"/>
                  </a:cubicBezTo>
                  <a:cubicBezTo>
                    <a:pt x="50" y="119"/>
                    <a:pt x="41" y="130"/>
                    <a:pt x="31" y="141"/>
                  </a:cubicBezTo>
                  <a:cubicBezTo>
                    <a:pt x="23" y="151"/>
                    <a:pt x="11" y="154"/>
                    <a:pt x="0" y="157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2" name="Freeform 7143"/>
            <p:cNvSpPr>
              <a:spLocks/>
            </p:cNvSpPr>
            <p:nvPr/>
          </p:nvSpPr>
          <p:spPr bwMode="auto">
            <a:xfrm>
              <a:off x="3002" y="1443"/>
              <a:ext cx="76" cy="76"/>
            </a:xfrm>
            <a:custGeom>
              <a:avLst/>
              <a:gdLst>
                <a:gd name="T0" fmla="*/ 6 w 82"/>
                <a:gd name="T1" fmla="*/ 62 h 83"/>
                <a:gd name="T2" fmla="*/ 1 w 82"/>
                <a:gd name="T3" fmla="*/ 46 h 83"/>
                <a:gd name="T4" fmla="*/ 16 w 82"/>
                <a:gd name="T5" fmla="*/ 25 h 83"/>
                <a:gd name="T6" fmla="*/ 65 w 82"/>
                <a:gd name="T7" fmla="*/ 0 h 83"/>
                <a:gd name="T8" fmla="*/ 16 w 82"/>
                <a:gd name="T9" fmla="*/ 32 h 83"/>
                <a:gd name="T10" fmla="*/ 6 w 82"/>
                <a:gd name="T11" fmla="*/ 6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83">
                  <a:moveTo>
                    <a:pt x="7" y="81"/>
                  </a:moveTo>
                  <a:cubicBezTo>
                    <a:pt x="1" y="82"/>
                    <a:pt x="0" y="65"/>
                    <a:pt x="1" y="60"/>
                  </a:cubicBezTo>
                  <a:cubicBezTo>
                    <a:pt x="3" y="48"/>
                    <a:pt x="10" y="40"/>
                    <a:pt x="19" y="33"/>
                  </a:cubicBezTo>
                  <a:cubicBezTo>
                    <a:pt x="38" y="18"/>
                    <a:pt x="61" y="12"/>
                    <a:pt x="82" y="0"/>
                  </a:cubicBezTo>
                  <a:cubicBezTo>
                    <a:pt x="60" y="14"/>
                    <a:pt x="35" y="21"/>
                    <a:pt x="19" y="42"/>
                  </a:cubicBezTo>
                  <a:cubicBezTo>
                    <a:pt x="10" y="52"/>
                    <a:pt x="3" y="71"/>
                    <a:pt x="9" y="83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3" name="Freeform 7144"/>
            <p:cNvSpPr>
              <a:spLocks/>
            </p:cNvSpPr>
            <p:nvPr/>
          </p:nvSpPr>
          <p:spPr bwMode="auto">
            <a:xfrm>
              <a:off x="3016" y="1466"/>
              <a:ext cx="75" cy="64"/>
            </a:xfrm>
            <a:custGeom>
              <a:avLst/>
              <a:gdLst>
                <a:gd name="T0" fmla="*/ 0 w 81"/>
                <a:gd name="T1" fmla="*/ 54 h 69"/>
                <a:gd name="T2" fmla="*/ 6 w 81"/>
                <a:gd name="T3" fmla="*/ 51 h 69"/>
                <a:gd name="T4" fmla="*/ 18 w 81"/>
                <a:gd name="T5" fmla="*/ 43 h 69"/>
                <a:gd name="T6" fmla="*/ 25 w 81"/>
                <a:gd name="T7" fmla="*/ 36 h 69"/>
                <a:gd name="T8" fmla="*/ 33 w 81"/>
                <a:gd name="T9" fmla="*/ 27 h 69"/>
                <a:gd name="T10" fmla="*/ 49 w 81"/>
                <a:gd name="T11" fmla="*/ 10 h 69"/>
                <a:gd name="T12" fmla="*/ 64 w 81"/>
                <a:gd name="T13" fmla="*/ 0 h 69"/>
                <a:gd name="T14" fmla="*/ 55 w 81"/>
                <a:gd name="T15" fmla="*/ 6 h 69"/>
                <a:gd name="T16" fmla="*/ 44 w 81"/>
                <a:gd name="T17" fmla="*/ 18 h 69"/>
                <a:gd name="T18" fmla="*/ 25 w 81"/>
                <a:gd name="T19" fmla="*/ 40 h 69"/>
                <a:gd name="T20" fmla="*/ 17 w 81"/>
                <a:gd name="T21" fmla="*/ 47 h 69"/>
                <a:gd name="T22" fmla="*/ 9 w 81"/>
                <a:gd name="T23" fmla="*/ 52 h 69"/>
                <a:gd name="T24" fmla="*/ 1 w 81"/>
                <a:gd name="T25" fmla="*/ 55 h 69"/>
                <a:gd name="T26" fmla="*/ 2 w 81"/>
                <a:gd name="T27" fmla="*/ 5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" h="69">
                  <a:moveTo>
                    <a:pt x="0" y="68"/>
                  </a:moveTo>
                  <a:cubicBezTo>
                    <a:pt x="3" y="69"/>
                    <a:pt x="7" y="65"/>
                    <a:pt x="9" y="64"/>
                  </a:cubicBezTo>
                  <a:cubicBezTo>
                    <a:pt x="13" y="61"/>
                    <a:pt x="18" y="58"/>
                    <a:pt x="22" y="54"/>
                  </a:cubicBezTo>
                  <a:cubicBezTo>
                    <a:pt x="25" y="51"/>
                    <a:pt x="29" y="48"/>
                    <a:pt x="31" y="45"/>
                  </a:cubicBezTo>
                  <a:cubicBezTo>
                    <a:pt x="35" y="41"/>
                    <a:pt x="39" y="37"/>
                    <a:pt x="42" y="33"/>
                  </a:cubicBezTo>
                  <a:cubicBezTo>
                    <a:pt x="48" y="26"/>
                    <a:pt x="55" y="19"/>
                    <a:pt x="62" y="13"/>
                  </a:cubicBezTo>
                  <a:cubicBezTo>
                    <a:pt x="68" y="8"/>
                    <a:pt x="73" y="2"/>
                    <a:pt x="81" y="0"/>
                  </a:cubicBezTo>
                  <a:cubicBezTo>
                    <a:pt x="76" y="1"/>
                    <a:pt x="72" y="6"/>
                    <a:pt x="69" y="9"/>
                  </a:cubicBezTo>
                  <a:cubicBezTo>
                    <a:pt x="64" y="14"/>
                    <a:pt x="59" y="19"/>
                    <a:pt x="55" y="23"/>
                  </a:cubicBezTo>
                  <a:cubicBezTo>
                    <a:pt x="47" y="32"/>
                    <a:pt x="40" y="42"/>
                    <a:pt x="31" y="50"/>
                  </a:cubicBezTo>
                  <a:cubicBezTo>
                    <a:pt x="27" y="53"/>
                    <a:pt x="24" y="56"/>
                    <a:pt x="20" y="59"/>
                  </a:cubicBezTo>
                  <a:cubicBezTo>
                    <a:pt x="17" y="61"/>
                    <a:pt x="15" y="63"/>
                    <a:pt x="12" y="65"/>
                  </a:cubicBezTo>
                  <a:cubicBezTo>
                    <a:pt x="9" y="67"/>
                    <a:pt x="5" y="68"/>
                    <a:pt x="1" y="69"/>
                  </a:cubicBezTo>
                  <a:cubicBezTo>
                    <a:pt x="1" y="69"/>
                    <a:pt x="1" y="69"/>
                    <a:pt x="2" y="69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4" name="Freeform 7145"/>
            <p:cNvSpPr>
              <a:spLocks/>
            </p:cNvSpPr>
            <p:nvPr/>
          </p:nvSpPr>
          <p:spPr bwMode="auto">
            <a:xfrm>
              <a:off x="3058" y="1295"/>
              <a:ext cx="80" cy="78"/>
            </a:xfrm>
            <a:custGeom>
              <a:avLst/>
              <a:gdLst>
                <a:gd name="T0" fmla="*/ 67 w 87"/>
                <a:gd name="T1" fmla="*/ 0 h 84"/>
                <a:gd name="T2" fmla="*/ 63 w 87"/>
                <a:gd name="T3" fmla="*/ 6 h 84"/>
                <a:gd name="T4" fmla="*/ 56 w 87"/>
                <a:gd name="T5" fmla="*/ 15 h 84"/>
                <a:gd name="T6" fmla="*/ 42 w 87"/>
                <a:gd name="T7" fmla="*/ 30 h 84"/>
                <a:gd name="T8" fmla="*/ 0 w 87"/>
                <a:gd name="T9" fmla="*/ 67 h 84"/>
                <a:gd name="T10" fmla="*/ 4 w 87"/>
                <a:gd name="T11" fmla="*/ 64 h 84"/>
                <a:gd name="T12" fmla="*/ 12 w 87"/>
                <a:gd name="T13" fmla="*/ 58 h 84"/>
                <a:gd name="T14" fmla="*/ 25 w 87"/>
                <a:gd name="T15" fmla="*/ 47 h 84"/>
                <a:gd name="T16" fmla="*/ 49 w 87"/>
                <a:gd name="T17" fmla="*/ 28 h 84"/>
                <a:gd name="T18" fmla="*/ 55 w 87"/>
                <a:gd name="T19" fmla="*/ 19 h 84"/>
                <a:gd name="T20" fmla="*/ 60 w 87"/>
                <a:gd name="T21" fmla="*/ 12 h 84"/>
                <a:gd name="T22" fmla="*/ 64 w 87"/>
                <a:gd name="T23" fmla="*/ 5 h 84"/>
                <a:gd name="T24" fmla="*/ 68 w 87"/>
                <a:gd name="T25" fmla="*/ 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84">
                  <a:moveTo>
                    <a:pt x="86" y="0"/>
                  </a:moveTo>
                  <a:cubicBezTo>
                    <a:pt x="84" y="1"/>
                    <a:pt x="82" y="5"/>
                    <a:pt x="81" y="6"/>
                  </a:cubicBezTo>
                  <a:cubicBezTo>
                    <a:pt x="78" y="10"/>
                    <a:pt x="75" y="14"/>
                    <a:pt x="72" y="18"/>
                  </a:cubicBezTo>
                  <a:cubicBezTo>
                    <a:pt x="67" y="25"/>
                    <a:pt x="60" y="31"/>
                    <a:pt x="54" y="37"/>
                  </a:cubicBezTo>
                  <a:cubicBezTo>
                    <a:pt x="36" y="53"/>
                    <a:pt x="17" y="67"/>
                    <a:pt x="0" y="84"/>
                  </a:cubicBezTo>
                  <a:cubicBezTo>
                    <a:pt x="1" y="83"/>
                    <a:pt x="3" y="81"/>
                    <a:pt x="4" y="80"/>
                  </a:cubicBezTo>
                  <a:cubicBezTo>
                    <a:pt x="8" y="77"/>
                    <a:pt x="12" y="74"/>
                    <a:pt x="15" y="72"/>
                  </a:cubicBezTo>
                  <a:cubicBezTo>
                    <a:pt x="21" y="68"/>
                    <a:pt x="27" y="64"/>
                    <a:pt x="32" y="59"/>
                  </a:cubicBezTo>
                  <a:cubicBezTo>
                    <a:pt x="42" y="51"/>
                    <a:pt x="54" y="44"/>
                    <a:pt x="63" y="34"/>
                  </a:cubicBezTo>
                  <a:cubicBezTo>
                    <a:pt x="66" y="31"/>
                    <a:pt x="69" y="28"/>
                    <a:pt x="71" y="24"/>
                  </a:cubicBezTo>
                  <a:cubicBezTo>
                    <a:pt x="73" y="21"/>
                    <a:pt x="75" y="18"/>
                    <a:pt x="77" y="15"/>
                  </a:cubicBezTo>
                  <a:cubicBezTo>
                    <a:pt x="79" y="12"/>
                    <a:pt x="81" y="8"/>
                    <a:pt x="83" y="5"/>
                  </a:cubicBezTo>
                  <a:cubicBezTo>
                    <a:pt x="85" y="3"/>
                    <a:pt x="86" y="2"/>
                    <a:pt x="87" y="0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5" name="Freeform 7146"/>
            <p:cNvSpPr>
              <a:spLocks/>
            </p:cNvSpPr>
            <p:nvPr/>
          </p:nvSpPr>
          <p:spPr bwMode="auto">
            <a:xfrm>
              <a:off x="3212" y="1176"/>
              <a:ext cx="24" cy="40"/>
            </a:xfrm>
            <a:custGeom>
              <a:avLst/>
              <a:gdLst>
                <a:gd name="T0" fmla="*/ 20 w 26"/>
                <a:gd name="T1" fmla="*/ 1 h 43"/>
                <a:gd name="T2" fmla="*/ 7 w 26"/>
                <a:gd name="T3" fmla="*/ 10 h 43"/>
                <a:gd name="T4" fmla="*/ 0 w 26"/>
                <a:gd name="T5" fmla="*/ 34 h 43"/>
                <a:gd name="T6" fmla="*/ 10 w 26"/>
                <a:gd name="T7" fmla="*/ 10 h 43"/>
                <a:gd name="T8" fmla="*/ 20 w 2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3">
                  <a:moveTo>
                    <a:pt x="26" y="1"/>
                  </a:moveTo>
                  <a:cubicBezTo>
                    <a:pt x="19" y="1"/>
                    <a:pt x="12" y="7"/>
                    <a:pt x="10" y="13"/>
                  </a:cubicBezTo>
                  <a:cubicBezTo>
                    <a:pt x="5" y="22"/>
                    <a:pt x="1" y="33"/>
                    <a:pt x="0" y="43"/>
                  </a:cubicBezTo>
                  <a:cubicBezTo>
                    <a:pt x="5" y="34"/>
                    <a:pt x="8" y="23"/>
                    <a:pt x="13" y="13"/>
                  </a:cubicBezTo>
                  <a:cubicBezTo>
                    <a:pt x="16" y="8"/>
                    <a:pt x="20" y="1"/>
                    <a:pt x="26" y="0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6" name="Freeform 7147"/>
            <p:cNvSpPr>
              <a:spLocks/>
            </p:cNvSpPr>
            <p:nvPr/>
          </p:nvSpPr>
          <p:spPr bwMode="auto">
            <a:xfrm>
              <a:off x="3269" y="1141"/>
              <a:ext cx="33" cy="50"/>
            </a:xfrm>
            <a:custGeom>
              <a:avLst/>
              <a:gdLst>
                <a:gd name="T0" fmla="*/ 27 w 36"/>
                <a:gd name="T1" fmla="*/ 4 h 54"/>
                <a:gd name="T2" fmla="*/ 13 w 36"/>
                <a:gd name="T3" fmla="*/ 14 h 54"/>
                <a:gd name="T4" fmla="*/ 6 w 36"/>
                <a:gd name="T5" fmla="*/ 29 h 54"/>
                <a:gd name="T6" fmla="*/ 0 w 36"/>
                <a:gd name="T7" fmla="*/ 43 h 54"/>
                <a:gd name="T8" fmla="*/ 6 w 36"/>
                <a:gd name="T9" fmla="*/ 34 h 54"/>
                <a:gd name="T10" fmla="*/ 7 w 36"/>
                <a:gd name="T11" fmla="*/ 25 h 54"/>
                <a:gd name="T12" fmla="*/ 16 w 36"/>
                <a:gd name="T13" fmla="*/ 11 h 54"/>
                <a:gd name="T14" fmla="*/ 28 w 36"/>
                <a:gd name="T15" fmla="*/ 6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54">
                  <a:moveTo>
                    <a:pt x="35" y="4"/>
                  </a:moveTo>
                  <a:cubicBezTo>
                    <a:pt x="27" y="0"/>
                    <a:pt x="20" y="12"/>
                    <a:pt x="16" y="17"/>
                  </a:cubicBezTo>
                  <a:cubicBezTo>
                    <a:pt x="13" y="23"/>
                    <a:pt x="9" y="29"/>
                    <a:pt x="6" y="36"/>
                  </a:cubicBezTo>
                  <a:cubicBezTo>
                    <a:pt x="4" y="42"/>
                    <a:pt x="2" y="48"/>
                    <a:pt x="0" y="54"/>
                  </a:cubicBezTo>
                  <a:cubicBezTo>
                    <a:pt x="3" y="51"/>
                    <a:pt x="4" y="47"/>
                    <a:pt x="6" y="43"/>
                  </a:cubicBezTo>
                  <a:cubicBezTo>
                    <a:pt x="7" y="39"/>
                    <a:pt x="9" y="35"/>
                    <a:pt x="10" y="31"/>
                  </a:cubicBezTo>
                  <a:cubicBezTo>
                    <a:pt x="13" y="25"/>
                    <a:pt x="16" y="19"/>
                    <a:pt x="20" y="14"/>
                  </a:cubicBezTo>
                  <a:cubicBezTo>
                    <a:pt x="23" y="10"/>
                    <a:pt x="32" y="0"/>
                    <a:pt x="36" y="6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7" name="Freeform 7148"/>
            <p:cNvSpPr>
              <a:spLocks/>
            </p:cNvSpPr>
            <p:nvPr/>
          </p:nvSpPr>
          <p:spPr bwMode="auto">
            <a:xfrm>
              <a:off x="3257" y="1164"/>
              <a:ext cx="45" cy="94"/>
            </a:xfrm>
            <a:custGeom>
              <a:avLst/>
              <a:gdLst>
                <a:gd name="T0" fmla="*/ 37 w 49"/>
                <a:gd name="T1" fmla="*/ 0 h 102"/>
                <a:gd name="T2" fmla="*/ 33 w 49"/>
                <a:gd name="T3" fmla="*/ 8 h 102"/>
                <a:gd name="T4" fmla="*/ 27 w 49"/>
                <a:gd name="T5" fmla="*/ 19 h 102"/>
                <a:gd name="T6" fmla="*/ 15 w 49"/>
                <a:gd name="T7" fmla="*/ 39 h 102"/>
                <a:gd name="T8" fmla="*/ 6 w 49"/>
                <a:gd name="T9" fmla="*/ 59 h 102"/>
                <a:gd name="T10" fmla="*/ 2 w 49"/>
                <a:gd name="T11" fmla="*/ 80 h 102"/>
                <a:gd name="T12" fmla="*/ 5 w 49"/>
                <a:gd name="T13" fmla="*/ 67 h 102"/>
                <a:gd name="T14" fmla="*/ 8 w 49"/>
                <a:gd name="T15" fmla="*/ 53 h 102"/>
                <a:gd name="T16" fmla="*/ 25 w 49"/>
                <a:gd name="T17" fmla="*/ 27 h 102"/>
                <a:gd name="T18" fmla="*/ 34 w 49"/>
                <a:gd name="T19" fmla="*/ 9 h 102"/>
                <a:gd name="T20" fmla="*/ 36 w 49"/>
                <a:gd name="T21" fmla="*/ 5 h 102"/>
                <a:gd name="T22" fmla="*/ 38 w 49"/>
                <a:gd name="T23" fmla="*/ 1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" h="102">
                  <a:moveTo>
                    <a:pt x="48" y="0"/>
                  </a:moveTo>
                  <a:cubicBezTo>
                    <a:pt x="49" y="4"/>
                    <a:pt x="44" y="8"/>
                    <a:pt x="43" y="11"/>
                  </a:cubicBezTo>
                  <a:cubicBezTo>
                    <a:pt x="40" y="16"/>
                    <a:pt x="38" y="21"/>
                    <a:pt x="35" y="25"/>
                  </a:cubicBezTo>
                  <a:cubicBezTo>
                    <a:pt x="30" y="34"/>
                    <a:pt x="24" y="42"/>
                    <a:pt x="19" y="50"/>
                  </a:cubicBezTo>
                  <a:cubicBezTo>
                    <a:pt x="14" y="58"/>
                    <a:pt x="9" y="66"/>
                    <a:pt x="6" y="75"/>
                  </a:cubicBezTo>
                  <a:cubicBezTo>
                    <a:pt x="4" y="83"/>
                    <a:pt x="0" y="93"/>
                    <a:pt x="2" y="102"/>
                  </a:cubicBezTo>
                  <a:cubicBezTo>
                    <a:pt x="1" y="98"/>
                    <a:pt x="4" y="91"/>
                    <a:pt x="5" y="86"/>
                  </a:cubicBezTo>
                  <a:cubicBezTo>
                    <a:pt x="6" y="80"/>
                    <a:pt x="8" y="74"/>
                    <a:pt x="11" y="68"/>
                  </a:cubicBezTo>
                  <a:cubicBezTo>
                    <a:pt x="16" y="55"/>
                    <a:pt x="25" y="46"/>
                    <a:pt x="32" y="35"/>
                  </a:cubicBezTo>
                  <a:cubicBezTo>
                    <a:pt x="37" y="28"/>
                    <a:pt x="40" y="20"/>
                    <a:pt x="44" y="12"/>
                  </a:cubicBezTo>
                  <a:cubicBezTo>
                    <a:pt x="45" y="10"/>
                    <a:pt x="46" y="8"/>
                    <a:pt x="47" y="5"/>
                  </a:cubicBezTo>
                  <a:cubicBezTo>
                    <a:pt x="48" y="4"/>
                    <a:pt x="48" y="2"/>
                    <a:pt x="49" y="1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8" name="Freeform 7149"/>
            <p:cNvSpPr>
              <a:spLocks/>
            </p:cNvSpPr>
            <p:nvPr/>
          </p:nvSpPr>
          <p:spPr bwMode="auto">
            <a:xfrm>
              <a:off x="3222" y="1217"/>
              <a:ext cx="36" cy="22"/>
            </a:xfrm>
            <a:custGeom>
              <a:avLst/>
              <a:gdLst>
                <a:gd name="T0" fmla="*/ 0 w 38"/>
                <a:gd name="T1" fmla="*/ 7 h 24"/>
                <a:gd name="T2" fmla="*/ 17 w 38"/>
                <a:gd name="T3" fmla="*/ 15 h 24"/>
                <a:gd name="T4" fmla="*/ 32 w 38"/>
                <a:gd name="T5" fmla="*/ 0 h 24"/>
                <a:gd name="T6" fmla="*/ 26 w 38"/>
                <a:gd name="T7" fmla="*/ 13 h 24"/>
                <a:gd name="T8" fmla="*/ 15 w 38"/>
                <a:gd name="T9" fmla="*/ 17 h 24"/>
                <a:gd name="T10" fmla="*/ 7 w 38"/>
                <a:gd name="T11" fmla="*/ 16 h 24"/>
                <a:gd name="T12" fmla="*/ 1 w 38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4">
                  <a:moveTo>
                    <a:pt x="0" y="10"/>
                  </a:moveTo>
                  <a:cubicBezTo>
                    <a:pt x="4" y="15"/>
                    <a:pt x="12" y="21"/>
                    <a:pt x="20" y="19"/>
                  </a:cubicBezTo>
                  <a:cubicBezTo>
                    <a:pt x="29" y="18"/>
                    <a:pt x="33" y="6"/>
                    <a:pt x="38" y="0"/>
                  </a:cubicBezTo>
                  <a:cubicBezTo>
                    <a:pt x="35" y="5"/>
                    <a:pt x="35" y="12"/>
                    <a:pt x="31" y="16"/>
                  </a:cubicBezTo>
                  <a:cubicBezTo>
                    <a:pt x="27" y="20"/>
                    <a:pt x="23" y="22"/>
                    <a:pt x="18" y="23"/>
                  </a:cubicBezTo>
                  <a:cubicBezTo>
                    <a:pt x="13" y="24"/>
                    <a:pt x="11" y="24"/>
                    <a:pt x="7" y="21"/>
                  </a:cubicBezTo>
                  <a:cubicBezTo>
                    <a:pt x="4" y="19"/>
                    <a:pt x="2" y="16"/>
                    <a:pt x="1" y="12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59" name="Freeform 7150"/>
            <p:cNvSpPr>
              <a:spLocks/>
            </p:cNvSpPr>
            <p:nvPr/>
          </p:nvSpPr>
          <p:spPr bwMode="auto">
            <a:xfrm>
              <a:off x="3272" y="1322"/>
              <a:ext cx="30" cy="58"/>
            </a:xfrm>
            <a:custGeom>
              <a:avLst/>
              <a:gdLst>
                <a:gd name="T0" fmla="*/ 6 w 33"/>
                <a:gd name="T1" fmla="*/ 0 h 62"/>
                <a:gd name="T2" fmla="*/ 10 w 33"/>
                <a:gd name="T3" fmla="*/ 20 h 62"/>
                <a:gd name="T4" fmla="*/ 0 w 33"/>
                <a:gd name="T5" fmla="*/ 51 h 62"/>
                <a:gd name="T6" fmla="*/ 6 w 33"/>
                <a:gd name="T7" fmla="*/ 2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62">
                  <a:moveTo>
                    <a:pt x="9" y="0"/>
                  </a:moveTo>
                  <a:cubicBezTo>
                    <a:pt x="14" y="8"/>
                    <a:pt x="15" y="13"/>
                    <a:pt x="13" y="23"/>
                  </a:cubicBezTo>
                  <a:cubicBezTo>
                    <a:pt x="10" y="37"/>
                    <a:pt x="4" y="49"/>
                    <a:pt x="0" y="62"/>
                  </a:cubicBezTo>
                  <a:cubicBezTo>
                    <a:pt x="4" y="51"/>
                    <a:pt x="33" y="10"/>
                    <a:pt x="9" y="2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60" name="Freeform 7151"/>
            <p:cNvSpPr>
              <a:spLocks/>
            </p:cNvSpPr>
            <p:nvPr/>
          </p:nvSpPr>
          <p:spPr bwMode="auto">
            <a:xfrm>
              <a:off x="3265" y="1370"/>
              <a:ext cx="29" cy="48"/>
            </a:xfrm>
            <a:custGeom>
              <a:avLst/>
              <a:gdLst>
                <a:gd name="T0" fmla="*/ 16 w 31"/>
                <a:gd name="T1" fmla="*/ 41 h 52"/>
                <a:gd name="T2" fmla="*/ 25 w 31"/>
                <a:gd name="T3" fmla="*/ 0 h 52"/>
                <a:gd name="T4" fmla="*/ 14 w 31"/>
                <a:gd name="T5" fmla="*/ 40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52">
                  <a:moveTo>
                    <a:pt x="19" y="52"/>
                  </a:moveTo>
                  <a:cubicBezTo>
                    <a:pt x="0" y="48"/>
                    <a:pt x="27" y="7"/>
                    <a:pt x="31" y="0"/>
                  </a:cubicBezTo>
                  <a:cubicBezTo>
                    <a:pt x="30" y="5"/>
                    <a:pt x="5" y="47"/>
                    <a:pt x="17" y="51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61" name="Freeform 7152"/>
            <p:cNvSpPr>
              <a:spLocks/>
            </p:cNvSpPr>
            <p:nvPr/>
          </p:nvSpPr>
          <p:spPr bwMode="auto">
            <a:xfrm>
              <a:off x="3293" y="1428"/>
              <a:ext cx="21" cy="44"/>
            </a:xfrm>
            <a:custGeom>
              <a:avLst/>
              <a:gdLst>
                <a:gd name="T0" fmla="*/ 0 w 23"/>
                <a:gd name="T1" fmla="*/ 0 h 48"/>
                <a:gd name="T2" fmla="*/ 5 w 23"/>
                <a:gd name="T3" fmla="*/ 13 h 48"/>
                <a:gd name="T4" fmla="*/ 1 w 23"/>
                <a:gd name="T5" fmla="*/ 24 h 48"/>
                <a:gd name="T6" fmla="*/ 17 w 23"/>
                <a:gd name="T7" fmla="*/ 37 h 48"/>
                <a:gd name="T8" fmla="*/ 4 w 23"/>
                <a:gd name="T9" fmla="*/ 21 h 48"/>
                <a:gd name="T10" fmla="*/ 5 w 23"/>
                <a:gd name="T11" fmla="*/ 8 h 48"/>
                <a:gd name="T12" fmla="*/ 0 w 23"/>
                <a:gd name="T13" fmla="*/ 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8">
                  <a:moveTo>
                    <a:pt x="0" y="0"/>
                  </a:moveTo>
                  <a:cubicBezTo>
                    <a:pt x="4" y="2"/>
                    <a:pt x="6" y="11"/>
                    <a:pt x="6" y="16"/>
                  </a:cubicBezTo>
                  <a:cubicBezTo>
                    <a:pt x="6" y="21"/>
                    <a:pt x="0" y="27"/>
                    <a:pt x="1" y="31"/>
                  </a:cubicBezTo>
                  <a:cubicBezTo>
                    <a:pt x="3" y="39"/>
                    <a:pt x="20" y="40"/>
                    <a:pt x="23" y="48"/>
                  </a:cubicBezTo>
                  <a:cubicBezTo>
                    <a:pt x="23" y="36"/>
                    <a:pt x="4" y="38"/>
                    <a:pt x="4" y="27"/>
                  </a:cubicBezTo>
                  <a:cubicBezTo>
                    <a:pt x="4" y="22"/>
                    <a:pt x="7" y="17"/>
                    <a:pt x="7" y="11"/>
                  </a:cubicBezTo>
                  <a:cubicBezTo>
                    <a:pt x="6" y="6"/>
                    <a:pt x="2" y="5"/>
                    <a:pt x="0" y="1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62" name="Freeform 7153"/>
            <p:cNvSpPr>
              <a:spLocks/>
            </p:cNvSpPr>
            <p:nvPr/>
          </p:nvSpPr>
          <p:spPr bwMode="auto">
            <a:xfrm>
              <a:off x="3249" y="1430"/>
              <a:ext cx="10" cy="67"/>
            </a:xfrm>
            <a:custGeom>
              <a:avLst/>
              <a:gdLst>
                <a:gd name="T0" fmla="*/ 9 w 10"/>
                <a:gd name="T1" fmla="*/ 58 h 72"/>
                <a:gd name="T2" fmla="*/ 2 w 10"/>
                <a:gd name="T3" fmla="*/ 27 h 72"/>
                <a:gd name="T4" fmla="*/ 7 w 10"/>
                <a:gd name="T5" fmla="*/ 0 h 72"/>
                <a:gd name="T6" fmla="*/ 10 w 10"/>
                <a:gd name="T7" fmla="*/ 57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2">
                  <a:moveTo>
                    <a:pt x="9" y="72"/>
                  </a:moveTo>
                  <a:cubicBezTo>
                    <a:pt x="5" y="58"/>
                    <a:pt x="0" y="47"/>
                    <a:pt x="2" y="33"/>
                  </a:cubicBezTo>
                  <a:cubicBezTo>
                    <a:pt x="3" y="22"/>
                    <a:pt x="4" y="11"/>
                    <a:pt x="7" y="0"/>
                  </a:cubicBezTo>
                  <a:cubicBezTo>
                    <a:pt x="5" y="21"/>
                    <a:pt x="1" y="52"/>
                    <a:pt x="10" y="71"/>
                  </a:cubicBezTo>
                </a:path>
              </a:pathLst>
            </a:custGeom>
            <a:solidFill>
              <a:srgbClr val="F3B9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63" name="Freeform 7154"/>
            <p:cNvSpPr>
              <a:spLocks/>
            </p:cNvSpPr>
            <p:nvPr/>
          </p:nvSpPr>
          <p:spPr bwMode="auto">
            <a:xfrm>
              <a:off x="2961" y="1393"/>
              <a:ext cx="51" cy="65"/>
            </a:xfrm>
            <a:custGeom>
              <a:avLst/>
              <a:gdLst>
                <a:gd name="T0" fmla="*/ 39 w 55"/>
                <a:gd name="T1" fmla="*/ 0 h 71"/>
                <a:gd name="T2" fmla="*/ 44 w 55"/>
                <a:gd name="T3" fmla="*/ 48 h 71"/>
                <a:gd name="T4" fmla="*/ 39 w 55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71">
                  <a:moveTo>
                    <a:pt x="49" y="0"/>
                  </a:moveTo>
                  <a:cubicBezTo>
                    <a:pt x="49" y="0"/>
                    <a:pt x="12" y="61"/>
                    <a:pt x="55" y="62"/>
                  </a:cubicBezTo>
                  <a:cubicBezTo>
                    <a:pt x="55" y="62"/>
                    <a:pt x="0" y="71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64" name="Freeform 7155"/>
            <p:cNvSpPr>
              <a:spLocks/>
            </p:cNvSpPr>
            <p:nvPr/>
          </p:nvSpPr>
          <p:spPr bwMode="auto">
            <a:xfrm>
              <a:off x="2982" y="1488"/>
              <a:ext cx="98" cy="118"/>
            </a:xfrm>
            <a:custGeom>
              <a:avLst/>
              <a:gdLst>
                <a:gd name="T0" fmla="*/ 8 w 105"/>
                <a:gd name="T1" fmla="*/ 0 h 128"/>
                <a:gd name="T2" fmla="*/ 38 w 105"/>
                <a:gd name="T3" fmla="*/ 37 h 128"/>
                <a:gd name="T4" fmla="*/ 46 w 105"/>
                <a:gd name="T5" fmla="*/ 45 h 128"/>
                <a:gd name="T6" fmla="*/ 85 w 105"/>
                <a:gd name="T7" fmla="*/ 75 h 128"/>
                <a:gd name="T8" fmla="*/ 43 w 105"/>
                <a:gd name="T9" fmla="*/ 56 h 128"/>
                <a:gd name="T10" fmla="*/ 33 w 105"/>
                <a:gd name="T11" fmla="*/ 42 h 128"/>
                <a:gd name="T12" fmla="*/ 8 w 105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28">
                  <a:moveTo>
                    <a:pt x="11" y="0"/>
                  </a:moveTo>
                  <a:cubicBezTo>
                    <a:pt x="11" y="0"/>
                    <a:pt x="0" y="71"/>
                    <a:pt x="47" y="47"/>
                  </a:cubicBezTo>
                  <a:cubicBezTo>
                    <a:pt x="64" y="38"/>
                    <a:pt x="57" y="48"/>
                    <a:pt x="56" y="58"/>
                  </a:cubicBezTo>
                  <a:cubicBezTo>
                    <a:pt x="55" y="69"/>
                    <a:pt x="54" y="116"/>
                    <a:pt x="105" y="95"/>
                  </a:cubicBezTo>
                  <a:cubicBezTo>
                    <a:pt x="105" y="95"/>
                    <a:pt x="57" y="128"/>
                    <a:pt x="52" y="72"/>
                  </a:cubicBezTo>
                  <a:cubicBezTo>
                    <a:pt x="50" y="52"/>
                    <a:pt x="60" y="44"/>
                    <a:pt x="41" y="54"/>
                  </a:cubicBezTo>
                  <a:cubicBezTo>
                    <a:pt x="23" y="64"/>
                    <a:pt x="0" y="48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65" name="Oval 7156"/>
            <p:cNvSpPr>
              <a:spLocks noChangeArrowheads="1"/>
            </p:cNvSpPr>
            <p:nvPr/>
          </p:nvSpPr>
          <p:spPr bwMode="auto">
            <a:xfrm>
              <a:off x="2995" y="1404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66" name="Oval 7157"/>
            <p:cNvSpPr>
              <a:spLocks noChangeArrowheads="1"/>
            </p:cNvSpPr>
            <p:nvPr/>
          </p:nvSpPr>
          <p:spPr bwMode="auto">
            <a:xfrm>
              <a:off x="3001" y="1399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67" name="Oval 7158"/>
            <p:cNvSpPr>
              <a:spLocks noChangeArrowheads="1"/>
            </p:cNvSpPr>
            <p:nvPr/>
          </p:nvSpPr>
          <p:spPr bwMode="auto">
            <a:xfrm>
              <a:off x="2988" y="1501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68" name="Oval 7159"/>
            <p:cNvSpPr>
              <a:spLocks noChangeArrowheads="1"/>
            </p:cNvSpPr>
            <p:nvPr/>
          </p:nvSpPr>
          <p:spPr bwMode="auto">
            <a:xfrm>
              <a:off x="2989" y="1496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69" name="Oval 7160"/>
            <p:cNvSpPr>
              <a:spLocks noChangeArrowheads="1"/>
            </p:cNvSpPr>
            <p:nvPr/>
          </p:nvSpPr>
          <p:spPr bwMode="auto">
            <a:xfrm>
              <a:off x="3029" y="1557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0" name="Oval 7161"/>
            <p:cNvSpPr>
              <a:spLocks noChangeArrowheads="1"/>
            </p:cNvSpPr>
            <p:nvPr/>
          </p:nvSpPr>
          <p:spPr bwMode="auto">
            <a:xfrm>
              <a:off x="3032" y="1568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1" name="Freeform 7162"/>
            <p:cNvSpPr>
              <a:spLocks/>
            </p:cNvSpPr>
            <p:nvPr/>
          </p:nvSpPr>
          <p:spPr bwMode="auto">
            <a:xfrm>
              <a:off x="3247" y="1171"/>
              <a:ext cx="64" cy="138"/>
            </a:xfrm>
            <a:custGeom>
              <a:avLst/>
              <a:gdLst>
                <a:gd name="T0" fmla="*/ 47 w 69"/>
                <a:gd name="T1" fmla="*/ 0 h 149"/>
                <a:gd name="T2" fmla="*/ 47 w 69"/>
                <a:gd name="T3" fmla="*/ 7 h 149"/>
                <a:gd name="T4" fmla="*/ 17 w 69"/>
                <a:gd name="T5" fmla="*/ 87 h 149"/>
                <a:gd name="T6" fmla="*/ 55 w 69"/>
                <a:gd name="T7" fmla="*/ 104 h 149"/>
                <a:gd name="T8" fmla="*/ 37 w 69"/>
                <a:gd name="T9" fmla="*/ 110 h 149"/>
                <a:gd name="T10" fmla="*/ 14 w 69"/>
                <a:gd name="T11" fmla="*/ 58 h 149"/>
                <a:gd name="T12" fmla="*/ 47 w 6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49">
                  <a:moveTo>
                    <a:pt x="59" y="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0" y="79"/>
                    <a:pt x="20" y="110"/>
                  </a:cubicBezTo>
                  <a:cubicBezTo>
                    <a:pt x="40" y="141"/>
                    <a:pt x="66" y="144"/>
                    <a:pt x="69" y="131"/>
                  </a:cubicBezTo>
                  <a:cubicBezTo>
                    <a:pt x="69" y="131"/>
                    <a:pt x="67" y="149"/>
                    <a:pt x="46" y="138"/>
                  </a:cubicBezTo>
                  <a:cubicBezTo>
                    <a:pt x="24" y="127"/>
                    <a:pt x="4" y="109"/>
                    <a:pt x="17" y="73"/>
                  </a:cubicBezTo>
                  <a:cubicBezTo>
                    <a:pt x="29" y="38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72" name="Oval 7163"/>
            <p:cNvSpPr>
              <a:spLocks noChangeArrowheads="1"/>
            </p:cNvSpPr>
            <p:nvPr/>
          </p:nvSpPr>
          <p:spPr bwMode="auto">
            <a:xfrm>
              <a:off x="3298" y="1295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3" name="Oval 7164"/>
            <p:cNvSpPr>
              <a:spLocks noChangeArrowheads="1"/>
            </p:cNvSpPr>
            <p:nvPr/>
          </p:nvSpPr>
          <p:spPr bwMode="auto">
            <a:xfrm>
              <a:off x="3307" y="1296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4" name="Oval 7165"/>
            <p:cNvSpPr>
              <a:spLocks noChangeArrowheads="1"/>
            </p:cNvSpPr>
            <p:nvPr/>
          </p:nvSpPr>
          <p:spPr bwMode="auto">
            <a:xfrm>
              <a:off x="3277" y="120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" name="Oval 7166"/>
            <p:cNvSpPr>
              <a:spLocks noChangeArrowheads="1"/>
            </p:cNvSpPr>
            <p:nvPr/>
          </p:nvSpPr>
          <p:spPr bwMode="auto">
            <a:xfrm>
              <a:off x="3283" y="1206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6" name="Freeform 7167"/>
            <p:cNvSpPr>
              <a:spLocks/>
            </p:cNvSpPr>
            <p:nvPr/>
          </p:nvSpPr>
          <p:spPr bwMode="auto">
            <a:xfrm>
              <a:off x="3295" y="1430"/>
              <a:ext cx="24" cy="50"/>
            </a:xfrm>
            <a:custGeom>
              <a:avLst/>
              <a:gdLst>
                <a:gd name="T0" fmla="*/ 19 w 26"/>
                <a:gd name="T1" fmla="*/ 44 h 53"/>
                <a:gd name="T2" fmla="*/ 8 w 26"/>
                <a:gd name="T3" fmla="*/ 28 h 53"/>
                <a:gd name="T4" fmla="*/ 3 w 26"/>
                <a:gd name="T5" fmla="*/ 0 h 53"/>
                <a:gd name="T6" fmla="*/ 6 w 26"/>
                <a:gd name="T7" fmla="*/ 17 h 53"/>
                <a:gd name="T8" fmla="*/ 17 w 26"/>
                <a:gd name="T9" fmla="*/ 35 h 53"/>
                <a:gd name="T10" fmla="*/ 19 w 26"/>
                <a:gd name="T11" fmla="*/ 44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53">
                  <a:moveTo>
                    <a:pt x="25" y="53"/>
                  </a:moveTo>
                  <a:cubicBezTo>
                    <a:pt x="25" y="53"/>
                    <a:pt x="23" y="41"/>
                    <a:pt x="11" y="34"/>
                  </a:cubicBezTo>
                  <a:cubicBezTo>
                    <a:pt x="0" y="28"/>
                    <a:pt x="13" y="13"/>
                    <a:pt x="3" y="0"/>
                  </a:cubicBezTo>
                  <a:cubicBezTo>
                    <a:pt x="3" y="0"/>
                    <a:pt x="10" y="4"/>
                    <a:pt x="8" y="20"/>
                  </a:cubicBezTo>
                  <a:cubicBezTo>
                    <a:pt x="6" y="36"/>
                    <a:pt x="13" y="29"/>
                    <a:pt x="21" y="41"/>
                  </a:cubicBezTo>
                  <a:cubicBezTo>
                    <a:pt x="26" y="48"/>
                    <a:pt x="25" y="53"/>
                    <a:pt x="2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77" name="Freeform 7168"/>
            <p:cNvSpPr>
              <a:spLocks/>
            </p:cNvSpPr>
            <p:nvPr/>
          </p:nvSpPr>
          <p:spPr bwMode="auto">
            <a:xfrm>
              <a:off x="3233" y="1427"/>
              <a:ext cx="18" cy="82"/>
            </a:xfrm>
            <a:custGeom>
              <a:avLst/>
              <a:gdLst>
                <a:gd name="T0" fmla="*/ 12 w 20"/>
                <a:gd name="T1" fmla="*/ 0 h 89"/>
                <a:gd name="T2" fmla="*/ 14 w 20"/>
                <a:gd name="T3" fmla="*/ 68 h 89"/>
                <a:gd name="T4" fmla="*/ 13 w 20"/>
                <a:gd name="T5" fmla="*/ 70 h 89"/>
                <a:gd name="T6" fmla="*/ 12 w 20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9">
                  <a:moveTo>
                    <a:pt x="16" y="0"/>
                  </a:moveTo>
                  <a:cubicBezTo>
                    <a:pt x="16" y="0"/>
                    <a:pt x="3" y="41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0" y="45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78" name="Oval 7169"/>
            <p:cNvSpPr>
              <a:spLocks noChangeArrowheads="1"/>
            </p:cNvSpPr>
            <p:nvPr/>
          </p:nvSpPr>
          <p:spPr bwMode="auto">
            <a:xfrm>
              <a:off x="3241" y="1443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9" name="Oval 7170"/>
            <p:cNvSpPr>
              <a:spLocks noChangeArrowheads="1"/>
            </p:cNvSpPr>
            <p:nvPr/>
          </p:nvSpPr>
          <p:spPr bwMode="auto">
            <a:xfrm>
              <a:off x="3243" y="1440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0" name="Oval 7171"/>
            <p:cNvSpPr>
              <a:spLocks noChangeArrowheads="1"/>
            </p:cNvSpPr>
            <p:nvPr/>
          </p:nvSpPr>
          <p:spPr bwMode="auto">
            <a:xfrm>
              <a:off x="3299" y="1455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1" name="Oval 7172"/>
            <p:cNvSpPr>
              <a:spLocks noChangeArrowheads="1"/>
            </p:cNvSpPr>
            <p:nvPr/>
          </p:nvSpPr>
          <p:spPr bwMode="auto">
            <a:xfrm>
              <a:off x="3297" y="1453"/>
              <a:ext cx="2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2" name="Freeform 7173"/>
            <p:cNvSpPr>
              <a:spLocks/>
            </p:cNvSpPr>
            <p:nvPr/>
          </p:nvSpPr>
          <p:spPr bwMode="auto">
            <a:xfrm>
              <a:off x="3192" y="1399"/>
              <a:ext cx="32" cy="38"/>
            </a:xfrm>
            <a:custGeom>
              <a:avLst/>
              <a:gdLst>
                <a:gd name="T0" fmla="*/ 17 w 35"/>
                <a:gd name="T1" fmla="*/ 0 h 41"/>
                <a:gd name="T2" fmla="*/ 27 w 35"/>
                <a:gd name="T3" fmla="*/ 32 h 41"/>
                <a:gd name="T4" fmla="*/ 17 w 35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23" y="0"/>
                  </a:moveTo>
                  <a:cubicBezTo>
                    <a:pt x="23" y="0"/>
                    <a:pt x="6" y="24"/>
                    <a:pt x="35" y="41"/>
                  </a:cubicBezTo>
                  <a:cubicBezTo>
                    <a:pt x="35" y="41"/>
                    <a:pt x="0" y="29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83" name="Oval 7174"/>
            <p:cNvSpPr>
              <a:spLocks noChangeArrowheads="1"/>
            </p:cNvSpPr>
            <p:nvPr/>
          </p:nvSpPr>
          <p:spPr bwMode="auto">
            <a:xfrm>
              <a:off x="3206" y="1405"/>
              <a:ext cx="7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4" name="Oval 7175"/>
            <p:cNvSpPr>
              <a:spLocks noChangeArrowheads="1"/>
            </p:cNvSpPr>
            <p:nvPr/>
          </p:nvSpPr>
          <p:spPr bwMode="auto">
            <a:xfrm>
              <a:off x="3210" y="1397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5" name="Freeform 7176"/>
            <p:cNvSpPr>
              <a:spLocks/>
            </p:cNvSpPr>
            <p:nvPr/>
          </p:nvSpPr>
          <p:spPr bwMode="auto">
            <a:xfrm>
              <a:off x="3146" y="1259"/>
              <a:ext cx="36" cy="34"/>
            </a:xfrm>
            <a:custGeom>
              <a:avLst/>
              <a:gdLst>
                <a:gd name="T0" fmla="*/ 0 w 39"/>
                <a:gd name="T1" fmla="*/ 12 h 37"/>
                <a:gd name="T2" fmla="*/ 7 w 39"/>
                <a:gd name="T3" fmla="*/ 19 h 37"/>
                <a:gd name="T4" fmla="*/ 30 w 39"/>
                <a:gd name="T5" fmla="*/ 0 h 37"/>
                <a:gd name="T6" fmla="*/ 14 w 39"/>
                <a:gd name="T7" fmla="*/ 19 h 37"/>
                <a:gd name="T8" fmla="*/ 0 w 39"/>
                <a:gd name="T9" fmla="*/ 1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7">
                  <a:moveTo>
                    <a:pt x="0" y="15"/>
                  </a:moveTo>
                  <a:cubicBezTo>
                    <a:pt x="0" y="15"/>
                    <a:pt x="4" y="13"/>
                    <a:pt x="10" y="25"/>
                  </a:cubicBezTo>
                  <a:cubicBezTo>
                    <a:pt x="15" y="37"/>
                    <a:pt x="28" y="35"/>
                    <a:pt x="39" y="0"/>
                  </a:cubicBezTo>
                  <a:cubicBezTo>
                    <a:pt x="39" y="0"/>
                    <a:pt x="25" y="31"/>
                    <a:pt x="17" y="25"/>
                  </a:cubicBezTo>
                  <a:cubicBezTo>
                    <a:pt x="9" y="18"/>
                    <a:pt x="4" y="14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86" name="Oval 7177"/>
            <p:cNvSpPr>
              <a:spLocks noChangeArrowheads="1"/>
            </p:cNvSpPr>
            <p:nvPr/>
          </p:nvSpPr>
          <p:spPr bwMode="auto">
            <a:xfrm>
              <a:off x="3141" y="1271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7" name="Oval 7178"/>
            <p:cNvSpPr>
              <a:spLocks noChangeArrowheads="1"/>
            </p:cNvSpPr>
            <p:nvPr/>
          </p:nvSpPr>
          <p:spPr bwMode="auto">
            <a:xfrm>
              <a:off x="3149" y="1272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8" name="Oval 7179"/>
            <p:cNvSpPr>
              <a:spLocks noChangeArrowheads="1"/>
            </p:cNvSpPr>
            <p:nvPr/>
          </p:nvSpPr>
          <p:spPr bwMode="auto">
            <a:xfrm>
              <a:off x="3177" y="1266"/>
              <a:ext cx="4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9" name="Freeform 7180"/>
            <p:cNvSpPr>
              <a:spLocks/>
            </p:cNvSpPr>
            <p:nvPr/>
          </p:nvSpPr>
          <p:spPr bwMode="auto">
            <a:xfrm>
              <a:off x="3102" y="1519"/>
              <a:ext cx="126" cy="134"/>
            </a:xfrm>
            <a:custGeom>
              <a:avLst/>
              <a:gdLst>
                <a:gd name="T0" fmla="*/ 108 w 136"/>
                <a:gd name="T1" fmla="*/ 0 h 144"/>
                <a:gd name="T2" fmla="*/ 83 w 136"/>
                <a:gd name="T3" fmla="*/ 34 h 144"/>
                <a:gd name="T4" fmla="*/ 0 w 136"/>
                <a:gd name="T5" fmla="*/ 116 h 144"/>
                <a:gd name="T6" fmla="*/ 69 w 136"/>
                <a:gd name="T7" fmla="*/ 47 h 144"/>
                <a:gd name="T8" fmla="*/ 108 w 13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44">
                  <a:moveTo>
                    <a:pt x="136" y="0"/>
                  </a:moveTo>
                  <a:cubicBezTo>
                    <a:pt x="136" y="0"/>
                    <a:pt x="120" y="12"/>
                    <a:pt x="105" y="42"/>
                  </a:cubicBezTo>
                  <a:cubicBezTo>
                    <a:pt x="89" y="71"/>
                    <a:pt x="16" y="134"/>
                    <a:pt x="0" y="144"/>
                  </a:cubicBezTo>
                  <a:cubicBezTo>
                    <a:pt x="0" y="144"/>
                    <a:pt x="65" y="91"/>
                    <a:pt x="86" y="58"/>
                  </a:cubicBezTo>
                  <a:cubicBezTo>
                    <a:pt x="107" y="25"/>
                    <a:pt x="121" y="9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0" name="Freeform 7181"/>
            <p:cNvSpPr>
              <a:spLocks/>
            </p:cNvSpPr>
            <p:nvPr/>
          </p:nvSpPr>
          <p:spPr bwMode="auto">
            <a:xfrm>
              <a:off x="2948" y="1824"/>
              <a:ext cx="37" cy="51"/>
            </a:xfrm>
            <a:custGeom>
              <a:avLst/>
              <a:gdLst>
                <a:gd name="T0" fmla="*/ 0 w 40"/>
                <a:gd name="T1" fmla="*/ 0 h 55"/>
                <a:gd name="T2" fmla="*/ 8 w 40"/>
                <a:gd name="T3" fmla="*/ 43 h 55"/>
                <a:gd name="T4" fmla="*/ 31 w 40"/>
                <a:gd name="T5" fmla="*/ 44 h 55"/>
                <a:gd name="T6" fmla="*/ 13 w 40"/>
                <a:gd name="T7" fmla="*/ 37 h 55"/>
                <a:gd name="T8" fmla="*/ 0 w 4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5">
                  <a:moveTo>
                    <a:pt x="0" y="0"/>
                  </a:moveTo>
                  <a:cubicBezTo>
                    <a:pt x="0" y="0"/>
                    <a:pt x="10" y="41"/>
                    <a:pt x="11" y="54"/>
                  </a:cubicBezTo>
                  <a:cubicBezTo>
                    <a:pt x="11" y="54"/>
                    <a:pt x="25" y="48"/>
                    <a:pt x="40" y="55"/>
                  </a:cubicBezTo>
                  <a:cubicBezTo>
                    <a:pt x="40" y="55"/>
                    <a:pt x="23" y="45"/>
                    <a:pt x="16" y="46"/>
                  </a:cubicBezTo>
                  <a:cubicBezTo>
                    <a:pt x="16" y="46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1" name="Freeform 7182"/>
            <p:cNvSpPr>
              <a:spLocks/>
            </p:cNvSpPr>
            <p:nvPr/>
          </p:nvSpPr>
          <p:spPr bwMode="auto">
            <a:xfrm>
              <a:off x="2852" y="1610"/>
              <a:ext cx="79" cy="156"/>
            </a:xfrm>
            <a:custGeom>
              <a:avLst/>
              <a:gdLst>
                <a:gd name="T0" fmla="*/ 0 w 85"/>
                <a:gd name="T1" fmla="*/ 0 h 168"/>
                <a:gd name="T2" fmla="*/ 68 w 85"/>
                <a:gd name="T3" fmla="*/ 135 h 168"/>
                <a:gd name="T4" fmla="*/ 0 w 85"/>
                <a:gd name="T5" fmla="*/ 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168">
                  <a:moveTo>
                    <a:pt x="0" y="0"/>
                  </a:moveTo>
                  <a:cubicBezTo>
                    <a:pt x="0" y="0"/>
                    <a:pt x="54" y="57"/>
                    <a:pt x="85" y="168"/>
                  </a:cubicBezTo>
                  <a:cubicBezTo>
                    <a:pt x="85" y="168"/>
                    <a:pt x="65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2" name="Freeform 7183"/>
            <p:cNvSpPr>
              <a:spLocks/>
            </p:cNvSpPr>
            <p:nvPr/>
          </p:nvSpPr>
          <p:spPr bwMode="auto">
            <a:xfrm>
              <a:off x="2607" y="1382"/>
              <a:ext cx="61" cy="113"/>
            </a:xfrm>
            <a:custGeom>
              <a:avLst/>
              <a:gdLst>
                <a:gd name="T0" fmla="*/ 24 w 66"/>
                <a:gd name="T1" fmla="*/ 0 h 122"/>
                <a:gd name="T2" fmla="*/ 52 w 66"/>
                <a:gd name="T3" fmla="*/ 97 h 122"/>
                <a:gd name="T4" fmla="*/ 24 w 66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122">
                  <a:moveTo>
                    <a:pt x="30" y="0"/>
                  </a:moveTo>
                  <a:cubicBezTo>
                    <a:pt x="30" y="0"/>
                    <a:pt x="0" y="72"/>
                    <a:pt x="66" y="122"/>
                  </a:cubicBezTo>
                  <a:cubicBezTo>
                    <a:pt x="66" y="122"/>
                    <a:pt x="10" y="78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3" name="Freeform 7184"/>
            <p:cNvSpPr>
              <a:spLocks/>
            </p:cNvSpPr>
            <p:nvPr/>
          </p:nvSpPr>
          <p:spPr bwMode="auto">
            <a:xfrm>
              <a:off x="2907" y="771"/>
              <a:ext cx="115" cy="77"/>
            </a:xfrm>
            <a:custGeom>
              <a:avLst/>
              <a:gdLst>
                <a:gd name="T0" fmla="*/ 56 w 124"/>
                <a:gd name="T1" fmla="*/ 5 h 83"/>
                <a:gd name="T2" fmla="*/ 0 w 124"/>
                <a:gd name="T3" fmla="*/ 66 h 83"/>
                <a:gd name="T4" fmla="*/ 56 w 124"/>
                <a:gd name="T5" fmla="*/ 7 h 83"/>
                <a:gd name="T6" fmla="*/ 99 w 124"/>
                <a:gd name="T7" fmla="*/ 27 h 83"/>
                <a:gd name="T8" fmla="*/ 56 w 124"/>
                <a:gd name="T9" fmla="*/ 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83">
                  <a:moveTo>
                    <a:pt x="70" y="5"/>
                  </a:moveTo>
                  <a:cubicBezTo>
                    <a:pt x="70" y="5"/>
                    <a:pt x="39" y="0"/>
                    <a:pt x="0" y="83"/>
                  </a:cubicBezTo>
                  <a:cubicBezTo>
                    <a:pt x="0" y="83"/>
                    <a:pt x="50" y="4"/>
                    <a:pt x="70" y="10"/>
                  </a:cubicBezTo>
                  <a:cubicBezTo>
                    <a:pt x="70" y="10"/>
                    <a:pt x="108" y="12"/>
                    <a:pt x="124" y="33"/>
                  </a:cubicBezTo>
                  <a:cubicBezTo>
                    <a:pt x="124" y="33"/>
                    <a:pt x="114" y="16"/>
                    <a:pt x="7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4" name="Oval 7185"/>
            <p:cNvSpPr>
              <a:spLocks noChangeArrowheads="1"/>
            </p:cNvSpPr>
            <p:nvPr/>
          </p:nvSpPr>
          <p:spPr bwMode="auto">
            <a:xfrm>
              <a:off x="2969" y="776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95" name="Oval 7186"/>
            <p:cNvSpPr>
              <a:spLocks noChangeArrowheads="1"/>
            </p:cNvSpPr>
            <p:nvPr/>
          </p:nvSpPr>
          <p:spPr bwMode="auto">
            <a:xfrm>
              <a:off x="2970" y="789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96" name="Freeform 7187"/>
            <p:cNvSpPr>
              <a:spLocks/>
            </p:cNvSpPr>
            <p:nvPr/>
          </p:nvSpPr>
          <p:spPr bwMode="auto">
            <a:xfrm>
              <a:off x="3309" y="1235"/>
              <a:ext cx="50" cy="110"/>
            </a:xfrm>
            <a:custGeom>
              <a:avLst/>
              <a:gdLst>
                <a:gd name="T0" fmla="*/ 0 w 54"/>
                <a:gd name="T1" fmla="*/ 0 h 119"/>
                <a:gd name="T2" fmla="*/ 43 w 54"/>
                <a:gd name="T3" fmla="*/ 94 h 119"/>
                <a:gd name="T4" fmla="*/ 0 w 54"/>
                <a:gd name="T5" fmla="*/ 0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0"/>
                  </a:moveTo>
                  <a:cubicBezTo>
                    <a:pt x="0" y="0"/>
                    <a:pt x="31" y="85"/>
                    <a:pt x="54" y="119"/>
                  </a:cubicBezTo>
                  <a:cubicBezTo>
                    <a:pt x="54" y="119"/>
                    <a:pt x="9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7" name="Freeform 7188"/>
            <p:cNvSpPr>
              <a:spLocks/>
            </p:cNvSpPr>
            <p:nvPr/>
          </p:nvSpPr>
          <p:spPr bwMode="auto">
            <a:xfrm>
              <a:off x="3066" y="886"/>
              <a:ext cx="91" cy="79"/>
            </a:xfrm>
            <a:custGeom>
              <a:avLst/>
              <a:gdLst>
                <a:gd name="T0" fmla="*/ 0 w 98"/>
                <a:gd name="T1" fmla="*/ 0 h 85"/>
                <a:gd name="T2" fmla="*/ 39 w 98"/>
                <a:gd name="T3" fmla="*/ 36 h 85"/>
                <a:gd name="T4" fmla="*/ 79 w 98"/>
                <a:gd name="T5" fmla="*/ 68 h 85"/>
                <a:gd name="T6" fmla="*/ 39 w 98"/>
                <a:gd name="T7" fmla="*/ 41 h 85"/>
                <a:gd name="T8" fmla="*/ 0 w 98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85">
                  <a:moveTo>
                    <a:pt x="0" y="0"/>
                  </a:moveTo>
                  <a:cubicBezTo>
                    <a:pt x="0" y="0"/>
                    <a:pt x="17" y="35"/>
                    <a:pt x="48" y="45"/>
                  </a:cubicBezTo>
                  <a:cubicBezTo>
                    <a:pt x="79" y="56"/>
                    <a:pt x="98" y="85"/>
                    <a:pt x="98" y="85"/>
                  </a:cubicBezTo>
                  <a:cubicBezTo>
                    <a:pt x="98" y="85"/>
                    <a:pt x="63" y="51"/>
                    <a:pt x="48" y="51"/>
                  </a:cubicBezTo>
                  <a:cubicBezTo>
                    <a:pt x="33" y="51"/>
                    <a:pt x="5" y="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8" name="Freeform 7189"/>
            <p:cNvSpPr>
              <a:spLocks/>
            </p:cNvSpPr>
            <p:nvPr/>
          </p:nvSpPr>
          <p:spPr bwMode="auto">
            <a:xfrm>
              <a:off x="2833" y="1325"/>
              <a:ext cx="95" cy="90"/>
            </a:xfrm>
            <a:custGeom>
              <a:avLst/>
              <a:gdLst>
                <a:gd name="T0" fmla="*/ 69 w 102"/>
                <a:gd name="T1" fmla="*/ 19 h 97"/>
                <a:gd name="T2" fmla="*/ 42 w 102"/>
                <a:gd name="T3" fmla="*/ 39 h 97"/>
                <a:gd name="T4" fmla="*/ 32 w 102"/>
                <a:gd name="T5" fmla="*/ 50 h 97"/>
                <a:gd name="T6" fmla="*/ 39 w 102"/>
                <a:gd name="T7" fmla="*/ 42 h 97"/>
                <a:gd name="T8" fmla="*/ 69 w 102"/>
                <a:gd name="T9" fmla="*/ 1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97">
                  <a:moveTo>
                    <a:pt x="85" y="24"/>
                  </a:moveTo>
                  <a:cubicBezTo>
                    <a:pt x="85" y="24"/>
                    <a:pt x="102" y="97"/>
                    <a:pt x="51" y="48"/>
                  </a:cubicBezTo>
                  <a:cubicBezTo>
                    <a:pt x="0" y="0"/>
                    <a:pt x="39" y="63"/>
                    <a:pt x="39" y="63"/>
                  </a:cubicBezTo>
                  <a:cubicBezTo>
                    <a:pt x="39" y="63"/>
                    <a:pt x="20" y="25"/>
                    <a:pt x="48" y="52"/>
                  </a:cubicBezTo>
                  <a:cubicBezTo>
                    <a:pt x="77" y="79"/>
                    <a:pt x="99" y="81"/>
                    <a:pt x="8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199" name="Freeform 7190"/>
            <p:cNvSpPr>
              <a:spLocks/>
            </p:cNvSpPr>
            <p:nvPr/>
          </p:nvSpPr>
          <p:spPr bwMode="auto">
            <a:xfrm>
              <a:off x="2811" y="1421"/>
              <a:ext cx="88" cy="166"/>
            </a:xfrm>
            <a:custGeom>
              <a:avLst/>
              <a:gdLst>
                <a:gd name="T0" fmla="*/ 76 w 95"/>
                <a:gd name="T1" fmla="*/ 115 h 179"/>
                <a:gd name="T2" fmla="*/ 42 w 95"/>
                <a:gd name="T3" fmla="*/ 69 h 179"/>
                <a:gd name="T4" fmla="*/ 0 w 95"/>
                <a:gd name="T5" fmla="*/ 15 h 179"/>
                <a:gd name="T6" fmla="*/ 38 w 95"/>
                <a:gd name="T7" fmla="*/ 59 h 179"/>
                <a:gd name="T8" fmla="*/ 76 w 95"/>
                <a:gd name="T9" fmla="*/ 115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79">
                  <a:moveTo>
                    <a:pt x="95" y="145"/>
                  </a:moveTo>
                  <a:cubicBezTo>
                    <a:pt x="95" y="145"/>
                    <a:pt x="62" y="173"/>
                    <a:pt x="53" y="86"/>
                  </a:cubicBezTo>
                  <a:cubicBezTo>
                    <a:pt x="44" y="0"/>
                    <a:pt x="0" y="18"/>
                    <a:pt x="0" y="18"/>
                  </a:cubicBezTo>
                  <a:cubicBezTo>
                    <a:pt x="0" y="18"/>
                    <a:pt x="41" y="21"/>
                    <a:pt x="47" y="74"/>
                  </a:cubicBezTo>
                  <a:cubicBezTo>
                    <a:pt x="52" y="127"/>
                    <a:pt x="67" y="179"/>
                    <a:pt x="95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00" name="Oval 7191"/>
            <p:cNvSpPr>
              <a:spLocks noChangeArrowheads="1"/>
            </p:cNvSpPr>
            <p:nvPr/>
          </p:nvSpPr>
          <p:spPr bwMode="auto">
            <a:xfrm>
              <a:off x="2819" y="1431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01" name="Oval 7192"/>
            <p:cNvSpPr>
              <a:spLocks noChangeArrowheads="1"/>
            </p:cNvSpPr>
            <p:nvPr/>
          </p:nvSpPr>
          <p:spPr bwMode="auto">
            <a:xfrm>
              <a:off x="2834" y="1442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02" name="Oval 7193"/>
            <p:cNvSpPr>
              <a:spLocks noChangeArrowheads="1"/>
            </p:cNvSpPr>
            <p:nvPr/>
          </p:nvSpPr>
          <p:spPr bwMode="auto">
            <a:xfrm>
              <a:off x="2891" y="1555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03" name="Oval 7194"/>
            <p:cNvSpPr>
              <a:spLocks noChangeArrowheads="1"/>
            </p:cNvSpPr>
            <p:nvPr/>
          </p:nvSpPr>
          <p:spPr bwMode="auto">
            <a:xfrm>
              <a:off x="2899" y="1553"/>
              <a:ext cx="6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04" name="Oval 7195"/>
            <p:cNvSpPr>
              <a:spLocks noChangeArrowheads="1"/>
            </p:cNvSpPr>
            <p:nvPr/>
          </p:nvSpPr>
          <p:spPr bwMode="auto">
            <a:xfrm>
              <a:off x="2910" y="1360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05" name="Oval 7196"/>
            <p:cNvSpPr>
              <a:spLocks noChangeArrowheads="1"/>
            </p:cNvSpPr>
            <p:nvPr/>
          </p:nvSpPr>
          <p:spPr bwMode="auto">
            <a:xfrm>
              <a:off x="2909" y="1348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06" name="Freeform 7197"/>
            <p:cNvSpPr>
              <a:spLocks/>
            </p:cNvSpPr>
            <p:nvPr/>
          </p:nvSpPr>
          <p:spPr bwMode="auto">
            <a:xfrm>
              <a:off x="2648" y="1452"/>
              <a:ext cx="73" cy="35"/>
            </a:xfrm>
            <a:custGeom>
              <a:avLst/>
              <a:gdLst>
                <a:gd name="T0" fmla="*/ 0 w 79"/>
                <a:gd name="T1" fmla="*/ 0 h 38"/>
                <a:gd name="T2" fmla="*/ 39 w 79"/>
                <a:gd name="T3" fmla="*/ 15 h 38"/>
                <a:gd name="T4" fmla="*/ 62 w 79"/>
                <a:gd name="T5" fmla="*/ 17 h 38"/>
                <a:gd name="T6" fmla="*/ 40 w 79"/>
                <a:gd name="T7" fmla="*/ 19 h 38"/>
                <a:gd name="T8" fmla="*/ 0 w 7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38">
                  <a:moveTo>
                    <a:pt x="0" y="0"/>
                  </a:moveTo>
                  <a:cubicBezTo>
                    <a:pt x="0" y="0"/>
                    <a:pt x="31" y="38"/>
                    <a:pt x="49" y="18"/>
                  </a:cubicBezTo>
                  <a:cubicBezTo>
                    <a:pt x="49" y="18"/>
                    <a:pt x="68" y="30"/>
                    <a:pt x="79" y="21"/>
                  </a:cubicBezTo>
                  <a:cubicBezTo>
                    <a:pt x="79" y="21"/>
                    <a:pt x="68" y="35"/>
                    <a:pt x="50" y="25"/>
                  </a:cubicBezTo>
                  <a:cubicBezTo>
                    <a:pt x="50" y="25"/>
                    <a:pt x="21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07" name="Freeform 7198"/>
            <p:cNvSpPr>
              <a:spLocks/>
            </p:cNvSpPr>
            <p:nvPr/>
          </p:nvSpPr>
          <p:spPr bwMode="auto">
            <a:xfrm>
              <a:off x="2831" y="993"/>
              <a:ext cx="57" cy="82"/>
            </a:xfrm>
            <a:custGeom>
              <a:avLst/>
              <a:gdLst>
                <a:gd name="T0" fmla="*/ 0 w 62"/>
                <a:gd name="T1" fmla="*/ 44 h 88"/>
                <a:gd name="T2" fmla="*/ 45 w 62"/>
                <a:gd name="T3" fmla="*/ 38 h 88"/>
                <a:gd name="T4" fmla="*/ 27 w 62"/>
                <a:gd name="T5" fmla="*/ 71 h 88"/>
                <a:gd name="T6" fmla="*/ 48 w 62"/>
                <a:gd name="T7" fmla="*/ 38 h 88"/>
                <a:gd name="T8" fmla="*/ 0 w 6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88">
                  <a:moveTo>
                    <a:pt x="0" y="54"/>
                  </a:moveTo>
                  <a:cubicBezTo>
                    <a:pt x="0" y="54"/>
                    <a:pt x="55" y="0"/>
                    <a:pt x="58" y="47"/>
                  </a:cubicBezTo>
                  <a:cubicBezTo>
                    <a:pt x="59" y="62"/>
                    <a:pt x="34" y="88"/>
                    <a:pt x="34" y="88"/>
                  </a:cubicBezTo>
                  <a:cubicBezTo>
                    <a:pt x="34" y="88"/>
                    <a:pt x="62" y="71"/>
                    <a:pt x="62" y="47"/>
                  </a:cubicBezTo>
                  <a:cubicBezTo>
                    <a:pt x="62" y="22"/>
                    <a:pt x="39" y="11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08" name="Freeform 7199"/>
            <p:cNvSpPr>
              <a:spLocks/>
            </p:cNvSpPr>
            <p:nvPr/>
          </p:nvSpPr>
          <p:spPr bwMode="auto">
            <a:xfrm>
              <a:off x="2842" y="969"/>
              <a:ext cx="66" cy="50"/>
            </a:xfrm>
            <a:custGeom>
              <a:avLst/>
              <a:gdLst>
                <a:gd name="T0" fmla="*/ 17 w 72"/>
                <a:gd name="T1" fmla="*/ 0 h 54"/>
                <a:gd name="T2" fmla="*/ 30 w 72"/>
                <a:gd name="T3" fmla="*/ 33 h 54"/>
                <a:gd name="T4" fmla="*/ 56 w 72"/>
                <a:gd name="T5" fmla="*/ 6 h 54"/>
                <a:gd name="T6" fmla="*/ 24 w 72"/>
                <a:gd name="T7" fmla="*/ 38 h 54"/>
                <a:gd name="T8" fmla="*/ 17 w 7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23" y="0"/>
                  </a:moveTo>
                  <a:cubicBezTo>
                    <a:pt x="23" y="0"/>
                    <a:pt x="0" y="54"/>
                    <a:pt x="39" y="42"/>
                  </a:cubicBezTo>
                  <a:cubicBezTo>
                    <a:pt x="57" y="37"/>
                    <a:pt x="72" y="8"/>
                    <a:pt x="72" y="8"/>
                  </a:cubicBezTo>
                  <a:cubicBezTo>
                    <a:pt x="72" y="8"/>
                    <a:pt x="61" y="44"/>
                    <a:pt x="31" y="47"/>
                  </a:cubicBezTo>
                  <a:cubicBezTo>
                    <a:pt x="0" y="51"/>
                    <a:pt x="21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09" name="Oval 7200"/>
            <p:cNvSpPr>
              <a:spLocks noChangeArrowheads="1"/>
            </p:cNvSpPr>
            <p:nvPr/>
          </p:nvSpPr>
          <p:spPr bwMode="auto">
            <a:xfrm>
              <a:off x="2897" y="989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0" name="Oval 7201"/>
            <p:cNvSpPr>
              <a:spLocks noChangeArrowheads="1"/>
            </p:cNvSpPr>
            <p:nvPr/>
          </p:nvSpPr>
          <p:spPr bwMode="auto">
            <a:xfrm>
              <a:off x="2903" y="983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1" name="Oval 7202"/>
            <p:cNvSpPr>
              <a:spLocks noChangeArrowheads="1"/>
            </p:cNvSpPr>
            <p:nvPr/>
          </p:nvSpPr>
          <p:spPr bwMode="auto">
            <a:xfrm>
              <a:off x="2873" y="1056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2" name="Oval 7203"/>
            <p:cNvSpPr>
              <a:spLocks noChangeArrowheads="1"/>
            </p:cNvSpPr>
            <p:nvPr/>
          </p:nvSpPr>
          <p:spPr bwMode="auto">
            <a:xfrm>
              <a:off x="2867" y="1067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3" name="Oval 7204"/>
            <p:cNvSpPr>
              <a:spLocks noChangeArrowheads="1"/>
            </p:cNvSpPr>
            <p:nvPr/>
          </p:nvSpPr>
          <p:spPr bwMode="auto">
            <a:xfrm>
              <a:off x="2849" y="1019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4" name="Oval 7205"/>
            <p:cNvSpPr>
              <a:spLocks noChangeArrowheads="1"/>
            </p:cNvSpPr>
            <p:nvPr/>
          </p:nvSpPr>
          <p:spPr bwMode="auto">
            <a:xfrm>
              <a:off x="2846" y="1026"/>
              <a:ext cx="5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5" name="Freeform 7206"/>
            <p:cNvSpPr>
              <a:spLocks/>
            </p:cNvSpPr>
            <p:nvPr/>
          </p:nvSpPr>
          <p:spPr bwMode="auto">
            <a:xfrm>
              <a:off x="3069" y="968"/>
              <a:ext cx="79" cy="74"/>
            </a:xfrm>
            <a:custGeom>
              <a:avLst/>
              <a:gdLst>
                <a:gd name="T0" fmla="*/ 23 w 86"/>
                <a:gd name="T1" fmla="*/ 59 h 80"/>
                <a:gd name="T2" fmla="*/ 40 w 86"/>
                <a:gd name="T3" fmla="*/ 31 h 80"/>
                <a:gd name="T4" fmla="*/ 0 w 86"/>
                <a:gd name="T5" fmla="*/ 0 h 80"/>
                <a:gd name="T6" fmla="*/ 47 w 86"/>
                <a:gd name="T7" fmla="*/ 34 h 80"/>
                <a:gd name="T8" fmla="*/ 23 w 86"/>
                <a:gd name="T9" fmla="*/ 5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80">
                  <a:moveTo>
                    <a:pt x="29" y="75"/>
                  </a:moveTo>
                  <a:cubicBezTo>
                    <a:pt x="29" y="75"/>
                    <a:pt x="83" y="75"/>
                    <a:pt x="51" y="39"/>
                  </a:cubicBezTo>
                  <a:cubicBezTo>
                    <a:pt x="19" y="3"/>
                    <a:pt x="0" y="0"/>
                    <a:pt x="0" y="0"/>
                  </a:cubicBezTo>
                  <a:cubicBezTo>
                    <a:pt x="0" y="0"/>
                    <a:pt x="35" y="6"/>
                    <a:pt x="60" y="43"/>
                  </a:cubicBezTo>
                  <a:cubicBezTo>
                    <a:pt x="86" y="80"/>
                    <a:pt x="49" y="79"/>
                    <a:pt x="2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16" name="Oval 7207"/>
            <p:cNvSpPr>
              <a:spLocks noChangeArrowheads="1"/>
            </p:cNvSpPr>
            <p:nvPr/>
          </p:nvSpPr>
          <p:spPr bwMode="auto">
            <a:xfrm>
              <a:off x="3076" y="968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7" name="Oval 7208"/>
            <p:cNvSpPr>
              <a:spLocks noChangeArrowheads="1"/>
            </p:cNvSpPr>
            <p:nvPr/>
          </p:nvSpPr>
          <p:spPr bwMode="auto">
            <a:xfrm>
              <a:off x="3065" y="964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8" name="Oval 7209"/>
            <p:cNvSpPr>
              <a:spLocks noChangeArrowheads="1"/>
            </p:cNvSpPr>
            <p:nvPr/>
          </p:nvSpPr>
          <p:spPr bwMode="auto">
            <a:xfrm>
              <a:off x="2969" y="1866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19" name="Oval 7210"/>
            <p:cNvSpPr>
              <a:spLocks noChangeArrowheads="1"/>
            </p:cNvSpPr>
            <p:nvPr/>
          </p:nvSpPr>
          <p:spPr bwMode="auto">
            <a:xfrm>
              <a:off x="2970" y="1858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20" name="Freeform 7211"/>
            <p:cNvSpPr>
              <a:spLocks/>
            </p:cNvSpPr>
            <p:nvPr/>
          </p:nvSpPr>
          <p:spPr bwMode="auto">
            <a:xfrm>
              <a:off x="2927" y="1100"/>
              <a:ext cx="15" cy="25"/>
            </a:xfrm>
            <a:custGeom>
              <a:avLst/>
              <a:gdLst>
                <a:gd name="T0" fmla="*/ 13 w 16"/>
                <a:gd name="T1" fmla="*/ 0 h 27"/>
                <a:gd name="T2" fmla="*/ 9 w 16"/>
                <a:gd name="T3" fmla="*/ 21 h 27"/>
                <a:gd name="T4" fmla="*/ 2 w 16"/>
                <a:gd name="T5" fmla="*/ 8 h 27"/>
                <a:gd name="T6" fmla="*/ 11 w 16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cubicBezTo>
                    <a:pt x="4" y="5"/>
                    <a:pt x="6" y="18"/>
                    <a:pt x="12" y="27"/>
                  </a:cubicBezTo>
                  <a:cubicBezTo>
                    <a:pt x="7" y="24"/>
                    <a:pt x="0" y="17"/>
                    <a:pt x="2" y="11"/>
                  </a:cubicBezTo>
                  <a:cubicBezTo>
                    <a:pt x="2" y="6"/>
                    <a:pt x="9" y="1"/>
                    <a:pt x="14" y="2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1" name="Freeform 7212"/>
            <p:cNvSpPr>
              <a:spLocks/>
            </p:cNvSpPr>
            <p:nvPr/>
          </p:nvSpPr>
          <p:spPr bwMode="auto">
            <a:xfrm>
              <a:off x="2960" y="1070"/>
              <a:ext cx="12" cy="24"/>
            </a:xfrm>
            <a:custGeom>
              <a:avLst/>
              <a:gdLst>
                <a:gd name="T0" fmla="*/ 10 w 13"/>
                <a:gd name="T1" fmla="*/ 1 h 26"/>
                <a:gd name="T2" fmla="*/ 4 w 13"/>
                <a:gd name="T3" fmla="*/ 10 h 26"/>
                <a:gd name="T4" fmla="*/ 8 w 13"/>
                <a:gd name="T5" fmla="*/ 20 h 26"/>
                <a:gd name="T6" fmla="*/ 0 w 13"/>
                <a:gd name="T7" fmla="*/ 9 h 26"/>
                <a:gd name="T8" fmla="*/ 8 w 1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6">
                  <a:moveTo>
                    <a:pt x="13" y="1"/>
                  </a:moveTo>
                  <a:cubicBezTo>
                    <a:pt x="8" y="0"/>
                    <a:pt x="4" y="9"/>
                    <a:pt x="4" y="13"/>
                  </a:cubicBezTo>
                  <a:cubicBezTo>
                    <a:pt x="4" y="20"/>
                    <a:pt x="9" y="22"/>
                    <a:pt x="11" y="26"/>
                  </a:cubicBezTo>
                  <a:cubicBezTo>
                    <a:pt x="6" y="25"/>
                    <a:pt x="0" y="18"/>
                    <a:pt x="0" y="12"/>
                  </a:cubicBezTo>
                  <a:cubicBezTo>
                    <a:pt x="1" y="8"/>
                    <a:pt x="6" y="2"/>
                    <a:pt x="11" y="3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2" name="Freeform 7213"/>
            <p:cNvSpPr>
              <a:spLocks/>
            </p:cNvSpPr>
            <p:nvPr/>
          </p:nvSpPr>
          <p:spPr bwMode="auto">
            <a:xfrm>
              <a:off x="2972" y="1127"/>
              <a:ext cx="10" cy="20"/>
            </a:xfrm>
            <a:custGeom>
              <a:avLst/>
              <a:gdLst>
                <a:gd name="T0" fmla="*/ 5 w 11"/>
                <a:gd name="T1" fmla="*/ 0 h 22"/>
                <a:gd name="T2" fmla="*/ 8 w 11"/>
                <a:gd name="T3" fmla="*/ 16 h 22"/>
                <a:gd name="T4" fmla="*/ 2 w 11"/>
                <a:gd name="T5" fmla="*/ 11 h 22"/>
                <a:gd name="T6" fmla="*/ 5 w 11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2">
                  <a:moveTo>
                    <a:pt x="7" y="0"/>
                  </a:moveTo>
                  <a:cubicBezTo>
                    <a:pt x="2" y="7"/>
                    <a:pt x="2" y="18"/>
                    <a:pt x="11" y="22"/>
                  </a:cubicBezTo>
                  <a:cubicBezTo>
                    <a:pt x="7" y="19"/>
                    <a:pt x="4" y="19"/>
                    <a:pt x="2" y="14"/>
                  </a:cubicBezTo>
                  <a:cubicBezTo>
                    <a:pt x="0" y="9"/>
                    <a:pt x="2" y="5"/>
                    <a:pt x="6" y="3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3" name="Freeform 7214"/>
            <p:cNvSpPr>
              <a:spLocks/>
            </p:cNvSpPr>
            <p:nvPr/>
          </p:nvSpPr>
          <p:spPr bwMode="auto">
            <a:xfrm>
              <a:off x="3007" y="1153"/>
              <a:ext cx="17" cy="25"/>
            </a:xfrm>
            <a:custGeom>
              <a:avLst/>
              <a:gdLst>
                <a:gd name="T0" fmla="*/ 10 w 18"/>
                <a:gd name="T1" fmla="*/ 1 h 27"/>
                <a:gd name="T2" fmla="*/ 7 w 18"/>
                <a:gd name="T3" fmla="*/ 12 h 27"/>
                <a:gd name="T4" fmla="*/ 15 w 18"/>
                <a:gd name="T5" fmla="*/ 21 h 27"/>
                <a:gd name="T6" fmla="*/ 3 w 18"/>
                <a:gd name="T7" fmla="*/ 12 h 27"/>
                <a:gd name="T8" fmla="*/ 9 w 18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7">
                  <a:moveTo>
                    <a:pt x="13" y="1"/>
                  </a:moveTo>
                  <a:cubicBezTo>
                    <a:pt x="7" y="1"/>
                    <a:pt x="5" y="11"/>
                    <a:pt x="7" y="15"/>
                  </a:cubicBezTo>
                  <a:cubicBezTo>
                    <a:pt x="9" y="20"/>
                    <a:pt x="14" y="24"/>
                    <a:pt x="18" y="27"/>
                  </a:cubicBezTo>
                  <a:cubicBezTo>
                    <a:pt x="12" y="26"/>
                    <a:pt x="5" y="21"/>
                    <a:pt x="3" y="15"/>
                  </a:cubicBezTo>
                  <a:cubicBezTo>
                    <a:pt x="0" y="9"/>
                    <a:pt x="5" y="0"/>
                    <a:pt x="12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4" name="Freeform 7215"/>
            <p:cNvSpPr>
              <a:spLocks/>
            </p:cNvSpPr>
            <p:nvPr/>
          </p:nvSpPr>
          <p:spPr bwMode="auto">
            <a:xfrm>
              <a:off x="3028" y="1100"/>
              <a:ext cx="16" cy="28"/>
            </a:xfrm>
            <a:custGeom>
              <a:avLst/>
              <a:gdLst>
                <a:gd name="T0" fmla="*/ 9 w 17"/>
                <a:gd name="T1" fmla="*/ 0 h 30"/>
                <a:gd name="T2" fmla="*/ 6 w 17"/>
                <a:gd name="T3" fmla="*/ 13 h 30"/>
                <a:gd name="T4" fmla="*/ 14 w 17"/>
                <a:gd name="T5" fmla="*/ 24 h 30"/>
                <a:gd name="T6" fmla="*/ 2 w 17"/>
                <a:gd name="T7" fmla="*/ 13 h 30"/>
                <a:gd name="T8" fmla="*/ 8 w 17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0">
                  <a:moveTo>
                    <a:pt x="12" y="0"/>
                  </a:moveTo>
                  <a:cubicBezTo>
                    <a:pt x="6" y="3"/>
                    <a:pt x="4" y="10"/>
                    <a:pt x="6" y="16"/>
                  </a:cubicBezTo>
                  <a:cubicBezTo>
                    <a:pt x="8" y="23"/>
                    <a:pt x="14" y="24"/>
                    <a:pt x="17" y="30"/>
                  </a:cubicBezTo>
                  <a:cubicBezTo>
                    <a:pt x="11" y="27"/>
                    <a:pt x="4" y="23"/>
                    <a:pt x="2" y="16"/>
                  </a:cubicBezTo>
                  <a:cubicBezTo>
                    <a:pt x="0" y="8"/>
                    <a:pt x="5" y="6"/>
                    <a:pt x="10" y="2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5" name="Freeform 7216"/>
            <p:cNvSpPr>
              <a:spLocks/>
            </p:cNvSpPr>
            <p:nvPr/>
          </p:nvSpPr>
          <p:spPr bwMode="auto">
            <a:xfrm>
              <a:off x="3012" y="1062"/>
              <a:ext cx="15" cy="26"/>
            </a:xfrm>
            <a:custGeom>
              <a:avLst/>
              <a:gdLst>
                <a:gd name="T0" fmla="*/ 12 w 16"/>
                <a:gd name="T1" fmla="*/ 0 h 28"/>
                <a:gd name="T2" fmla="*/ 7 w 16"/>
                <a:gd name="T3" fmla="*/ 12 h 28"/>
                <a:gd name="T4" fmla="*/ 13 w 16"/>
                <a:gd name="T5" fmla="*/ 22 h 28"/>
                <a:gd name="T6" fmla="*/ 1 w 16"/>
                <a:gd name="T7" fmla="*/ 9 h 28"/>
                <a:gd name="T8" fmla="*/ 10 w 16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15" y="0"/>
                  </a:moveTo>
                  <a:cubicBezTo>
                    <a:pt x="9" y="2"/>
                    <a:pt x="6" y="9"/>
                    <a:pt x="7" y="15"/>
                  </a:cubicBezTo>
                  <a:cubicBezTo>
                    <a:pt x="8" y="21"/>
                    <a:pt x="12" y="24"/>
                    <a:pt x="16" y="28"/>
                  </a:cubicBezTo>
                  <a:cubicBezTo>
                    <a:pt x="10" y="26"/>
                    <a:pt x="1" y="19"/>
                    <a:pt x="1" y="12"/>
                  </a:cubicBezTo>
                  <a:cubicBezTo>
                    <a:pt x="0" y="5"/>
                    <a:pt x="7" y="1"/>
                    <a:pt x="13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6" name="Freeform 7217"/>
            <p:cNvSpPr>
              <a:spLocks/>
            </p:cNvSpPr>
            <p:nvPr/>
          </p:nvSpPr>
          <p:spPr bwMode="auto">
            <a:xfrm>
              <a:off x="2982" y="1203"/>
              <a:ext cx="18" cy="26"/>
            </a:xfrm>
            <a:custGeom>
              <a:avLst/>
              <a:gdLst>
                <a:gd name="T0" fmla="*/ 16 w 19"/>
                <a:gd name="T1" fmla="*/ 0 h 28"/>
                <a:gd name="T2" fmla="*/ 7 w 19"/>
                <a:gd name="T3" fmla="*/ 8 h 28"/>
                <a:gd name="T4" fmla="*/ 12 w 19"/>
                <a:gd name="T5" fmla="*/ 21 h 28"/>
                <a:gd name="T6" fmla="*/ 1 w 19"/>
                <a:gd name="T7" fmla="*/ 7 h 28"/>
                <a:gd name="T8" fmla="*/ 15 w 1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8">
                  <a:moveTo>
                    <a:pt x="19" y="0"/>
                  </a:moveTo>
                  <a:cubicBezTo>
                    <a:pt x="12" y="0"/>
                    <a:pt x="8" y="4"/>
                    <a:pt x="7" y="11"/>
                  </a:cubicBezTo>
                  <a:cubicBezTo>
                    <a:pt x="6" y="19"/>
                    <a:pt x="11" y="22"/>
                    <a:pt x="15" y="27"/>
                  </a:cubicBezTo>
                  <a:cubicBezTo>
                    <a:pt x="8" y="28"/>
                    <a:pt x="0" y="17"/>
                    <a:pt x="1" y="10"/>
                  </a:cubicBezTo>
                  <a:cubicBezTo>
                    <a:pt x="2" y="1"/>
                    <a:pt x="10" y="0"/>
                    <a:pt x="18" y="0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7" name="Freeform 7218"/>
            <p:cNvSpPr>
              <a:spLocks/>
            </p:cNvSpPr>
            <p:nvPr/>
          </p:nvSpPr>
          <p:spPr bwMode="auto">
            <a:xfrm>
              <a:off x="2946" y="1173"/>
              <a:ext cx="14" cy="24"/>
            </a:xfrm>
            <a:custGeom>
              <a:avLst/>
              <a:gdLst>
                <a:gd name="T0" fmla="*/ 9 w 15"/>
                <a:gd name="T1" fmla="*/ 0 h 26"/>
                <a:gd name="T2" fmla="*/ 6 w 15"/>
                <a:gd name="T3" fmla="*/ 9 h 26"/>
                <a:gd name="T4" fmla="*/ 12 w 15"/>
                <a:gd name="T5" fmla="*/ 19 h 26"/>
                <a:gd name="T6" fmla="*/ 1 w 15"/>
                <a:gd name="T7" fmla="*/ 9 h 26"/>
                <a:gd name="T8" fmla="*/ 8 w 15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6">
                  <a:moveTo>
                    <a:pt x="12" y="0"/>
                  </a:moveTo>
                  <a:cubicBezTo>
                    <a:pt x="8" y="4"/>
                    <a:pt x="4" y="5"/>
                    <a:pt x="6" y="12"/>
                  </a:cubicBezTo>
                  <a:cubicBezTo>
                    <a:pt x="6" y="18"/>
                    <a:pt x="10" y="22"/>
                    <a:pt x="15" y="25"/>
                  </a:cubicBezTo>
                  <a:cubicBezTo>
                    <a:pt x="9" y="26"/>
                    <a:pt x="2" y="17"/>
                    <a:pt x="1" y="12"/>
                  </a:cubicBezTo>
                  <a:cubicBezTo>
                    <a:pt x="0" y="5"/>
                    <a:pt x="6" y="3"/>
                    <a:pt x="11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8" name="Freeform 7219"/>
            <p:cNvSpPr>
              <a:spLocks/>
            </p:cNvSpPr>
            <p:nvPr/>
          </p:nvSpPr>
          <p:spPr bwMode="auto">
            <a:xfrm>
              <a:off x="2924" y="1232"/>
              <a:ext cx="19" cy="24"/>
            </a:xfrm>
            <a:custGeom>
              <a:avLst/>
              <a:gdLst>
                <a:gd name="T0" fmla="*/ 13 w 20"/>
                <a:gd name="T1" fmla="*/ 0 h 26"/>
                <a:gd name="T2" fmla="*/ 10 w 20"/>
                <a:gd name="T3" fmla="*/ 10 h 26"/>
                <a:gd name="T4" fmla="*/ 17 w 20"/>
                <a:gd name="T5" fmla="*/ 20 h 26"/>
                <a:gd name="T6" fmla="*/ 11 w 20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16" y="0"/>
                  </a:moveTo>
                  <a:cubicBezTo>
                    <a:pt x="10" y="0"/>
                    <a:pt x="9" y="9"/>
                    <a:pt x="10" y="13"/>
                  </a:cubicBezTo>
                  <a:cubicBezTo>
                    <a:pt x="11" y="19"/>
                    <a:pt x="17" y="21"/>
                    <a:pt x="20" y="26"/>
                  </a:cubicBezTo>
                  <a:cubicBezTo>
                    <a:pt x="9" y="22"/>
                    <a:pt x="0" y="4"/>
                    <a:pt x="14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29" name="Freeform 7220"/>
            <p:cNvSpPr>
              <a:spLocks/>
            </p:cNvSpPr>
            <p:nvPr/>
          </p:nvSpPr>
          <p:spPr bwMode="auto">
            <a:xfrm>
              <a:off x="2901" y="1196"/>
              <a:ext cx="15" cy="27"/>
            </a:xfrm>
            <a:custGeom>
              <a:avLst/>
              <a:gdLst>
                <a:gd name="T0" fmla="*/ 10 w 16"/>
                <a:gd name="T1" fmla="*/ 0 h 29"/>
                <a:gd name="T2" fmla="*/ 13 w 16"/>
                <a:gd name="T3" fmla="*/ 23 h 29"/>
                <a:gd name="T4" fmla="*/ 9 w 16"/>
                <a:gd name="T5" fmla="*/ 1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9">
                  <a:moveTo>
                    <a:pt x="13" y="0"/>
                  </a:moveTo>
                  <a:cubicBezTo>
                    <a:pt x="5" y="8"/>
                    <a:pt x="8" y="21"/>
                    <a:pt x="16" y="29"/>
                  </a:cubicBezTo>
                  <a:cubicBezTo>
                    <a:pt x="6" y="25"/>
                    <a:pt x="0" y="6"/>
                    <a:pt x="12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0" name="Freeform 7221"/>
            <p:cNvSpPr>
              <a:spLocks/>
            </p:cNvSpPr>
            <p:nvPr/>
          </p:nvSpPr>
          <p:spPr bwMode="auto">
            <a:xfrm>
              <a:off x="2906" y="1152"/>
              <a:ext cx="12" cy="22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18 h 24"/>
                <a:gd name="T4" fmla="*/ 2 w 12"/>
                <a:gd name="T5" fmla="*/ 9 h 24"/>
                <a:gd name="T6" fmla="*/ 11 w 12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cubicBezTo>
                    <a:pt x="6" y="8"/>
                    <a:pt x="3" y="17"/>
                    <a:pt x="12" y="24"/>
                  </a:cubicBezTo>
                  <a:cubicBezTo>
                    <a:pt x="6" y="22"/>
                    <a:pt x="0" y="19"/>
                    <a:pt x="2" y="12"/>
                  </a:cubicBezTo>
                  <a:cubicBezTo>
                    <a:pt x="2" y="8"/>
                    <a:pt x="7" y="2"/>
                    <a:pt x="11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1" name="Freeform 7222"/>
            <p:cNvSpPr>
              <a:spLocks/>
            </p:cNvSpPr>
            <p:nvPr/>
          </p:nvSpPr>
          <p:spPr bwMode="auto">
            <a:xfrm>
              <a:off x="2861" y="1155"/>
              <a:ext cx="14" cy="10"/>
            </a:xfrm>
            <a:custGeom>
              <a:avLst/>
              <a:gdLst>
                <a:gd name="T0" fmla="*/ 12 w 15"/>
                <a:gd name="T1" fmla="*/ 1 h 11"/>
                <a:gd name="T2" fmla="*/ 0 w 15"/>
                <a:gd name="T3" fmla="*/ 8 h 11"/>
                <a:gd name="T4" fmla="*/ 11 w 15"/>
                <a:gd name="T5" fmla="*/ 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1">
                  <a:moveTo>
                    <a:pt x="15" y="1"/>
                  </a:moveTo>
                  <a:cubicBezTo>
                    <a:pt x="9" y="0"/>
                    <a:pt x="3" y="6"/>
                    <a:pt x="0" y="11"/>
                  </a:cubicBezTo>
                  <a:cubicBezTo>
                    <a:pt x="0" y="4"/>
                    <a:pt x="8" y="1"/>
                    <a:pt x="14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2" name="Freeform 7223"/>
            <p:cNvSpPr>
              <a:spLocks/>
            </p:cNvSpPr>
            <p:nvPr/>
          </p:nvSpPr>
          <p:spPr bwMode="auto">
            <a:xfrm>
              <a:off x="2878" y="1114"/>
              <a:ext cx="8" cy="21"/>
            </a:xfrm>
            <a:custGeom>
              <a:avLst/>
              <a:gdLst>
                <a:gd name="T0" fmla="*/ 6 w 9"/>
                <a:gd name="T1" fmla="*/ 0 h 23"/>
                <a:gd name="T2" fmla="*/ 5 w 9"/>
                <a:gd name="T3" fmla="*/ 17 h 23"/>
                <a:gd name="T4" fmla="*/ 0 w 9"/>
                <a:gd name="T5" fmla="*/ 10 h 23"/>
                <a:gd name="T6" fmla="*/ 4 w 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9" y="0"/>
                  </a:moveTo>
                  <a:cubicBezTo>
                    <a:pt x="1" y="4"/>
                    <a:pt x="3" y="17"/>
                    <a:pt x="8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9"/>
                    <a:pt x="3" y="3"/>
                    <a:pt x="6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3" name="Freeform 7224"/>
            <p:cNvSpPr>
              <a:spLocks/>
            </p:cNvSpPr>
            <p:nvPr/>
          </p:nvSpPr>
          <p:spPr bwMode="auto">
            <a:xfrm>
              <a:off x="2891" y="1076"/>
              <a:ext cx="15" cy="19"/>
            </a:xfrm>
            <a:custGeom>
              <a:avLst/>
              <a:gdLst>
                <a:gd name="T0" fmla="*/ 9 w 17"/>
                <a:gd name="T1" fmla="*/ 0 h 21"/>
                <a:gd name="T2" fmla="*/ 11 w 17"/>
                <a:gd name="T3" fmla="*/ 15 h 21"/>
                <a:gd name="T4" fmla="*/ 6 w 17"/>
                <a:gd name="T5" fmla="*/ 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12" y="0"/>
                  </a:moveTo>
                  <a:cubicBezTo>
                    <a:pt x="8" y="9"/>
                    <a:pt x="11" y="14"/>
                    <a:pt x="17" y="21"/>
                  </a:cubicBezTo>
                  <a:cubicBezTo>
                    <a:pt x="12" y="19"/>
                    <a:pt x="0" y="8"/>
                    <a:pt x="9" y="3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4" name="Freeform 7225"/>
            <p:cNvSpPr>
              <a:spLocks/>
            </p:cNvSpPr>
            <p:nvPr/>
          </p:nvSpPr>
          <p:spPr bwMode="auto">
            <a:xfrm>
              <a:off x="2935" y="1049"/>
              <a:ext cx="11" cy="15"/>
            </a:xfrm>
            <a:custGeom>
              <a:avLst/>
              <a:gdLst>
                <a:gd name="T0" fmla="*/ 6 w 12"/>
                <a:gd name="T1" fmla="*/ 0 h 16"/>
                <a:gd name="T2" fmla="*/ 9 w 12"/>
                <a:gd name="T3" fmla="*/ 13 h 16"/>
                <a:gd name="T4" fmla="*/ 5 w 12"/>
                <a:gd name="T5" fmla="*/ 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6" y="7"/>
                    <a:pt x="6" y="11"/>
                    <a:pt x="12" y="16"/>
                  </a:cubicBezTo>
                  <a:cubicBezTo>
                    <a:pt x="6" y="16"/>
                    <a:pt x="0" y="4"/>
                    <a:pt x="5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5" name="Freeform 7226"/>
            <p:cNvSpPr>
              <a:spLocks/>
            </p:cNvSpPr>
            <p:nvPr/>
          </p:nvSpPr>
          <p:spPr bwMode="auto">
            <a:xfrm>
              <a:off x="2985" y="1039"/>
              <a:ext cx="11" cy="15"/>
            </a:xfrm>
            <a:custGeom>
              <a:avLst/>
              <a:gdLst>
                <a:gd name="T0" fmla="*/ 3 w 12"/>
                <a:gd name="T1" fmla="*/ 0 h 16"/>
                <a:gd name="T2" fmla="*/ 9 w 12"/>
                <a:gd name="T3" fmla="*/ 13 h 16"/>
                <a:gd name="T4" fmla="*/ 1 w 12"/>
                <a:gd name="T5" fmla="*/ 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3" y="0"/>
                  </a:moveTo>
                  <a:cubicBezTo>
                    <a:pt x="1" y="7"/>
                    <a:pt x="8" y="13"/>
                    <a:pt x="12" y="16"/>
                  </a:cubicBezTo>
                  <a:cubicBezTo>
                    <a:pt x="6" y="16"/>
                    <a:pt x="0" y="8"/>
                    <a:pt x="1" y="3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6" name="Freeform 7227"/>
            <p:cNvSpPr>
              <a:spLocks/>
            </p:cNvSpPr>
            <p:nvPr/>
          </p:nvSpPr>
          <p:spPr bwMode="auto">
            <a:xfrm>
              <a:off x="2965" y="1256"/>
              <a:ext cx="16" cy="15"/>
            </a:xfrm>
            <a:custGeom>
              <a:avLst/>
              <a:gdLst>
                <a:gd name="T0" fmla="*/ 14 w 17"/>
                <a:gd name="T1" fmla="*/ 0 h 16"/>
                <a:gd name="T2" fmla="*/ 8 w 17"/>
                <a:gd name="T3" fmla="*/ 13 h 16"/>
                <a:gd name="T4" fmla="*/ 12 w 17"/>
                <a:gd name="T5" fmla="*/ 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2"/>
                    <a:pt x="6" y="9"/>
                    <a:pt x="9" y="16"/>
                  </a:cubicBezTo>
                  <a:cubicBezTo>
                    <a:pt x="0" y="12"/>
                    <a:pt x="7" y="0"/>
                    <a:pt x="15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7" name="Freeform 7228"/>
            <p:cNvSpPr>
              <a:spLocks/>
            </p:cNvSpPr>
            <p:nvPr/>
          </p:nvSpPr>
          <p:spPr bwMode="auto">
            <a:xfrm>
              <a:off x="2901" y="1259"/>
              <a:ext cx="17" cy="8"/>
            </a:xfrm>
            <a:custGeom>
              <a:avLst/>
              <a:gdLst>
                <a:gd name="T0" fmla="*/ 0 w 18"/>
                <a:gd name="T1" fmla="*/ 2 h 8"/>
                <a:gd name="T2" fmla="*/ 15 w 18"/>
                <a:gd name="T3" fmla="*/ 8 h 8"/>
                <a:gd name="T4" fmla="*/ 1 w 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cubicBezTo>
                    <a:pt x="8" y="2"/>
                    <a:pt x="11" y="3"/>
                    <a:pt x="18" y="8"/>
                  </a:cubicBezTo>
                  <a:cubicBezTo>
                    <a:pt x="14" y="1"/>
                    <a:pt x="9" y="0"/>
                    <a:pt x="1" y="0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8" name="Freeform 7229"/>
            <p:cNvSpPr>
              <a:spLocks/>
            </p:cNvSpPr>
            <p:nvPr/>
          </p:nvSpPr>
          <p:spPr bwMode="auto">
            <a:xfrm>
              <a:off x="2868" y="1210"/>
              <a:ext cx="12" cy="9"/>
            </a:xfrm>
            <a:custGeom>
              <a:avLst/>
              <a:gdLst>
                <a:gd name="T0" fmla="*/ 0 w 13"/>
                <a:gd name="T1" fmla="*/ 7 h 10"/>
                <a:gd name="T2" fmla="*/ 10 w 13"/>
                <a:gd name="T3" fmla="*/ 2 h 10"/>
                <a:gd name="T4" fmla="*/ 0 w 13"/>
                <a:gd name="T5" fmla="*/ 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cubicBezTo>
                    <a:pt x="1" y="4"/>
                    <a:pt x="9" y="3"/>
                    <a:pt x="13" y="2"/>
                  </a:cubicBezTo>
                  <a:cubicBezTo>
                    <a:pt x="7" y="0"/>
                    <a:pt x="1" y="1"/>
                    <a:pt x="0" y="9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39" name="Freeform 7230"/>
            <p:cNvSpPr>
              <a:spLocks/>
            </p:cNvSpPr>
            <p:nvPr/>
          </p:nvSpPr>
          <p:spPr bwMode="auto">
            <a:xfrm>
              <a:off x="3045" y="1178"/>
              <a:ext cx="13" cy="26"/>
            </a:xfrm>
            <a:custGeom>
              <a:avLst/>
              <a:gdLst>
                <a:gd name="T0" fmla="*/ 11 w 14"/>
                <a:gd name="T1" fmla="*/ 1 h 28"/>
                <a:gd name="T2" fmla="*/ 5 w 14"/>
                <a:gd name="T3" fmla="*/ 12 h 28"/>
                <a:gd name="T4" fmla="*/ 8 w 14"/>
                <a:gd name="T5" fmla="*/ 22 h 28"/>
                <a:gd name="T6" fmla="*/ 0 w 14"/>
                <a:gd name="T7" fmla="*/ 11 h 28"/>
                <a:gd name="T8" fmla="*/ 8 w 1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8">
                  <a:moveTo>
                    <a:pt x="14" y="1"/>
                  </a:moveTo>
                  <a:cubicBezTo>
                    <a:pt x="7" y="0"/>
                    <a:pt x="5" y="10"/>
                    <a:pt x="5" y="15"/>
                  </a:cubicBezTo>
                  <a:cubicBezTo>
                    <a:pt x="5" y="21"/>
                    <a:pt x="8" y="24"/>
                    <a:pt x="11" y="28"/>
                  </a:cubicBezTo>
                  <a:cubicBezTo>
                    <a:pt x="5" y="27"/>
                    <a:pt x="0" y="20"/>
                    <a:pt x="0" y="14"/>
                  </a:cubicBezTo>
                  <a:cubicBezTo>
                    <a:pt x="0" y="5"/>
                    <a:pt x="6" y="5"/>
                    <a:pt x="11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0" name="Freeform 7231"/>
            <p:cNvSpPr>
              <a:spLocks/>
            </p:cNvSpPr>
            <p:nvPr/>
          </p:nvSpPr>
          <p:spPr bwMode="auto">
            <a:xfrm>
              <a:off x="3068" y="1125"/>
              <a:ext cx="6" cy="13"/>
            </a:xfrm>
            <a:custGeom>
              <a:avLst/>
              <a:gdLst>
                <a:gd name="T0" fmla="*/ 3 w 7"/>
                <a:gd name="T1" fmla="*/ 0 h 14"/>
                <a:gd name="T2" fmla="*/ 4 w 7"/>
                <a:gd name="T3" fmla="*/ 11 h 14"/>
                <a:gd name="T4" fmla="*/ 3 w 7"/>
                <a:gd name="T5" fmla="*/ 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4">
                  <a:moveTo>
                    <a:pt x="5" y="0"/>
                  </a:moveTo>
                  <a:cubicBezTo>
                    <a:pt x="2" y="5"/>
                    <a:pt x="6" y="9"/>
                    <a:pt x="7" y="14"/>
                  </a:cubicBezTo>
                  <a:cubicBezTo>
                    <a:pt x="4" y="12"/>
                    <a:pt x="0" y="6"/>
                    <a:pt x="3" y="3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1" name="Freeform 7232"/>
            <p:cNvSpPr>
              <a:spLocks/>
            </p:cNvSpPr>
            <p:nvPr/>
          </p:nvSpPr>
          <p:spPr bwMode="auto">
            <a:xfrm>
              <a:off x="3022" y="1230"/>
              <a:ext cx="11" cy="13"/>
            </a:xfrm>
            <a:custGeom>
              <a:avLst/>
              <a:gdLst>
                <a:gd name="T0" fmla="*/ 9 w 12"/>
                <a:gd name="T1" fmla="*/ 0 h 14"/>
                <a:gd name="T2" fmla="*/ 5 w 12"/>
                <a:gd name="T3" fmla="*/ 11 h 14"/>
                <a:gd name="T4" fmla="*/ 8 w 12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cubicBezTo>
                    <a:pt x="6" y="2"/>
                    <a:pt x="4" y="9"/>
                    <a:pt x="5" y="14"/>
                  </a:cubicBezTo>
                  <a:cubicBezTo>
                    <a:pt x="0" y="9"/>
                    <a:pt x="6" y="2"/>
                    <a:pt x="11" y="1"/>
                  </a:cubicBezTo>
                </a:path>
              </a:pathLst>
            </a:custGeom>
            <a:solidFill>
              <a:srgbClr val="E5C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2" name="Freeform 7233"/>
            <p:cNvSpPr>
              <a:spLocks/>
            </p:cNvSpPr>
            <p:nvPr/>
          </p:nvSpPr>
          <p:spPr bwMode="auto">
            <a:xfrm>
              <a:off x="2816" y="1245"/>
              <a:ext cx="54" cy="108"/>
            </a:xfrm>
            <a:custGeom>
              <a:avLst/>
              <a:gdLst>
                <a:gd name="T0" fmla="*/ 45 w 59"/>
                <a:gd name="T1" fmla="*/ 94 h 116"/>
                <a:gd name="T2" fmla="*/ 6 w 59"/>
                <a:gd name="T3" fmla="*/ 0 h 116"/>
                <a:gd name="T4" fmla="*/ 18 w 59"/>
                <a:gd name="T5" fmla="*/ 57 h 116"/>
                <a:gd name="T6" fmla="*/ 45 w 59"/>
                <a:gd name="T7" fmla="*/ 9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16">
                  <a:moveTo>
                    <a:pt x="59" y="116"/>
                  </a:moveTo>
                  <a:cubicBezTo>
                    <a:pt x="41" y="82"/>
                    <a:pt x="38" y="23"/>
                    <a:pt x="9" y="0"/>
                  </a:cubicBezTo>
                  <a:cubicBezTo>
                    <a:pt x="0" y="8"/>
                    <a:pt x="21" y="58"/>
                    <a:pt x="24" y="70"/>
                  </a:cubicBezTo>
                  <a:cubicBezTo>
                    <a:pt x="30" y="92"/>
                    <a:pt x="42" y="100"/>
                    <a:pt x="58" y="113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3" name="Freeform 7234"/>
            <p:cNvSpPr>
              <a:spLocks/>
            </p:cNvSpPr>
            <p:nvPr/>
          </p:nvSpPr>
          <p:spPr bwMode="auto">
            <a:xfrm>
              <a:off x="2668" y="1371"/>
              <a:ext cx="36" cy="63"/>
            </a:xfrm>
            <a:custGeom>
              <a:avLst/>
              <a:gdLst>
                <a:gd name="T0" fmla="*/ 30 w 38"/>
                <a:gd name="T1" fmla="*/ 54 h 68"/>
                <a:gd name="T2" fmla="*/ 8 w 38"/>
                <a:gd name="T3" fmla="*/ 33 h 68"/>
                <a:gd name="T4" fmla="*/ 4 w 38"/>
                <a:gd name="T5" fmla="*/ 0 h 68"/>
                <a:gd name="T6" fmla="*/ 21 w 38"/>
                <a:gd name="T7" fmla="*/ 28 h 68"/>
                <a:gd name="T8" fmla="*/ 32 w 38"/>
                <a:gd name="T9" fmla="*/ 5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8">
                  <a:moveTo>
                    <a:pt x="36" y="68"/>
                  </a:moveTo>
                  <a:cubicBezTo>
                    <a:pt x="33" y="57"/>
                    <a:pt x="15" y="52"/>
                    <a:pt x="8" y="42"/>
                  </a:cubicBezTo>
                  <a:cubicBezTo>
                    <a:pt x="0" y="30"/>
                    <a:pt x="1" y="14"/>
                    <a:pt x="4" y="0"/>
                  </a:cubicBezTo>
                  <a:cubicBezTo>
                    <a:pt x="13" y="3"/>
                    <a:pt x="19" y="27"/>
                    <a:pt x="24" y="35"/>
                  </a:cubicBezTo>
                  <a:cubicBezTo>
                    <a:pt x="29" y="45"/>
                    <a:pt x="38" y="54"/>
                    <a:pt x="38" y="67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4" name="Freeform 7235"/>
            <p:cNvSpPr>
              <a:spLocks/>
            </p:cNvSpPr>
            <p:nvPr/>
          </p:nvSpPr>
          <p:spPr bwMode="auto">
            <a:xfrm>
              <a:off x="2704" y="1185"/>
              <a:ext cx="37" cy="31"/>
            </a:xfrm>
            <a:custGeom>
              <a:avLst/>
              <a:gdLst>
                <a:gd name="T0" fmla="*/ 33 w 39"/>
                <a:gd name="T1" fmla="*/ 8 h 33"/>
                <a:gd name="T2" fmla="*/ 11 w 39"/>
                <a:gd name="T3" fmla="*/ 0 h 33"/>
                <a:gd name="T4" fmla="*/ 9 w 39"/>
                <a:gd name="T5" fmla="*/ 27 h 33"/>
                <a:gd name="T6" fmla="*/ 27 w 39"/>
                <a:gd name="T7" fmla="*/ 8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33">
                  <a:moveTo>
                    <a:pt x="39" y="11"/>
                  </a:moveTo>
                  <a:cubicBezTo>
                    <a:pt x="31" y="6"/>
                    <a:pt x="22" y="3"/>
                    <a:pt x="14" y="0"/>
                  </a:cubicBezTo>
                  <a:cubicBezTo>
                    <a:pt x="12" y="5"/>
                    <a:pt x="0" y="33"/>
                    <a:pt x="11" y="33"/>
                  </a:cubicBezTo>
                  <a:cubicBezTo>
                    <a:pt x="19" y="33"/>
                    <a:pt x="19" y="10"/>
                    <a:pt x="32" y="1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5" name="Freeform 7236"/>
            <p:cNvSpPr>
              <a:spLocks/>
            </p:cNvSpPr>
            <p:nvPr/>
          </p:nvSpPr>
          <p:spPr bwMode="auto">
            <a:xfrm>
              <a:off x="2675" y="1274"/>
              <a:ext cx="25" cy="104"/>
            </a:xfrm>
            <a:custGeom>
              <a:avLst/>
              <a:gdLst>
                <a:gd name="T0" fmla="*/ 15 w 27"/>
                <a:gd name="T1" fmla="*/ 87 h 112"/>
                <a:gd name="T2" fmla="*/ 1 w 27"/>
                <a:gd name="T3" fmla="*/ 70 h 112"/>
                <a:gd name="T4" fmla="*/ 6 w 27"/>
                <a:gd name="T5" fmla="*/ 45 h 112"/>
                <a:gd name="T6" fmla="*/ 21 w 27"/>
                <a:gd name="T7" fmla="*/ 0 h 112"/>
                <a:gd name="T8" fmla="*/ 14 w 27"/>
                <a:gd name="T9" fmla="*/ 9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12">
                  <a:moveTo>
                    <a:pt x="18" y="109"/>
                  </a:moveTo>
                  <a:cubicBezTo>
                    <a:pt x="8" y="102"/>
                    <a:pt x="2" y="100"/>
                    <a:pt x="1" y="87"/>
                  </a:cubicBezTo>
                  <a:cubicBezTo>
                    <a:pt x="0" y="78"/>
                    <a:pt x="7" y="66"/>
                    <a:pt x="9" y="56"/>
                  </a:cubicBezTo>
                  <a:cubicBezTo>
                    <a:pt x="14" y="35"/>
                    <a:pt x="15" y="18"/>
                    <a:pt x="27" y="0"/>
                  </a:cubicBezTo>
                  <a:cubicBezTo>
                    <a:pt x="26" y="36"/>
                    <a:pt x="3" y="79"/>
                    <a:pt x="17" y="112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6" name="Freeform 7237"/>
            <p:cNvSpPr>
              <a:spLocks/>
            </p:cNvSpPr>
            <p:nvPr/>
          </p:nvSpPr>
          <p:spPr bwMode="auto">
            <a:xfrm>
              <a:off x="2779" y="1019"/>
              <a:ext cx="62" cy="103"/>
            </a:xfrm>
            <a:custGeom>
              <a:avLst/>
              <a:gdLst>
                <a:gd name="T0" fmla="*/ 36 w 67"/>
                <a:gd name="T1" fmla="*/ 3 h 111"/>
                <a:gd name="T2" fmla="*/ 53 w 67"/>
                <a:gd name="T3" fmla="*/ 6 h 111"/>
                <a:gd name="T4" fmla="*/ 25 w 67"/>
                <a:gd name="T5" fmla="*/ 42 h 111"/>
                <a:gd name="T6" fmla="*/ 0 w 67"/>
                <a:gd name="T7" fmla="*/ 89 h 111"/>
                <a:gd name="T8" fmla="*/ 17 w 67"/>
                <a:gd name="T9" fmla="*/ 39 h 111"/>
                <a:gd name="T10" fmla="*/ 33 w 67"/>
                <a:gd name="T11" fmla="*/ 6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1">
                  <a:moveTo>
                    <a:pt x="45" y="3"/>
                  </a:moveTo>
                  <a:cubicBezTo>
                    <a:pt x="52" y="0"/>
                    <a:pt x="62" y="1"/>
                    <a:pt x="67" y="6"/>
                  </a:cubicBezTo>
                  <a:cubicBezTo>
                    <a:pt x="54" y="23"/>
                    <a:pt x="40" y="31"/>
                    <a:pt x="31" y="53"/>
                  </a:cubicBezTo>
                  <a:cubicBezTo>
                    <a:pt x="25" y="66"/>
                    <a:pt x="15" y="107"/>
                    <a:pt x="0" y="111"/>
                  </a:cubicBezTo>
                  <a:cubicBezTo>
                    <a:pt x="3" y="90"/>
                    <a:pt x="14" y="68"/>
                    <a:pt x="21" y="48"/>
                  </a:cubicBezTo>
                  <a:cubicBezTo>
                    <a:pt x="25" y="33"/>
                    <a:pt x="31" y="18"/>
                    <a:pt x="42" y="6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7" name="Freeform 7238"/>
            <p:cNvSpPr>
              <a:spLocks/>
            </p:cNvSpPr>
            <p:nvPr/>
          </p:nvSpPr>
          <p:spPr bwMode="auto">
            <a:xfrm>
              <a:off x="2837" y="944"/>
              <a:ext cx="44" cy="57"/>
            </a:xfrm>
            <a:custGeom>
              <a:avLst/>
              <a:gdLst>
                <a:gd name="T0" fmla="*/ 0 w 47"/>
                <a:gd name="T1" fmla="*/ 37 h 61"/>
                <a:gd name="T2" fmla="*/ 8 w 47"/>
                <a:gd name="T3" fmla="*/ 23 h 61"/>
                <a:gd name="T4" fmla="*/ 17 w 47"/>
                <a:gd name="T5" fmla="*/ 12 h 61"/>
                <a:gd name="T6" fmla="*/ 32 w 47"/>
                <a:gd name="T7" fmla="*/ 2 h 61"/>
                <a:gd name="T8" fmla="*/ 28 w 47"/>
                <a:gd name="T9" fmla="*/ 20 h 61"/>
                <a:gd name="T10" fmla="*/ 22 w 47"/>
                <a:gd name="T11" fmla="*/ 26 h 61"/>
                <a:gd name="T12" fmla="*/ 20 w 47"/>
                <a:gd name="T13" fmla="*/ 35 h 61"/>
                <a:gd name="T14" fmla="*/ 18 w 47"/>
                <a:gd name="T15" fmla="*/ 43 h 61"/>
                <a:gd name="T16" fmla="*/ 17 w 47"/>
                <a:gd name="T17" fmla="*/ 48 h 61"/>
                <a:gd name="T18" fmla="*/ 7 w 47"/>
                <a:gd name="T19" fmla="*/ 44 h 61"/>
                <a:gd name="T20" fmla="*/ 0 w 47"/>
                <a:gd name="T21" fmla="*/ 38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1">
                  <a:moveTo>
                    <a:pt x="0" y="46"/>
                  </a:moveTo>
                  <a:cubicBezTo>
                    <a:pt x="2" y="41"/>
                    <a:pt x="7" y="34"/>
                    <a:pt x="11" y="29"/>
                  </a:cubicBezTo>
                  <a:cubicBezTo>
                    <a:pt x="14" y="25"/>
                    <a:pt x="16" y="20"/>
                    <a:pt x="20" y="15"/>
                  </a:cubicBezTo>
                  <a:cubicBezTo>
                    <a:pt x="24" y="10"/>
                    <a:pt x="30" y="0"/>
                    <a:pt x="38" y="2"/>
                  </a:cubicBezTo>
                  <a:cubicBezTo>
                    <a:pt x="47" y="4"/>
                    <a:pt x="37" y="20"/>
                    <a:pt x="34" y="24"/>
                  </a:cubicBezTo>
                  <a:cubicBezTo>
                    <a:pt x="32" y="27"/>
                    <a:pt x="30" y="29"/>
                    <a:pt x="28" y="32"/>
                  </a:cubicBezTo>
                  <a:cubicBezTo>
                    <a:pt x="26" y="36"/>
                    <a:pt x="25" y="39"/>
                    <a:pt x="23" y="43"/>
                  </a:cubicBezTo>
                  <a:cubicBezTo>
                    <a:pt x="22" y="46"/>
                    <a:pt x="22" y="49"/>
                    <a:pt x="21" y="52"/>
                  </a:cubicBezTo>
                  <a:cubicBezTo>
                    <a:pt x="21" y="54"/>
                    <a:pt x="21" y="58"/>
                    <a:pt x="20" y="59"/>
                  </a:cubicBezTo>
                  <a:cubicBezTo>
                    <a:pt x="17" y="61"/>
                    <a:pt x="9" y="54"/>
                    <a:pt x="7" y="53"/>
                  </a:cubicBezTo>
                  <a:cubicBezTo>
                    <a:pt x="5" y="51"/>
                    <a:pt x="0" y="50"/>
                    <a:pt x="0" y="47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8" name="Freeform 7239"/>
            <p:cNvSpPr>
              <a:spLocks/>
            </p:cNvSpPr>
            <p:nvPr/>
          </p:nvSpPr>
          <p:spPr bwMode="auto">
            <a:xfrm>
              <a:off x="2900" y="790"/>
              <a:ext cx="69" cy="127"/>
            </a:xfrm>
            <a:custGeom>
              <a:avLst/>
              <a:gdLst>
                <a:gd name="T0" fmla="*/ 58 w 74"/>
                <a:gd name="T1" fmla="*/ 0 h 137"/>
                <a:gd name="T2" fmla="*/ 58 w 74"/>
                <a:gd name="T3" fmla="*/ 27 h 137"/>
                <a:gd name="T4" fmla="*/ 57 w 74"/>
                <a:gd name="T5" fmla="*/ 48 h 137"/>
                <a:gd name="T6" fmla="*/ 50 w 74"/>
                <a:gd name="T7" fmla="*/ 73 h 137"/>
                <a:gd name="T8" fmla="*/ 32 w 74"/>
                <a:gd name="T9" fmla="*/ 100 h 137"/>
                <a:gd name="T10" fmla="*/ 20 w 74"/>
                <a:gd name="T11" fmla="*/ 108 h 137"/>
                <a:gd name="T12" fmla="*/ 7 w 74"/>
                <a:gd name="T13" fmla="*/ 93 h 137"/>
                <a:gd name="T14" fmla="*/ 27 w 74"/>
                <a:gd name="T15" fmla="*/ 32 h 137"/>
                <a:gd name="T16" fmla="*/ 56 w 74"/>
                <a:gd name="T17" fmla="*/ 0 h 137"/>
                <a:gd name="T18" fmla="*/ 57 w 74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137">
                  <a:moveTo>
                    <a:pt x="71" y="0"/>
                  </a:moveTo>
                  <a:cubicBezTo>
                    <a:pt x="74" y="9"/>
                    <a:pt x="73" y="23"/>
                    <a:pt x="72" y="33"/>
                  </a:cubicBezTo>
                  <a:cubicBezTo>
                    <a:pt x="71" y="42"/>
                    <a:pt x="70" y="51"/>
                    <a:pt x="70" y="60"/>
                  </a:cubicBezTo>
                  <a:cubicBezTo>
                    <a:pt x="70" y="72"/>
                    <a:pt x="68" y="82"/>
                    <a:pt x="62" y="92"/>
                  </a:cubicBezTo>
                  <a:cubicBezTo>
                    <a:pt x="55" y="104"/>
                    <a:pt x="47" y="114"/>
                    <a:pt x="39" y="125"/>
                  </a:cubicBezTo>
                  <a:cubicBezTo>
                    <a:pt x="35" y="130"/>
                    <a:pt x="31" y="137"/>
                    <a:pt x="24" y="136"/>
                  </a:cubicBezTo>
                  <a:cubicBezTo>
                    <a:pt x="16" y="134"/>
                    <a:pt x="13" y="123"/>
                    <a:pt x="10" y="117"/>
                  </a:cubicBezTo>
                  <a:cubicBezTo>
                    <a:pt x="0" y="89"/>
                    <a:pt x="17" y="63"/>
                    <a:pt x="33" y="40"/>
                  </a:cubicBezTo>
                  <a:cubicBezTo>
                    <a:pt x="43" y="26"/>
                    <a:pt x="54" y="9"/>
                    <a:pt x="69" y="0"/>
                  </a:cubicBezTo>
                  <a:cubicBezTo>
                    <a:pt x="69" y="0"/>
                    <a:pt x="70" y="0"/>
                    <a:pt x="70" y="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49" name="Freeform 7240"/>
            <p:cNvSpPr>
              <a:spLocks/>
            </p:cNvSpPr>
            <p:nvPr/>
          </p:nvSpPr>
          <p:spPr bwMode="auto">
            <a:xfrm>
              <a:off x="2858" y="890"/>
              <a:ext cx="31" cy="53"/>
            </a:xfrm>
            <a:custGeom>
              <a:avLst/>
              <a:gdLst>
                <a:gd name="T0" fmla="*/ 17 w 33"/>
                <a:gd name="T1" fmla="*/ 44 h 57"/>
                <a:gd name="T2" fmla="*/ 6 w 33"/>
                <a:gd name="T3" fmla="*/ 36 h 57"/>
                <a:gd name="T4" fmla="*/ 4 w 33"/>
                <a:gd name="T5" fmla="*/ 28 h 57"/>
                <a:gd name="T6" fmla="*/ 15 w 33"/>
                <a:gd name="T7" fmla="*/ 13 h 57"/>
                <a:gd name="T8" fmla="*/ 23 w 33"/>
                <a:gd name="T9" fmla="*/ 0 h 57"/>
                <a:gd name="T10" fmla="*/ 19 w 33"/>
                <a:gd name="T11" fmla="*/ 30 h 57"/>
                <a:gd name="T12" fmla="*/ 17 w 33"/>
                <a:gd name="T13" fmla="*/ 46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7">
                  <a:moveTo>
                    <a:pt x="20" y="55"/>
                  </a:moveTo>
                  <a:cubicBezTo>
                    <a:pt x="15" y="52"/>
                    <a:pt x="10" y="48"/>
                    <a:pt x="6" y="45"/>
                  </a:cubicBezTo>
                  <a:cubicBezTo>
                    <a:pt x="2" y="42"/>
                    <a:pt x="0" y="40"/>
                    <a:pt x="4" y="34"/>
                  </a:cubicBezTo>
                  <a:cubicBezTo>
                    <a:pt x="7" y="27"/>
                    <a:pt x="14" y="22"/>
                    <a:pt x="18" y="16"/>
                  </a:cubicBezTo>
                  <a:cubicBezTo>
                    <a:pt x="21" y="11"/>
                    <a:pt x="23" y="4"/>
                    <a:pt x="28" y="0"/>
                  </a:cubicBezTo>
                  <a:cubicBezTo>
                    <a:pt x="33" y="10"/>
                    <a:pt x="24" y="27"/>
                    <a:pt x="22" y="37"/>
                  </a:cubicBezTo>
                  <a:cubicBezTo>
                    <a:pt x="21" y="43"/>
                    <a:pt x="20" y="49"/>
                    <a:pt x="20" y="57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0" name="Freeform 7241"/>
            <p:cNvSpPr>
              <a:spLocks/>
            </p:cNvSpPr>
            <p:nvPr/>
          </p:nvSpPr>
          <p:spPr bwMode="auto">
            <a:xfrm>
              <a:off x="2699" y="1021"/>
              <a:ext cx="66" cy="143"/>
            </a:xfrm>
            <a:custGeom>
              <a:avLst/>
              <a:gdLst>
                <a:gd name="T0" fmla="*/ 51 w 71"/>
                <a:gd name="T1" fmla="*/ 9 h 154"/>
                <a:gd name="T2" fmla="*/ 46 w 71"/>
                <a:gd name="T3" fmla="*/ 24 h 154"/>
                <a:gd name="T4" fmla="*/ 33 w 71"/>
                <a:gd name="T5" fmla="*/ 54 h 154"/>
                <a:gd name="T6" fmla="*/ 20 w 71"/>
                <a:gd name="T7" fmla="*/ 85 h 154"/>
                <a:gd name="T8" fmla="*/ 11 w 71"/>
                <a:gd name="T9" fmla="*/ 110 h 154"/>
                <a:gd name="T10" fmla="*/ 3 w 71"/>
                <a:gd name="T11" fmla="*/ 96 h 154"/>
                <a:gd name="T12" fmla="*/ 2 w 71"/>
                <a:gd name="T13" fmla="*/ 65 h 154"/>
                <a:gd name="T14" fmla="*/ 18 w 71"/>
                <a:gd name="T15" fmla="*/ 28 h 154"/>
                <a:gd name="T16" fmla="*/ 39 w 71"/>
                <a:gd name="T17" fmla="*/ 6 h 154"/>
                <a:gd name="T18" fmla="*/ 51 w 71"/>
                <a:gd name="T19" fmla="*/ 0 h 154"/>
                <a:gd name="T20" fmla="*/ 57 w 71"/>
                <a:gd name="T21" fmla="*/ 0 h 154"/>
                <a:gd name="T22" fmla="*/ 49 w 71"/>
                <a:gd name="T23" fmla="*/ 16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54">
                  <a:moveTo>
                    <a:pt x="64" y="12"/>
                  </a:moveTo>
                  <a:cubicBezTo>
                    <a:pt x="63" y="18"/>
                    <a:pt x="59" y="24"/>
                    <a:pt x="57" y="30"/>
                  </a:cubicBezTo>
                  <a:cubicBezTo>
                    <a:pt x="52" y="42"/>
                    <a:pt x="47" y="55"/>
                    <a:pt x="42" y="67"/>
                  </a:cubicBezTo>
                  <a:cubicBezTo>
                    <a:pt x="37" y="80"/>
                    <a:pt x="31" y="93"/>
                    <a:pt x="25" y="105"/>
                  </a:cubicBezTo>
                  <a:cubicBezTo>
                    <a:pt x="21" y="116"/>
                    <a:pt x="19" y="127"/>
                    <a:pt x="14" y="137"/>
                  </a:cubicBezTo>
                  <a:cubicBezTo>
                    <a:pt x="6" y="154"/>
                    <a:pt x="3" y="124"/>
                    <a:pt x="3" y="119"/>
                  </a:cubicBezTo>
                  <a:cubicBezTo>
                    <a:pt x="2" y="107"/>
                    <a:pt x="0" y="94"/>
                    <a:pt x="2" y="81"/>
                  </a:cubicBezTo>
                  <a:cubicBezTo>
                    <a:pt x="5" y="64"/>
                    <a:pt x="13" y="48"/>
                    <a:pt x="21" y="34"/>
                  </a:cubicBezTo>
                  <a:cubicBezTo>
                    <a:pt x="28" y="21"/>
                    <a:pt x="35" y="12"/>
                    <a:pt x="48" y="6"/>
                  </a:cubicBezTo>
                  <a:cubicBezTo>
                    <a:pt x="53" y="4"/>
                    <a:pt x="58" y="1"/>
                    <a:pt x="63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0" y="7"/>
                    <a:pt x="63" y="12"/>
                    <a:pt x="61" y="19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1" name="Freeform 7242"/>
            <p:cNvSpPr>
              <a:spLocks/>
            </p:cNvSpPr>
            <p:nvPr/>
          </p:nvSpPr>
          <p:spPr bwMode="auto">
            <a:xfrm>
              <a:off x="2736" y="1268"/>
              <a:ext cx="32" cy="31"/>
            </a:xfrm>
            <a:custGeom>
              <a:avLst/>
              <a:gdLst>
                <a:gd name="T0" fmla="*/ 27 w 35"/>
                <a:gd name="T1" fmla="*/ 26 h 34"/>
                <a:gd name="T2" fmla="*/ 12 w 35"/>
                <a:gd name="T3" fmla="*/ 24 h 34"/>
                <a:gd name="T4" fmla="*/ 1 w 35"/>
                <a:gd name="T5" fmla="*/ 22 h 34"/>
                <a:gd name="T6" fmla="*/ 11 w 35"/>
                <a:gd name="T7" fmla="*/ 0 h 34"/>
                <a:gd name="T8" fmla="*/ 21 w 35"/>
                <a:gd name="T9" fmla="*/ 16 h 34"/>
                <a:gd name="T10" fmla="*/ 27 w 35"/>
                <a:gd name="T11" fmla="*/ 2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cubicBezTo>
                    <a:pt x="28" y="32"/>
                    <a:pt x="22" y="32"/>
                    <a:pt x="15" y="31"/>
                  </a:cubicBezTo>
                  <a:cubicBezTo>
                    <a:pt x="10" y="30"/>
                    <a:pt x="5" y="29"/>
                    <a:pt x="1" y="29"/>
                  </a:cubicBezTo>
                  <a:cubicBezTo>
                    <a:pt x="0" y="22"/>
                    <a:pt x="8" y="3"/>
                    <a:pt x="14" y="0"/>
                  </a:cubicBezTo>
                  <a:cubicBezTo>
                    <a:pt x="20" y="6"/>
                    <a:pt x="23" y="15"/>
                    <a:pt x="27" y="22"/>
                  </a:cubicBezTo>
                  <a:cubicBezTo>
                    <a:pt x="30" y="26"/>
                    <a:pt x="33" y="29"/>
                    <a:pt x="35" y="34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2" name="Freeform 7243"/>
            <p:cNvSpPr>
              <a:spLocks/>
            </p:cNvSpPr>
            <p:nvPr/>
          </p:nvSpPr>
          <p:spPr bwMode="auto">
            <a:xfrm>
              <a:off x="2726" y="1306"/>
              <a:ext cx="32" cy="94"/>
            </a:xfrm>
            <a:custGeom>
              <a:avLst/>
              <a:gdLst>
                <a:gd name="T0" fmla="*/ 16 w 35"/>
                <a:gd name="T1" fmla="*/ 78 h 101"/>
                <a:gd name="T2" fmla="*/ 15 w 35"/>
                <a:gd name="T3" fmla="*/ 47 h 101"/>
                <a:gd name="T4" fmla="*/ 5 w 35"/>
                <a:gd name="T5" fmla="*/ 42 h 101"/>
                <a:gd name="T6" fmla="*/ 1 w 35"/>
                <a:gd name="T7" fmla="*/ 32 h 101"/>
                <a:gd name="T8" fmla="*/ 5 w 35"/>
                <a:gd name="T9" fmla="*/ 13 h 101"/>
                <a:gd name="T10" fmla="*/ 12 w 35"/>
                <a:gd name="T11" fmla="*/ 8 h 101"/>
                <a:gd name="T12" fmla="*/ 19 w 35"/>
                <a:gd name="T13" fmla="*/ 37 h 101"/>
                <a:gd name="T14" fmla="*/ 26 w 35"/>
                <a:gd name="T15" fmla="*/ 57 h 101"/>
                <a:gd name="T16" fmla="*/ 16 w 35"/>
                <a:gd name="T17" fmla="*/ 78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21" y="97"/>
                  </a:moveTo>
                  <a:cubicBezTo>
                    <a:pt x="18" y="87"/>
                    <a:pt x="27" y="68"/>
                    <a:pt x="20" y="59"/>
                  </a:cubicBezTo>
                  <a:cubicBezTo>
                    <a:pt x="17" y="56"/>
                    <a:pt x="11" y="54"/>
                    <a:pt x="7" y="52"/>
                  </a:cubicBezTo>
                  <a:cubicBezTo>
                    <a:pt x="1" y="48"/>
                    <a:pt x="0" y="46"/>
                    <a:pt x="1" y="39"/>
                  </a:cubicBezTo>
                  <a:cubicBezTo>
                    <a:pt x="2" y="31"/>
                    <a:pt x="5" y="24"/>
                    <a:pt x="7" y="16"/>
                  </a:cubicBezTo>
                  <a:cubicBezTo>
                    <a:pt x="8" y="10"/>
                    <a:pt x="11" y="0"/>
                    <a:pt x="15" y="11"/>
                  </a:cubicBezTo>
                  <a:cubicBezTo>
                    <a:pt x="20" y="22"/>
                    <a:pt x="20" y="35"/>
                    <a:pt x="25" y="46"/>
                  </a:cubicBezTo>
                  <a:cubicBezTo>
                    <a:pt x="28" y="54"/>
                    <a:pt x="32" y="62"/>
                    <a:pt x="34" y="71"/>
                  </a:cubicBezTo>
                  <a:cubicBezTo>
                    <a:pt x="35" y="77"/>
                    <a:pt x="31" y="101"/>
                    <a:pt x="21" y="97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3" name="Freeform 7244"/>
            <p:cNvSpPr>
              <a:spLocks/>
            </p:cNvSpPr>
            <p:nvPr/>
          </p:nvSpPr>
          <p:spPr bwMode="auto">
            <a:xfrm>
              <a:off x="2783" y="1350"/>
              <a:ext cx="25" cy="86"/>
            </a:xfrm>
            <a:custGeom>
              <a:avLst/>
              <a:gdLst>
                <a:gd name="T0" fmla="*/ 11 w 27"/>
                <a:gd name="T1" fmla="*/ 70 h 93"/>
                <a:gd name="T2" fmla="*/ 7 w 27"/>
                <a:gd name="T3" fmla="*/ 29 h 93"/>
                <a:gd name="T4" fmla="*/ 9 w 27"/>
                <a:gd name="T5" fmla="*/ 0 h 93"/>
                <a:gd name="T6" fmla="*/ 14 w 27"/>
                <a:gd name="T7" fmla="*/ 13 h 93"/>
                <a:gd name="T8" fmla="*/ 18 w 27"/>
                <a:gd name="T9" fmla="*/ 31 h 93"/>
                <a:gd name="T10" fmla="*/ 21 w 27"/>
                <a:gd name="T11" fmla="*/ 55 h 93"/>
                <a:gd name="T12" fmla="*/ 13 w 27"/>
                <a:gd name="T13" fmla="*/ 7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3">
                  <a:moveTo>
                    <a:pt x="14" y="89"/>
                  </a:moveTo>
                  <a:cubicBezTo>
                    <a:pt x="0" y="90"/>
                    <a:pt x="10" y="46"/>
                    <a:pt x="10" y="36"/>
                  </a:cubicBezTo>
                  <a:cubicBezTo>
                    <a:pt x="11" y="28"/>
                    <a:pt x="6" y="6"/>
                    <a:pt x="12" y="0"/>
                  </a:cubicBezTo>
                  <a:cubicBezTo>
                    <a:pt x="16" y="4"/>
                    <a:pt x="16" y="11"/>
                    <a:pt x="17" y="16"/>
                  </a:cubicBezTo>
                  <a:cubicBezTo>
                    <a:pt x="18" y="24"/>
                    <a:pt x="21" y="31"/>
                    <a:pt x="22" y="39"/>
                  </a:cubicBezTo>
                  <a:cubicBezTo>
                    <a:pt x="24" y="49"/>
                    <a:pt x="27" y="59"/>
                    <a:pt x="27" y="69"/>
                  </a:cubicBezTo>
                  <a:cubicBezTo>
                    <a:pt x="27" y="75"/>
                    <a:pt x="25" y="93"/>
                    <a:pt x="16" y="89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4" name="Freeform 7245"/>
            <p:cNvSpPr>
              <a:spLocks/>
            </p:cNvSpPr>
            <p:nvPr/>
          </p:nvSpPr>
          <p:spPr bwMode="auto">
            <a:xfrm>
              <a:off x="2763" y="1342"/>
              <a:ext cx="17" cy="81"/>
            </a:xfrm>
            <a:custGeom>
              <a:avLst/>
              <a:gdLst>
                <a:gd name="T0" fmla="*/ 12 w 18"/>
                <a:gd name="T1" fmla="*/ 68 h 88"/>
                <a:gd name="T2" fmla="*/ 0 w 18"/>
                <a:gd name="T3" fmla="*/ 43 h 88"/>
                <a:gd name="T4" fmla="*/ 3 w 18"/>
                <a:gd name="T5" fmla="*/ 27 h 88"/>
                <a:gd name="T6" fmla="*/ 4 w 18"/>
                <a:gd name="T7" fmla="*/ 11 h 88"/>
                <a:gd name="T8" fmla="*/ 9 w 18"/>
                <a:gd name="T9" fmla="*/ 24 h 88"/>
                <a:gd name="T10" fmla="*/ 13 w 18"/>
                <a:gd name="T11" fmla="*/ 47 h 88"/>
                <a:gd name="T12" fmla="*/ 13 w 18"/>
                <a:gd name="T13" fmla="*/ 6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8">
                  <a:moveTo>
                    <a:pt x="15" y="87"/>
                  </a:moveTo>
                  <a:cubicBezTo>
                    <a:pt x="5" y="77"/>
                    <a:pt x="0" y="70"/>
                    <a:pt x="0" y="55"/>
                  </a:cubicBezTo>
                  <a:cubicBezTo>
                    <a:pt x="1" y="48"/>
                    <a:pt x="3" y="41"/>
                    <a:pt x="3" y="34"/>
                  </a:cubicBezTo>
                  <a:cubicBezTo>
                    <a:pt x="3" y="28"/>
                    <a:pt x="2" y="20"/>
                    <a:pt x="4" y="14"/>
                  </a:cubicBezTo>
                  <a:cubicBezTo>
                    <a:pt x="7" y="0"/>
                    <a:pt x="12" y="26"/>
                    <a:pt x="12" y="30"/>
                  </a:cubicBezTo>
                  <a:cubicBezTo>
                    <a:pt x="15" y="40"/>
                    <a:pt x="15" y="50"/>
                    <a:pt x="16" y="60"/>
                  </a:cubicBezTo>
                  <a:cubicBezTo>
                    <a:pt x="16" y="68"/>
                    <a:pt x="18" y="82"/>
                    <a:pt x="16" y="88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5" name="Freeform 7246"/>
            <p:cNvSpPr>
              <a:spLocks/>
            </p:cNvSpPr>
            <p:nvPr/>
          </p:nvSpPr>
          <p:spPr bwMode="auto">
            <a:xfrm>
              <a:off x="2860" y="1435"/>
              <a:ext cx="38" cy="103"/>
            </a:xfrm>
            <a:custGeom>
              <a:avLst/>
              <a:gdLst>
                <a:gd name="T0" fmla="*/ 4 w 41"/>
                <a:gd name="T1" fmla="*/ 19 h 111"/>
                <a:gd name="T2" fmla="*/ 12 w 41"/>
                <a:gd name="T3" fmla="*/ 59 h 111"/>
                <a:gd name="T4" fmla="*/ 18 w 41"/>
                <a:gd name="T5" fmla="*/ 79 h 111"/>
                <a:gd name="T6" fmla="*/ 24 w 41"/>
                <a:gd name="T7" fmla="*/ 88 h 111"/>
                <a:gd name="T8" fmla="*/ 32 w 41"/>
                <a:gd name="T9" fmla="*/ 66 h 111"/>
                <a:gd name="T10" fmla="*/ 27 w 41"/>
                <a:gd name="T11" fmla="*/ 36 h 111"/>
                <a:gd name="T12" fmla="*/ 17 w 41"/>
                <a:gd name="T13" fmla="*/ 16 h 111"/>
                <a:gd name="T14" fmla="*/ 6 w 41"/>
                <a:gd name="T15" fmla="*/ 9 h 111"/>
                <a:gd name="T16" fmla="*/ 2 w 41"/>
                <a:gd name="T17" fmla="*/ 0 h 111"/>
                <a:gd name="T18" fmla="*/ 3 w 41"/>
                <a:gd name="T19" fmla="*/ 13 h 111"/>
                <a:gd name="T20" fmla="*/ 6 w 41"/>
                <a:gd name="T21" fmla="*/ 29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111">
                  <a:moveTo>
                    <a:pt x="4" y="25"/>
                  </a:moveTo>
                  <a:cubicBezTo>
                    <a:pt x="11" y="40"/>
                    <a:pt x="11" y="58"/>
                    <a:pt x="15" y="74"/>
                  </a:cubicBezTo>
                  <a:cubicBezTo>
                    <a:pt x="17" y="83"/>
                    <a:pt x="19" y="90"/>
                    <a:pt x="22" y="99"/>
                  </a:cubicBezTo>
                  <a:cubicBezTo>
                    <a:pt x="24" y="103"/>
                    <a:pt x="24" y="111"/>
                    <a:pt x="30" y="110"/>
                  </a:cubicBezTo>
                  <a:cubicBezTo>
                    <a:pt x="36" y="109"/>
                    <a:pt x="40" y="88"/>
                    <a:pt x="40" y="82"/>
                  </a:cubicBezTo>
                  <a:cubicBezTo>
                    <a:pt x="41" y="70"/>
                    <a:pt x="37" y="57"/>
                    <a:pt x="33" y="45"/>
                  </a:cubicBezTo>
                  <a:cubicBezTo>
                    <a:pt x="29" y="38"/>
                    <a:pt x="27" y="24"/>
                    <a:pt x="20" y="19"/>
                  </a:cubicBezTo>
                  <a:cubicBezTo>
                    <a:pt x="16" y="16"/>
                    <a:pt x="13" y="16"/>
                    <a:pt x="9" y="12"/>
                  </a:cubicBezTo>
                  <a:cubicBezTo>
                    <a:pt x="6" y="8"/>
                    <a:pt x="5" y="3"/>
                    <a:pt x="2" y="0"/>
                  </a:cubicBezTo>
                  <a:cubicBezTo>
                    <a:pt x="0" y="5"/>
                    <a:pt x="2" y="10"/>
                    <a:pt x="3" y="16"/>
                  </a:cubicBezTo>
                  <a:cubicBezTo>
                    <a:pt x="5" y="22"/>
                    <a:pt x="4" y="30"/>
                    <a:pt x="7" y="36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6" name="Freeform 7247"/>
            <p:cNvSpPr>
              <a:spLocks/>
            </p:cNvSpPr>
            <p:nvPr/>
          </p:nvSpPr>
          <p:spPr bwMode="auto">
            <a:xfrm>
              <a:off x="2864" y="1293"/>
              <a:ext cx="37" cy="77"/>
            </a:xfrm>
            <a:custGeom>
              <a:avLst/>
              <a:gdLst>
                <a:gd name="T0" fmla="*/ 2 w 40"/>
                <a:gd name="T1" fmla="*/ 9 h 84"/>
                <a:gd name="T2" fmla="*/ 18 w 40"/>
                <a:gd name="T3" fmla="*/ 49 h 84"/>
                <a:gd name="T4" fmla="*/ 30 w 40"/>
                <a:gd name="T5" fmla="*/ 60 h 84"/>
                <a:gd name="T6" fmla="*/ 27 w 40"/>
                <a:gd name="T7" fmla="*/ 41 h 84"/>
                <a:gd name="T8" fmla="*/ 15 w 40"/>
                <a:gd name="T9" fmla="*/ 21 h 84"/>
                <a:gd name="T10" fmla="*/ 0 w 40"/>
                <a:gd name="T11" fmla="*/ 0 h 84"/>
                <a:gd name="T12" fmla="*/ 5 w 40"/>
                <a:gd name="T13" fmla="*/ 13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4">
                  <a:moveTo>
                    <a:pt x="2" y="12"/>
                  </a:moveTo>
                  <a:cubicBezTo>
                    <a:pt x="6" y="29"/>
                    <a:pt x="12" y="48"/>
                    <a:pt x="22" y="63"/>
                  </a:cubicBezTo>
                  <a:cubicBezTo>
                    <a:pt x="24" y="66"/>
                    <a:pt x="34" y="84"/>
                    <a:pt x="38" y="77"/>
                  </a:cubicBezTo>
                  <a:cubicBezTo>
                    <a:pt x="40" y="72"/>
                    <a:pt x="35" y="57"/>
                    <a:pt x="33" y="53"/>
                  </a:cubicBezTo>
                  <a:cubicBezTo>
                    <a:pt x="29" y="44"/>
                    <a:pt x="22" y="36"/>
                    <a:pt x="18" y="27"/>
                  </a:cubicBezTo>
                  <a:cubicBezTo>
                    <a:pt x="13" y="19"/>
                    <a:pt x="7" y="6"/>
                    <a:pt x="0" y="0"/>
                  </a:cubicBezTo>
                  <a:cubicBezTo>
                    <a:pt x="1" y="5"/>
                    <a:pt x="4" y="11"/>
                    <a:pt x="5" y="16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7" name="Freeform 7248"/>
            <p:cNvSpPr>
              <a:spLocks/>
            </p:cNvSpPr>
            <p:nvPr/>
          </p:nvSpPr>
          <p:spPr bwMode="auto">
            <a:xfrm>
              <a:off x="2746" y="1216"/>
              <a:ext cx="72" cy="63"/>
            </a:xfrm>
            <a:custGeom>
              <a:avLst/>
              <a:gdLst>
                <a:gd name="T0" fmla="*/ 61 w 78"/>
                <a:gd name="T1" fmla="*/ 14 h 68"/>
                <a:gd name="T2" fmla="*/ 50 w 78"/>
                <a:gd name="T3" fmla="*/ 11 h 68"/>
                <a:gd name="T4" fmla="*/ 26 w 78"/>
                <a:gd name="T5" fmla="*/ 6 h 68"/>
                <a:gd name="T6" fmla="*/ 4 w 78"/>
                <a:gd name="T7" fmla="*/ 0 h 68"/>
                <a:gd name="T8" fmla="*/ 4 w 78"/>
                <a:gd name="T9" fmla="*/ 18 h 68"/>
                <a:gd name="T10" fmla="*/ 5 w 78"/>
                <a:gd name="T11" fmla="*/ 33 h 68"/>
                <a:gd name="T12" fmla="*/ 36 w 78"/>
                <a:gd name="T13" fmla="*/ 44 h 68"/>
                <a:gd name="T14" fmla="*/ 56 w 78"/>
                <a:gd name="T15" fmla="*/ 54 h 68"/>
                <a:gd name="T16" fmla="*/ 54 w 78"/>
                <a:gd name="T17" fmla="*/ 44 h 68"/>
                <a:gd name="T18" fmla="*/ 53 w 78"/>
                <a:gd name="T19" fmla="*/ 29 h 68"/>
                <a:gd name="T20" fmla="*/ 58 w 78"/>
                <a:gd name="T21" fmla="*/ 1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68">
                  <a:moveTo>
                    <a:pt x="78" y="17"/>
                  </a:moveTo>
                  <a:cubicBezTo>
                    <a:pt x="73" y="17"/>
                    <a:pt x="67" y="15"/>
                    <a:pt x="63" y="14"/>
                  </a:cubicBezTo>
                  <a:cubicBezTo>
                    <a:pt x="52" y="12"/>
                    <a:pt x="42" y="10"/>
                    <a:pt x="32" y="8"/>
                  </a:cubicBezTo>
                  <a:cubicBezTo>
                    <a:pt x="22" y="5"/>
                    <a:pt x="13" y="3"/>
                    <a:pt x="4" y="0"/>
                  </a:cubicBezTo>
                  <a:cubicBezTo>
                    <a:pt x="3" y="7"/>
                    <a:pt x="4" y="15"/>
                    <a:pt x="4" y="23"/>
                  </a:cubicBezTo>
                  <a:cubicBezTo>
                    <a:pt x="3" y="30"/>
                    <a:pt x="0" y="38"/>
                    <a:pt x="5" y="42"/>
                  </a:cubicBezTo>
                  <a:cubicBezTo>
                    <a:pt x="16" y="50"/>
                    <a:pt x="33" y="52"/>
                    <a:pt x="45" y="56"/>
                  </a:cubicBezTo>
                  <a:cubicBezTo>
                    <a:pt x="55" y="59"/>
                    <a:pt x="62" y="67"/>
                    <a:pt x="71" y="68"/>
                  </a:cubicBezTo>
                  <a:cubicBezTo>
                    <a:pt x="72" y="64"/>
                    <a:pt x="69" y="60"/>
                    <a:pt x="68" y="55"/>
                  </a:cubicBezTo>
                  <a:cubicBezTo>
                    <a:pt x="67" y="49"/>
                    <a:pt x="67" y="43"/>
                    <a:pt x="67" y="36"/>
                  </a:cubicBezTo>
                  <a:cubicBezTo>
                    <a:pt x="67" y="30"/>
                    <a:pt x="68" y="22"/>
                    <a:pt x="74" y="2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8" name="Freeform 7249"/>
            <p:cNvSpPr>
              <a:spLocks/>
            </p:cNvSpPr>
            <p:nvPr/>
          </p:nvSpPr>
          <p:spPr bwMode="auto">
            <a:xfrm>
              <a:off x="2769" y="1119"/>
              <a:ext cx="51" cy="65"/>
            </a:xfrm>
            <a:custGeom>
              <a:avLst/>
              <a:gdLst>
                <a:gd name="T0" fmla="*/ 44 w 55"/>
                <a:gd name="T1" fmla="*/ 55 h 70"/>
                <a:gd name="T2" fmla="*/ 20 w 55"/>
                <a:gd name="T3" fmla="*/ 42 h 70"/>
                <a:gd name="T4" fmla="*/ 1 w 55"/>
                <a:gd name="T5" fmla="*/ 24 h 70"/>
                <a:gd name="T6" fmla="*/ 16 w 55"/>
                <a:gd name="T7" fmla="*/ 9 h 70"/>
                <a:gd name="T8" fmla="*/ 26 w 55"/>
                <a:gd name="T9" fmla="*/ 6 h 70"/>
                <a:gd name="T10" fmla="*/ 31 w 55"/>
                <a:gd name="T11" fmla="*/ 0 h 70"/>
                <a:gd name="T12" fmla="*/ 30 w 55"/>
                <a:gd name="T13" fmla="*/ 34 h 70"/>
                <a:gd name="T14" fmla="*/ 42 w 55"/>
                <a:gd name="T15" fmla="*/ 56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70">
                  <a:moveTo>
                    <a:pt x="55" y="68"/>
                  </a:moveTo>
                  <a:cubicBezTo>
                    <a:pt x="45" y="66"/>
                    <a:pt x="35" y="58"/>
                    <a:pt x="26" y="52"/>
                  </a:cubicBezTo>
                  <a:cubicBezTo>
                    <a:pt x="20" y="47"/>
                    <a:pt x="2" y="38"/>
                    <a:pt x="1" y="30"/>
                  </a:cubicBezTo>
                  <a:cubicBezTo>
                    <a:pt x="0" y="22"/>
                    <a:pt x="14" y="16"/>
                    <a:pt x="19" y="12"/>
                  </a:cubicBezTo>
                  <a:cubicBezTo>
                    <a:pt x="23" y="10"/>
                    <a:pt x="28" y="9"/>
                    <a:pt x="32" y="6"/>
                  </a:cubicBezTo>
                  <a:cubicBezTo>
                    <a:pt x="34" y="4"/>
                    <a:pt x="36" y="1"/>
                    <a:pt x="39" y="0"/>
                  </a:cubicBezTo>
                  <a:cubicBezTo>
                    <a:pt x="44" y="13"/>
                    <a:pt x="36" y="28"/>
                    <a:pt x="37" y="43"/>
                  </a:cubicBezTo>
                  <a:cubicBezTo>
                    <a:pt x="38" y="55"/>
                    <a:pt x="44" y="62"/>
                    <a:pt x="53" y="7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59" name="Freeform 7250"/>
            <p:cNvSpPr>
              <a:spLocks/>
            </p:cNvSpPr>
            <p:nvPr/>
          </p:nvSpPr>
          <p:spPr bwMode="auto">
            <a:xfrm>
              <a:off x="2741" y="1069"/>
              <a:ext cx="30" cy="65"/>
            </a:xfrm>
            <a:custGeom>
              <a:avLst/>
              <a:gdLst>
                <a:gd name="T0" fmla="*/ 23 w 33"/>
                <a:gd name="T1" fmla="*/ 55 h 70"/>
                <a:gd name="T2" fmla="*/ 8 w 33"/>
                <a:gd name="T3" fmla="*/ 47 h 70"/>
                <a:gd name="T4" fmla="*/ 1 w 33"/>
                <a:gd name="T5" fmla="*/ 41 h 70"/>
                <a:gd name="T6" fmla="*/ 4 w 33"/>
                <a:gd name="T7" fmla="*/ 31 h 70"/>
                <a:gd name="T8" fmla="*/ 15 w 33"/>
                <a:gd name="T9" fmla="*/ 7 h 70"/>
                <a:gd name="T10" fmla="*/ 23 w 33"/>
                <a:gd name="T11" fmla="*/ 7 h 70"/>
                <a:gd name="T12" fmla="*/ 23 w 33"/>
                <a:gd name="T13" fmla="*/ 29 h 70"/>
                <a:gd name="T14" fmla="*/ 23 w 33"/>
                <a:gd name="T15" fmla="*/ 56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70">
                  <a:moveTo>
                    <a:pt x="31" y="69"/>
                  </a:moveTo>
                  <a:cubicBezTo>
                    <a:pt x="28" y="64"/>
                    <a:pt x="17" y="62"/>
                    <a:pt x="11" y="59"/>
                  </a:cubicBezTo>
                  <a:cubicBezTo>
                    <a:pt x="8" y="57"/>
                    <a:pt x="2" y="54"/>
                    <a:pt x="1" y="51"/>
                  </a:cubicBezTo>
                  <a:cubicBezTo>
                    <a:pt x="0" y="47"/>
                    <a:pt x="3" y="41"/>
                    <a:pt x="4" y="38"/>
                  </a:cubicBezTo>
                  <a:cubicBezTo>
                    <a:pt x="9" y="27"/>
                    <a:pt x="15" y="16"/>
                    <a:pt x="21" y="7"/>
                  </a:cubicBezTo>
                  <a:cubicBezTo>
                    <a:pt x="26" y="0"/>
                    <a:pt x="29" y="2"/>
                    <a:pt x="31" y="9"/>
                  </a:cubicBezTo>
                  <a:cubicBezTo>
                    <a:pt x="33" y="17"/>
                    <a:pt x="31" y="27"/>
                    <a:pt x="30" y="36"/>
                  </a:cubicBezTo>
                  <a:cubicBezTo>
                    <a:pt x="30" y="46"/>
                    <a:pt x="25" y="61"/>
                    <a:pt x="30" y="7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0" name="Freeform 7251"/>
            <p:cNvSpPr>
              <a:spLocks/>
            </p:cNvSpPr>
            <p:nvPr/>
          </p:nvSpPr>
          <p:spPr bwMode="auto">
            <a:xfrm>
              <a:off x="2677" y="1207"/>
              <a:ext cx="64" cy="159"/>
            </a:xfrm>
            <a:custGeom>
              <a:avLst/>
              <a:gdLst>
                <a:gd name="T0" fmla="*/ 29 w 69"/>
                <a:gd name="T1" fmla="*/ 17 h 171"/>
                <a:gd name="T2" fmla="*/ 18 w 69"/>
                <a:gd name="T3" fmla="*/ 13 h 171"/>
                <a:gd name="T4" fmla="*/ 6 w 69"/>
                <a:gd name="T5" fmla="*/ 16 h 171"/>
                <a:gd name="T6" fmla="*/ 0 w 69"/>
                <a:gd name="T7" fmla="*/ 41 h 171"/>
                <a:gd name="T8" fmla="*/ 6 w 69"/>
                <a:gd name="T9" fmla="*/ 47 h 171"/>
                <a:gd name="T10" fmla="*/ 18 w 69"/>
                <a:gd name="T11" fmla="*/ 47 h 171"/>
                <a:gd name="T12" fmla="*/ 28 w 69"/>
                <a:gd name="T13" fmla="*/ 74 h 171"/>
                <a:gd name="T14" fmla="*/ 24 w 69"/>
                <a:gd name="T15" fmla="*/ 104 h 171"/>
                <a:gd name="T16" fmla="*/ 19 w 69"/>
                <a:gd name="T17" fmla="*/ 120 h 171"/>
                <a:gd name="T18" fmla="*/ 22 w 69"/>
                <a:gd name="T19" fmla="*/ 135 h 171"/>
                <a:gd name="T20" fmla="*/ 28 w 69"/>
                <a:gd name="T21" fmla="*/ 135 h 171"/>
                <a:gd name="T22" fmla="*/ 29 w 69"/>
                <a:gd name="T23" fmla="*/ 127 h 171"/>
                <a:gd name="T24" fmla="*/ 32 w 69"/>
                <a:gd name="T25" fmla="*/ 115 h 171"/>
                <a:gd name="T26" fmla="*/ 48 w 69"/>
                <a:gd name="T27" fmla="*/ 30 h 171"/>
                <a:gd name="T28" fmla="*/ 49 w 69"/>
                <a:gd name="T29" fmla="*/ 0 h 171"/>
                <a:gd name="T30" fmla="*/ 41 w 69"/>
                <a:gd name="T31" fmla="*/ 14 h 171"/>
                <a:gd name="T32" fmla="*/ 29 w 69"/>
                <a:gd name="T33" fmla="*/ 18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171">
                  <a:moveTo>
                    <a:pt x="36" y="20"/>
                  </a:moveTo>
                  <a:cubicBezTo>
                    <a:pt x="31" y="19"/>
                    <a:pt x="26" y="18"/>
                    <a:pt x="22" y="16"/>
                  </a:cubicBezTo>
                  <a:cubicBezTo>
                    <a:pt x="15" y="14"/>
                    <a:pt x="13" y="11"/>
                    <a:pt x="9" y="19"/>
                  </a:cubicBezTo>
                  <a:cubicBezTo>
                    <a:pt x="3" y="28"/>
                    <a:pt x="2" y="39"/>
                    <a:pt x="0" y="51"/>
                  </a:cubicBezTo>
                  <a:cubicBezTo>
                    <a:pt x="0" y="58"/>
                    <a:pt x="0" y="59"/>
                    <a:pt x="8" y="59"/>
                  </a:cubicBezTo>
                  <a:cubicBezTo>
                    <a:pt x="13" y="58"/>
                    <a:pt x="18" y="59"/>
                    <a:pt x="23" y="59"/>
                  </a:cubicBezTo>
                  <a:cubicBezTo>
                    <a:pt x="41" y="58"/>
                    <a:pt x="36" y="79"/>
                    <a:pt x="34" y="92"/>
                  </a:cubicBezTo>
                  <a:cubicBezTo>
                    <a:pt x="33" y="104"/>
                    <a:pt x="32" y="117"/>
                    <a:pt x="30" y="129"/>
                  </a:cubicBezTo>
                  <a:cubicBezTo>
                    <a:pt x="29" y="137"/>
                    <a:pt x="26" y="142"/>
                    <a:pt x="25" y="150"/>
                  </a:cubicBezTo>
                  <a:cubicBezTo>
                    <a:pt x="25" y="155"/>
                    <a:pt x="24" y="164"/>
                    <a:pt x="28" y="168"/>
                  </a:cubicBezTo>
                  <a:cubicBezTo>
                    <a:pt x="30" y="170"/>
                    <a:pt x="31" y="171"/>
                    <a:pt x="34" y="168"/>
                  </a:cubicBezTo>
                  <a:cubicBezTo>
                    <a:pt x="35" y="167"/>
                    <a:pt x="36" y="160"/>
                    <a:pt x="36" y="158"/>
                  </a:cubicBezTo>
                  <a:cubicBezTo>
                    <a:pt x="38" y="153"/>
                    <a:pt x="40" y="148"/>
                    <a:pt x="41" y="143"/>
                  </a:cubicBezTo>
                  <a:cubicBezTo>
                    <a:pt x="54" y="109"/>
                    <a:pt x="56" y="72"/>
                    <a:pt x="60" y="37"/>
                  </a:cubicBezTo>
                  <a:cubicBezTo>
                    <a:pt x="61" y="29"/>
                    <a:pt x="69" y="6"/>
                    <a:pt x="61" y="0"/>
                  </a:cubicBezTo>
                  <a:cubicBezTo>
                    <a:pt x="57" y="6"/>
                    <a:pt x="56" y="13"/>
                    <a:pt x="51" y="17"/>
                  </a:cubicBezTo>
                  <a:cubicBezTo>
                    <a:pt x="47" y="21"/>
                    <a:pt x="42" y="24"/>
                    <a:pt x="36" y="21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1" name="Freeform 7252"/>
            <p:cNvSpPr>
              <a:spLocks/>
            </p:cNvSpPr>
            <p:nvPr/>
          </p:nvSpPr>
          <p:spPr bwMode="auto">
            <a:xfrm>
              <a:off x="2697" y="1205"/>
              <a:ext cx="45" cy="169"/>
            </a:xfrm>
            <a:custGeom>
              <a:avLst/>
              <a:gdLst>
                <a:gd name="T0" fmla="*/ 34 w 48"/>
                <a:gd name="T1" fmla="*/ 0 h 182"/>
                <a:gd name="T2" fmla="*/ 36 w 48"/>
                <a:gd name="T3" fmla="*/ 30 h 182"/>
                <a:gd name="T4" fmla="*/ 31 w 48"/>
                <a:gd name="T5" fmla="*/ 67 h 182"/>
                <a:gd name="T6" fmla="*/ 21 w 48"/>
                <a:gd name="T7" fmla="*/ 103 h 182"/>
                <a:gd name="T8" fmla="*/ 8 w 48"/>
                <a:gd name="T9" fmla="*/ 139 h 182"/>
                <a:gd name="T10" fmla="*/ 0 w 48"/>
                <a:gd name="T11" fmla="*/ 146 h 182"/>
                <a:gd name="T12" fmla="*/ 8 w 48"/>
                <a:gd name="T13" fmla="*/ 130 h 182"/>
                <a:gd name="T14" fmla="*/ 17 w 48"/>
                <a:gd name="T15" fmla="*/ 107 h 182"/>
                <a:gd name="T16" fmla="*/ 25 w 48"/>
                <a:gd name="T17" fmla="*/ 58 h 182"/>
                <a:gd name="T18" fmla="*/ 32 w 48"/>
                <a:gd name="T19" fmla="*/ 24 h 182"/>
                <a:gd name="T20" fmla="*/ 34 w 48"/>
                <a:gd name="T21" fmla="*/ 4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82">
                  <a:moveTo>
                    <a:pt x="41" y="0"/>
                  </a:moveTo>
                  <a:cubicBezTo>
                    <a:pt x="48" y="8"/>
                    <a:pt x="43" y="27"/>
                    <a:pt x="43" y="37"/>
                  </a:cubicBezTo>
                  <a:cubicBezTo>
                    <a:pt x="42" y="53"/>
                    <a:pt x="39" y="68"/>
                    <a:pt x="37" y="83"/>
                  </a:cubicBezTo>
                  <a:cubicBezTo>
                    <a:pt x="35" y="100"/>
                    <a:pt x="29" y="114"/>
                    <a:pt x="24" y="129"/>
                  </a:cubicBezTo>
                  <a:cubicBezTo>
                    <a:pt x="19" y="144"/>
                    <a:pt x="16" y="160"/>
                    <a:pt x="8" y="173"/>
                  </a:cubicBezTo>
                  <a:cubicBezTo>
                    <a:pt x="6" y="177"/>
                    <a:pt x="4" y="180"/>
                    <a:pt x="0" y="182"/>
                  </a:cubicBezTo>
                  <a:cubicBezTo>
                    <a:pt x="0" y="177"/>
                    <a:pt x="7" y="168"/>
                    <a:pt x="9" y="163"/>
                  </a:cubicBezTo>
                  <a:cubicBezTo>
                    <a:pt x="13" y="153"/>
                    <a:pt x="17" y="143"/>
                    <a:pt x="20" y="133"/>
                  </a:cubicBezTo>
                  <a:cubicBezTo>
                    <a:pt x="26" y="113"/>
                    <a:pt x="27" y="92"/>
                    <a:pt x="31" y="72"/>
                  </a:cubicBezTo>
                  <a:cubicBezTo>
                    <a:pt x="35" y="58"/>
                    <a:pt x="36" y="44"/>
                    <a:pt x="38" y="30"/>
                  </a:cubicBezTo>
                  <a:cubicBezTo>
                    <a:pt x="39" y="22"/>
                    <a:pt x="43" y="10"/>
                    <a:pt x="41" y="4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2" name="Freeform 7253"/>
            <p:cNvSpPr>
              <a:spLocks/>
            </p:cNvSpPr>
            <p:nvPr/>
          </p:nvSpPr>
          <p:spPr bwMode="auto">
            <a:xfrm>
              <a:off x="2805" y="1225"/>
              <a:ext cx="26" cy="99"/>
            </a:xfrm>
            <a:custGeom>
              <a:avLst/>
              <a:gdLst>
                <a:gd name="T0" fmla="*/ 9 w 29"/>
                <a:gd name="T1" fmla="*/ 7 h 107"/>
                <a:gd name="T2" fmla="*/ 7 w 29"/>
                <a:gd name="T3" fmla="*/ 38 h 107"/>
                <a:gd name="T4" fmla="*/ 21 w 29"/>
                <a:gd name="T5" fmla="*/ 85 h 107"/>
                <a:gd name="T6" fmla="*/ 2 w 29"/>
                <a:gd name="T7" fmla="*/ 32 h 107"/>
                <a:gd name="T8" fmla="*/ 7 w 29"/>
                <a:gd name="T9" fmla="*/ 7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07">
                  <a:moveTo>
                    <a:pt x="12" y="10"/>
                  </a:moveTo>
                  <a:cubicBezTo>
                    <a:pt x="3" y="14"/>
                    <a:pt x="9" y="41"/>
                    <a:pt x="10" y="48"/>
                  </a:cubicBezTo>
                  <a:cubicBezTo>
                    <a:pt x="15" y="68"/>
                    <a:pt x="20" y="89"/>
                    <a:pt x="29" y="107"/>
                  </a:cubicBezTo>
                  <a:cubicBezTo>
                    <a:pt x="13" y="89"/>
                    <a:pt x="5" y="64"/>
                    <a:pt x="2" y="41"/>
                  </a:cubicBezTo>
                  <a:cubicBezTo>
                    <a:pt x="1" y="37"/>
                    <a:pt x="0" y="0"/>
                    <a:pt x="10" y="10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3" name="Freeform 7254"/>
            <p:cNvSpPr>
              <a:spLocks/>
            </p:cNvSpPr>
            <p:nvPr/>
          </p:nvSpPr>
          <p:spPr bwMode="auto">
            <a:xfrm>
              <a:off x="2748" y="1295"/>
              <a:ext cx="17" cy="98"/>
            </a:xfrm>
            <a:custGeom>
              <a:avLst/>
              <a:gdLst>
                <a:gd name="T0" fmla="*/ 15 w 18"/>
                <a:gd name="T1" fmla="*/ 3 h 106"/>
                <a:gd name="T2" fmla="*/ 9 w 18"/>
                <a:gd name="T3" fmla="*/ 40 h 106"/>
                <a:gd name="T4" fmla="*/ 9 w 18"/>
                <a:gd name="T5" fmla="*/ 66 h 106"/>
                <a:gd name="T6" fmla="*/ 6 w 18"/>
                <a:gd name="T7" fmla="*/ 84 h 106"/>
                <a:gd name="T8" fmla="*/ 7 w 18"/>
                <a:gd name="T9" fmla="*/ 55 h 106"/>
                <a:gd name="T10" fmla="*/ 2 w 18"/>
                <a:gd name="T11" fmla="*/ 27 h 106"/>
                <a:gd name="T12" fmla="*/ 4 w 18"/>
                <a:gd name="T13" fmla="*/ 7 h 106"/>
                <a:gd name="T14" fmla="*/ 14 w 18"/>
                <a:gd name="T15" fmla="*/ 3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06">
                  <a:moveTo>
                    <a:pt x="18" y="3"/>
                  </a:moveTo>
                  <a:cubicBezTo>
                    <a:pt x="4" y="6"/>
                    <a:pt x="10" y="41"/>
                    <a:pt x="11" y="51"/>
                  </a:cubicBezTo>
                  <a:cubicBezTo>
                    <a:pt x="13" y="61"/>
                    <a:pt x="13" y="72"/>
                    <a:pt x="11" y="83"/>
                  </a:cubicBezTo>
                  <a:cubicBezTo>
                    <a:pt x="11" y="90"/>
                    <a:pt x="10" y="100"/>
                    <a:pt x="6" y="106"/>
                  </a:cubicBezTo>
                  <a:cubicBezTo>
                    <a:pt x="6" y="94"/>
                    <a:pt x="9" y="82"/>
                    <a:pt x="7" y="70"/>
                  </a:cubicBezTo>
                  <a:cubicBezTo>
                    <a:pt x="6" y="58"/>
                    <a:pt x="3" y="46"/>
                    <a:pt x="2" y="34"/>
                  </a:cubicBezTo>
                  <a:cubicBezTo>
                    <a:pt x="1" y="27"/>
                    <a:pt x="0" y="18"/>
                    <a:pt x="4" y="10"/>
                  </a:cubicBezTo>
                  <a:cubicBezTo>
                    <a:pt x="6" y="6"/>
                    <a:pt x="12" y="0"/>
                    <a:pt x="17" y="3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4" name="Freeform 7255"/>
            <p:cNvSpPr>
              <a:spLocks/>
            </p:cNvSpPr>
            <p:nvPr/>
          </p:nvSpPr>
          <p:spPr bwMode="auto">
            <a:xfrm>
              <a:off x="2790" y="1308"/>
              <a:ext cx="17" cy="39"/>
            </a:xfrm>
            <a:custGeom>
              <a:avLst/>
              <a:gdLst>
                <a:gd name="T0" fmla="*/ 13 w 19"/>
                <a:gd name="T1" fmla="*/ 4 h 42"/>
                <a:gd name="T2" fmla="*/ 4 w 19"/>
                <a:gd name="T3" fmla="*/ 33 h 42"/>
                <a:gd name="T4" fmla="*/ 2 w 19"/>
                <a:gd name="T5" fmla="*/ 9 h 42"/>
                <a:gd name="T6" fmla="*/ 12 w 19"/>
                <a:gd name="T7" fmla="*/ 5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2">
                  <a:moveTo>
                    <a:pt x="19" y="4"/>
                  </a:moveTo>
                  <a:cubicBezTo>
                    <a:pt x="0" y="0"/>
                    <a:pt x="6" y="33"/>
                    <a:pt x="7" y="42"/>
                  </a:cubicBezTo>
                  <a:cubicBezTo>
                    <a:pt x="4" y="34"/>
                    <a:pt x="0" y="20"/>
                    <a:pt x="2" y="12"/>
                  </a:cubicBezTo>
                  <a:cubicBezTo>
                    <a:pt x="5" y="5"/>
                    <a:pt x="11" y="5"/>
                    <a:pt x="17" y="5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5" name="Freeform 7256"/>
            <p:cNvSpPr>
              <a:spLocks/>
            </p:cNvSpPr>
            <p:nvPr/>
          </p:nvSpPr>
          <p:spPr bwMode="auto">
            <a:xfrm>
              <a:off x="2714" y="1353"/>
              <a:ext cx="25" cy="92"/>
            </a:xfrm>
            <a:custGeom>
              <a:avLst/>
              <a:gdLst>
                <a:gd name="T0" fmla="*/ 20 w 27"/>
                <a:gd name="T1" fmla="*/ 5 h 100"/>
                <a:gd name="T2" fmla="*/ 6 w 27"/>
                <a:gd name="T3" fmla="*/ 27 h 100"/>
                <a:gd name="T4" fmla="*/ 7 w 27"/>
                <a:gd name="T5" fmla="*/ 78 h 100"/>
                <a:gd name="T6" fmla="*/ 2 w 27"/>
                <a:gd name="T7" fmla="*/ 40 h 100"/>
                <a:gd name="T8" fmla="*/ 2 w 27"/>
                <a:gd name="T9" fmla="*/ 17 h 100"/>
                <a:gd name="T10" fmla="*/ 21 w 27"/>
                <a:gd name="T11" fmla="*/ 6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0">
                  <a:moveTo>
                    <a:pt x="26" y="5"/>
                  </a:moveTo>
                  <a:cubicBezTo>
                    <a:pt x="11" y="3"/>
                    <a:pt x="8" y="24"/>
                    <a:pt x="8" y="35"/>
                  </a:cubicBezTo>
                  <a:cubicBezTo>
                    <a:pt x="8" y="56"/>
                    <a:pt x="12" y="79"/>
                    <a:pt x="10" y="100"/>
                  </a:cubicBezTo>
                  <a:cubicBezTo>
                    <a:pt x="4" y="85"/>
                    <a:pt x="3" y="68"/>
                    <a:pt x="2" y="52"/>
                  </a:cubicBezTo>
                  <a:cubicBezTo>
                    <a:pt x="1" y="42"/>
                    <a:pt x="0" y="32"/>
                    <a:pt x="2" y="23"/>
                  </a:cubicBezTo>
                  <a:cubicBezTo>
                    <a:pt x="4" y="13"/>
                    <a:pt x="16" y="0"/>
                    <a:pt x="27" y="6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6" name="Freeform 7257"/>
            <p:cNvSpPr>
              <a:spLocks/>
            </p:cNvSpPr>
            <p:nvPr/>
          </p:nvSpPr>
          <p:spPr bwMode="auto">
            <a:xfrm>
              <a:off x="2651" y="1318"/>
              <a:ext cx="18" cy="139"/>
            </a:xfrm>
            <a:custGeom>
              <a:avLst/>
              <a:gdLst>
                <a:gd name="T0" fmla="*/ 8 w 20"/>
                <a:gd name="T1" fmla="*/ 118 h 151"/>
                <a:gd name="T2" fmla="*/ 5 w 20"/>
                <a:gd name="T3" fmla="*/ 56 h 151"/>
                <a:gd name="T4" fmla="*/ 10 w 20"/>
                <a:gd name="T5" fmla="*/ 25 h 151"/>
                <a:gd name="T6" fmla="*/ 12 w 20"/>
                <a:gd name="T7" fmla="*/ 0 h 151"/>
                <a:gd name="T8" fmla="*/ 5 w 20"/>
                <a:gd name="T9" fmla="*/ 42 h 151"/>
                <a:gd name="T10" fmla="*/ 2 w 20"/>
                <a:gd name="T11" fmla="*/ 80 h 151"/>
                <a:gd name="T12" fmla="*/ 8 w 20"/>
                <a:gd name="T13" fmla="*/ 117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51">
                  <a:moveTo>
                    <a:pt x="11" y="151"/>
                  </a:moveTo>
                  <a:cubicBezTo>
                    <a:pt x="0" y="125"/>
                    <a:pt x="6" y="99"/>
                    <a:pt x="7" y="72"/>
                  </a:cubicBezTo>
                  <a:cubicBezTo>
                    <a:pt x="8" y="58"/>
                    <a:pt x="9" y="44"/>
                    <a:pt x="13" y="31"/>
                  </a:cubicBezTo>
                  <a:cubicBezTo>
                    <a:pt x="15" y="24"/>
                    <a:pt x="20" y="7"/>
                    <a:pt x="16" y="0"/>
                  </a:cubicBezTo>
                  <a:cubicBezTo>
                    <a:pt x="15" y="18"/>
                    <a:pt x="9" y="36"/>
                    <a:pt x="6" y="54"/>
                  </a:cubicBezTo>
                  <a:cubicBezTo>
                    <a:pt x="4" y="71"/>
                    <a:pt x="2" y="87"/>
                    <a:pt x="2" y="103"/>
                  </a:cubicBezTo>
                  <a:cubicBezTo>
                    <a:pt x="2" y="119"/>
                    <a:pt x="7" y="134"/>
                    <a:pt x="11" y="150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7" name="Freeform 7258"/>
            <p:cNvSpPr>
              <a:spLocks/>
            </p:cNvSpPr>
            <p:nvPr/>
          </p:nvSpPr>
          <p:spPr bwMode="auto">
            <a:xfrm>
              <a:off x="2679" y="1256"/>
              <a:ext cx="18" cy="29"/>
            </a:xfrm>
            <a:custGeom>
              <a:avLst/>
              <a:gdLst>
                <a:gd name="T0" fmla="*/ 14 w 20"/>
                <a:gd name="T1" fmla="*/ 6 h 31"/>
                <a:gd name="T2" fmla="*/ 0 w 20"/>
                <a:gd name="T3" fmla="*/ 25 h 31"/>
                <a:gd name="T4" fmla="*/ 14 w 20"/>
                <a:gd name="T5" fmla="*/ 5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1">
                  <a:moveTo>
                    <a:pt x="20" y="6"/>
                  </a:moveTo>
                  <a:cubicBezTo>
                    <a:pt x="10" y="7"/>
                    <a:pt x="4" y="23"/>
                    <a:pt x="0" y="31"/>
                  </a:cubicBezTo>
                  <a:cubicBezTo>
                    <a:pt x="3" y="24"/>
                    <a:pt x="6" y="0"/>
                    <a:pt x="19" y="5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8" name="Freeform 7259"/>
            <p:cNvSpPr>
              <a:spLocks/>
            </p:cNvSpPr>
            <p:nvPr/>
          </p:nvSpPr>
          <p:spPr bwMode="auto">
            <a:xfrm>
              <a:off x="2805" y="924"/>
              <a:ext cx="66" cy="102"/>
            </a:xfrm>
            <a:custGeom>
              <a:avLst/>
              <a:gdLst>
                <a:gd name="T0" fmla="*/ 57 w 71"/>
                <a:gd name="T1" fmla="*/ 13 h 110"/>
                <a:gd name="T2" fmla="*/ 28 w 71"/>
                <a:gd name="T3" fmla="*/ 39 h 110"/>
                <a:gd name="T4" fmla="*/ 12 w 71"/>
                <a:gd name="T5" fmla="*/ 62 h 110"/>
                <a:gd name="T6" fmla="*/ 0 w 71"/>
                <a:gd name="T7" fmla="*/ 88 h 110"/>
                <a:gd name="T8" fmla="*/ 15 w 71"/>
                <a:gd name="T9" fmla="*/ 52 h 110"/>
                <a:gd name="T10" fmla="*/ 31 w 71"/>
                <a:gd name="T11" fmla="*/ 30 h 110"/>
                <a:gd name="T12" fmla="*/ 56 w 71"/>
                <a:gd name="T13" fmla="*/ 14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110">
                  <a:moveTo>
                    <a:pt x="71" y="16"/>
                  </a:moveTo>
                  <a:cubicBezTo>
                    <a:pt x="55" y="11"/>
                    <a:pt x="42" y="38"/>
                    <a:pt x="34" y="48"/>
                  </a:cubicBezTo>
                  <a:cubicBezTo>
                    <a:pt x="28" y="58"/>
                    <a:pt x="21" y="68"/>
                    <a:pt x="15" y="78"/>
                  </a:cubicBezTo>
                  <a:cubicBezTo>
                    <a:pt x="9" y="88"/>
                    <a:pt x="6" y="100"/>
                    <a:pt x="0" y="110"/>
                  </a:cubicBezTo>
                  <a:cubicBezTo>
                    <a:pt x="4" y="95"/>
                    <a:pt x="11" y="79"/>
                    <a:pt x="18" y="65"/>
                  </a:cubicBezTo>
                  <a:cubicBezTo>
                    <a:pt x="24" y="55"/>
                    <a:pt x="32" y="46"/>
                    <a:pt x="38" y="37"/>
                  </a:cubicBezTo>
                  <a:cubicBezTo>
                    <a:pt x="41" y="32"/>
                    <a:pt x="66" y="0"/>
                    <a:pt x="70" y="17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69" name="Freeform 7260"/>
            <p:cNvSpPr>
              <a:spLocks/>
            </p:cNvSpPr>
            <p:nvPr/>
          </p:nvSpPr>
          <p:spPr bwMode="auto">
            <a:xfrm>
              <a:off x="2869" y="865"/>
              <a:ext cx="90" cy="135"/>
            </a:xfrm>
            <a:custGeom>
              <a:avLst/>
              <a:gdLst>
                <a:gd name="T0" fmla="*/ 4 w 98"/>
                <a:gd name="T1" fmla="*/ 114 h 146"/>
                <a:gd name="T2" fmla="*/ 2 w 98"/>
                <a:gd name="T3" fmla="*/ 115 h 146"/>
                <a:gd name="T4" fmla="*/ 26 w 98"/>
                <a:gd name="T5" fmla="*/ 89 h 146"/>
                <a:gd name="T6" fmla="*/ 44 w 98"/>
                <a:gd name="T7" fmla="*/ 61 h 146"/>
                <a:gd name="T8" fmla="*/ 76 w 98"/>
                <a:gd name="T9" fmla="*/ 0 h 146"/>
                <a:gd name="T10" fmla="*/ 62 w 98"/>
                <a:gd name="T11" fmla="*/ 24 h 146"/>
                <a:gd name="T12" fmla="*/ 44 w 98"/>
                <a:gd name="T13" fmla="*/ 50 h 146"/>
                <a:gd name="T14" fmla="*/ 24 w 98"/>
                <a:gd name="T15" fmla="*/ 80 h 146"/>
                <a:gd name="T16" fmla="*/ 0 w 98"/>
                <a:gd name="T17" fmla="*/ 114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146">
                  <a:moveTo>
                    <a:pt x="4" y="144"/>
                  </a:moveTo>
                  <a:cubicBezTo>
                    <a:pt x="3" y="144"/>
                    <a:pt x="3" y="144"/>
                    <a:pt x="2" y="145"/>
                  </a:cubicBezTo>
                  <a:cubicBezTo>
                    <a:pt x="14" y="146"/>
                    <a:pt x="28" y="122"/>
                    <a:pt x="33" y="113"/>
                  </a:cubicBezTo>
                  <a:cubicBezTo>
                    <a:pt x="41" y="101"/>
                    <a:pt x="49" y="89"/>
                    <a:pt x="57" y="77"/>
                  </a:cubicBezTo>
                  <a:cubicBezTo>
                    <a:pt x="72" y="53"/>
                    <a:pt x="89" y="28"/>
                    <a:pt x="98" y="0"/>
                  </a:cubicBezTo>
                  <a:cubicBezTo>
                    <a:pt x="90" y="9"/>
                    <a:pt x="85" y="20"/>
                    <a:pt x="79" y="30"/>
                  </a:cubicBezTo>
                  <a:cubicBezTo>
                    <a:pt x="72" y="41"/>
                    <a:pt x="64" y="52"/>
                    <a:pt x="57" y="63"/>
                  </a:cubicBezTo>
                  <a:cubicBezTo>
                    <a:pt x="49" y="76"/>
                    <a:pt x="39" y="88"/>
                    <a:pt x="31" y="102"/>
                  </a:cubicBezTo>
                  <a:cubicBezTo>
                    <a:pt x="21" y="117"/>
                    <a:pt x="14" y="135"/>
                    <a:pt x="0" y="144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0" name="Freeform 7261"/>
            <p:cNvSpPr>
              <a:spLocks/>
            </p:cNvSpPr>
            <p:nvPr/>
          </p:nvSpPr>
          <p:spPr bwMode="auto">
            <a:xfrm>
              <a:off x="2692" y="1067"/>
              <a:ext cx="55" cy="153"/>
            </a:xfrm>
            <a:custGeom>
              <a:avLst/>
              <a:gdLst>
                <a:gd name="T0" fmla="*/ 8 w 59"/>
                <a:gd name="T1" fmla="*/ 130 h 166"/>
                <a:gd name="T2" fmla="*/ 9 w 59"/>
                <a:gd name="T3" fmla="*/ 103 h 166"/>
                <a:gd name="T4" fmla="*/ 21 w 59"/>
                <a:gd name="T5" fmla="*/ 67 h 166"/>
                <a:gd name="T6" fmla="*/ 34 w 59"/>
                <a:gd name="T7" fmla="*/ 35 h 166"/>
                <a:gd name="T8" fmla="*/ 48 w 59"/>
                <a:gd name="T9" fmla="*/ 0 h 166"/>
                <a:gd name="T10" fmla="*/ 27 w 59"/>
                <a:gd name="T11" fmla="*/ 46 h 166"/>
                <a:gd name="T12" fmla="*/ 9 w 59"/>
                <a:gd name="T13" fmla="*/ 83 h 166"/>
                <a:gd name="T14" fmla="*/ 9 w 59"/>
                <a:gd name="T15" fmla="*/ 129 h 166"/>
                <a:gd name="T16" fmla="*/ 9 w 59"/>
                <a:gd name="T17" fmla="*/ 12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166">
                  <a:moveTo>
                    <a:pt x="11" y="166"/>
                  </a:moveTo>
                  <a:cubicBezTo>
                    <a:pt x="10" y="154"/>
                    <a:pt x="8" y="143"/>
                    <a:pt x="12" y="131"/>
                  </a:cubicBezTo>
                  <a:cubicBezTo>
                    <a:pt x="17" y="116"/>
                    <a:pt x="22" y="101"/>
                    <a:pt x="27" y="86"/>
                  </a:cubicBezTo>
                  <a:cubicBezTo>
                    <a:pt x="32" y="72"/>
                    <a:pt x="37" y="58"/>
                    <a:pt x="43" y="44"/>
                  </a:cubicBezTo>
                  <a:cubicBezTo>
                    <a:pt x="49" y="30"/>
                    <a:pt x="52" y="14"/>
                    <a:pt x="59" y="0"/>
                  </a:cubicBezTo>
                  <a:cubicBezTo>
                    <a:pt x="46" y="16"/>
                    <a:pt x="42" y="41"/>
                    <a:pt x="33" y="59"/>
                  </a:cubicBezTo>
                  <a:cubicBezTo>
                    <a:pt x="25" y="74"/>
                    <a:pt x="17" y="90"/>
                    <a:pt x="12" y="106"/>
                  </a:cubicBezTo>
                  <a:cubicBezTo>
                    <a:pt x="7" y="125"/>
                    <a:pt x="0" y="148"/>
                    <a:pt x="12" y="165"/>
                  </a:cubicBezTo>
                  <a:cubicBezTo>
                    <a:pt x="12" y="164"/>
                    <a:pt x="12" y="163"/>
                    <a:pt x="12" y="162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1" name="Freeform 7262"/>
            <p:cNvSpPr>
              <a:spLocks/>
            </p:cNvSpPr>
            <p:nvPr/>
          </p:nvSpPr>
          <p:spPr bwMode="auto">
            <a:xfrm>
              <a:off x="2818" y="1330"/>
              <a:ext cx="27" cy="108"/>
            </a:xfrm>
            <a:custGeom>
              <a:avLst/>
              <a:gdLst>
                <a:gd name="T0" fmla="*/ 0 w 30"/>
                <a:gd name="T1" fmla="*/ 0 h 117"/>
                <a:gd name="T2" fmla="*/ 10 w 30"/>
                <a:gd name="T3" fmla="*/ 25 h 117"/>
                <a:gd name="T4" fmla="*/ 15 w 30"/>
                <a:gd name="T5" fmla="*/ 50 h 117"/>
                <a:gd name="T6" fmla="*/ 22 w 30"/>
                <a:gd name="T7" fmla="*/ 92 h 117"/>
                <a:gd name="T8" fmla="*/ 15 w 30"/>
                <a:gd name="T9" fmla="*/ 61 h 117"/>
                <a:gd name="T10" fmla="*/ 9 w 30"/>
                <a:gd name="T11" fmla="*/ 34 h 117"/>
                <a:gd name="T12" fmla="*/ 0 w 30"/>
                <a:gd name="T13" fmla="*/ 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cubicBezTo>
                    <a:pt x="8" y="7"/>
                    <a:pt x="10" y="21"/>
                    <a:pt x="13" y="31"/>
                  </a:cubicBezTo>
                  <a:cubicBezTo>
                    <a:pt x="16" y="42"/>
                    <a:pt x="18" y="53"/>
                    <a:pt x="21" y="64"/>
                  </a:cubicBezTo>
                  <a:cubicBezTo>
                    <a:pt x="25" y="81"/>
                    <a:pt x="29" y="99"/>
                    <a:pt x="30" y="117"/>
                  </a:cubicBezTo>
                  <a:cubicBezTo>
                    <a:pt x="25" y="104"/>
                    <a:pt x="22" y="90"/>
                    <a:pt x="21" y="77"/>
                  </a:cubicBezTo>
                  <a:cubicBezTo>
                    <a:pt x="19" y="65"/>
                    <a:pt x="15" y="55"/>
                    <a:pt x="12" y="43"/>
                  </a:cubicBezTo>
                  <a:cubicBezTo>
                    <a:pt x="10" y="30"/>
                    <a:pt x="8" y="13"/>
                    <a:pt x="0" y="2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2" name="Freeform 7263"/>
            <p:cNvSpPr>
              <a:spLocks/>
            </p:cNvSpPr>
            <p:nvPr/>
          </p:nvSpPr>
          <p:spPr bwMode="auto">
            <a:xfrm>
              <a:off x="2873" y="1426"/>
              <a:ext cx="23" cy="106"/>
            </a:xfrm>
            <a:custGeom>
              <a:avLst/>
              <a:gdLst>
                <a:gd name="T0" fmla="*/ 0 w 25"/>
                <a:gd name="T1" fmla="*/ 0 h 115"/>
                <a:gd name="T2" fmla="*/ 16 w 25"/>
                <a:gd name="T3" fmla="*/ 49 h 115"/>
                <a:gd name="T4" fmla="*/ 19 w 25"/>
                <a:gd name="T5" fmla="*/ 90 h 115"/>
                <a:gd name="T6" fmla="*/ 14 w 25"/>
                <a:gd name="T7" fmla="*/ 59 h 115"/>
                <a:gd name="T8" fmla="*/ 6 w 25"/>
                <a:gd name="T9" fmla="*/ 30 h 115"/>
                <a:gd name="T10" fmla="*/ 0 w 25"/>
                <a:gd name="T11" fmla="*/ 2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15">
                  <a:moveTo>
                    <a:pt x="0" y="0"/>
                  </a:moveTo>
                  <a:cubicBezTo>
                    <a:pt x="8" y="21"/>
                    <a:pt x="16" y="41"/>
                    <a:pt x="21" y="62"/>
                  </a:cubicBezTo>
                  <a:cubicBezTo>
                    <a:pt x="25" y="80"/>
                    <a:pt x="25" y="97"/>
                    <a:pt x="25" y="115"/>
                  </a:cubicBezTo>
                  <a:cubicBezTo>
                    <a:pt x="18" y="105"/>
                    <a:pt x="20" y="87"/>
                    <a:pt x="17" y="75"/>
                  </a:cubicBezTo>
                  <a:cubicBezTo>
                    <a:pt x="14" y="63"/>
                    <a:pt x="11" y="51"/>
                    <a:pt x="9" y="39"/>
                  </a:cubicBezTo>
                  <a:cubicBezTo>
                    <a:pt x="6" y="27"/>
                    <a:pt x="5" y="13"/>
                    <a:pt x="0" y="2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3" name="Freeform 7264"/>
            <p:cNvSpPr>
              <a:spLocks/>
            </p:cNvSpPr>
            <p:nvPr/>
          </p:nvSpPr>
          <p:spPr bwMode="auto">
            <a:xfrm>
              <a:off x="2672" y="1423"/>
              <a:ext cx="27" cy="37"/>
            </a:xfrm>
            <a:custGeom>
              <a:avLst/>
              <a:gdLst>
                <a:gd name="T0" fmla="*/ 23 w 29"/>
                <a:gd name="T1" fmla="*/ 6 h 40"/>
                <a:gd name="T2" fmla="*/ 8 w 29"/>
                <a:gd name="T3" fmla="*/ 14 h 40"/>
                <a:gd name="T4" fmla="*/ 7 w 29"/>
                <a:gd name="T5" fmla="*/ 31 h 40"/>
                <a:gd name="T6" fmla="*/ 7 w 29"/>
                <a:gd name="T7" fmla="*/ 6 h 40"/>
                <a:gd name="T8" fmla="*/ 23 w 29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0">
                  <a:moveTo>
                    <a:pt x="29" y="9"/>
                  </a:moveTo>
                  <a:cubicBezTo>
                    <a:pt x="22" y="9"/>
                    <a:pt x="14" y="9"/>
                    <a:pt x="11" y="17"/>
                  </a:cubicBezTo>
                  <a:cubicBezTo>
                    <a:pt x="8" y="24"/>
                    <a:pt x="11" y="33"/>
                    <a:pt x="8" y="40"/>
                  </a:cubicBezTo>
                  <a:cubicBezTo>
                    <a:pt x="6" y="29"/>
                    <a:pt x="0" y="19"/>
                    <a:pt x="7" y="9"/>
                  </a:cubicBezTo>
                  <a:cubicBezTo>
                    <a:pt x="13" y="0"/>
                    <a:pt x="22" y="5"/>
                    <a:pt x="29" y="7"/>
                  </a:cubicBezTo>
                </a:path>
              </a:pathLst>
            </a:custGeom>
            <a:solidFill>
              <a:srgbClr val="B750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4" name="Freeform 7265"/>
            <p:cNvSpPr>
              <a:spLocks/>
            </p:cNvSpPr>
            <p:nvPr/>
          </p:nvSpPr>
          <p:spPr bwMode="auto">
            <a:xfrm>
              <a:off x="2685" y="967"/>
              <a:ext cx="140" cy="168"/>
            </a:xfrm>
            <a:custGeom>
              <a:avLst/>
              <a:gdLst>
                <a:gd name="T0" fmla="*/ 121 w 151"/>
                <a:gd name="T1" fmla="*/ 0 h 182"/>
                <a:gd name="T2" fmla="*/ 45 w 151"/>
                <a:gd name="T3" fmla="*/ 54 h 182"/>
                <a:gd name="T4" fmla="*/ 12 w 151"/>
                <a:gd name="T5" fmla="*/ 143 h 182"/>
                <a:gd name="T6" fmla="*/ 35 w 151"/>
                <a:gd name="T7" fmla="*/ 66 h 182"/>
                <a:gd name="T8" fmla="*/ 121 w 151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182">
                  <a:moveTo>
                    <a:pt x="151" y="0"/>
                  </a:moveTo>
                  <a:cubicBezTo>
                    <a:pt x="151" y="0"/>
                    <a:pt x="96" y="57"/>
                    <a:pt x="57" y="69"/>
                  </a:cubicBezTo>
                  <a:cubicBezTo>
                    <a:pt x="17" y="81"/>
                    <a:pt x="0" y="141"/>
                    <a:pt x="15" y="182"/>
                  </a:cubicBezTo>
                  <a:cubicBezTo>
                    <a:pt x="15" y="182"/>
                    <a:pt x="0" y="116"/>
                    <a:pt x="44" y="83"/>
                  </a:cubicBezTo>
                  <a:cubicBezTo>
                    <a:pt x="88" y="50"/>
                    <a:pt x="109" y="64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5" name="Oval 7266"/>
            <p:cNvSpPr>
              <a:spLocks noChangeArrowheads="1"/>
            </p:cNvSpPr>
            <p:nvPr/>
          </p:nvSpPr>
          <p:spPr bwMode="auto">
            <a:xfrm>
              <a:off x="2654" y="1395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76" name="Freeform 7267"/>
            <p:cNvSpPr>
              <a:spLocks/>
            </p:cNvSpPr>
            <p:nvPr/>
          </p:nvSpPr>
          <p:spPr bwMode="auto">
            <a:xfrm>
              <a:off x="2657" y="1396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7" name="Oval 7268"/>
            <p:cNvSpPr>
              <a:spLocks noChangeArrowheads="1"/>
            </p:cNvSpPr>
            <p:nvPr/>
          </p:nvSpPr>
          <p:spPr bwMode="auto">
            <a:xfrm>
              <a:off x="2652" y="1420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78" name="Freeform 7269"/>
            <p:cNvSpPr>
              <a:spLocks/>
            </p:cNvSpPr>
            <p:nvPr/>
          </p:nvSpPr>
          <p:spPr bwMode="auto">
            <a:xfrm>
              <a:off x="2656" y="1421"/>
              <a:ext cx="6" cy="7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9" name="Oval 7270"/>
            <p:cNvSpPr>
              <a:spLocks noChangeArrowheads="1"/>
            </p:cNvSpPr>
            <p:nvPr/>
          </p:nvSpPr>
          <p:spPr bwMode="auto">
            <a:xfrm>
              <a:off x="2654" y="1444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80" name="Freeform 7271"/>
            <p:cNvSpPr>
              <a:spLocks/>
            </p:cNvSpPr>
            <p:nvPr/>
          </p:nvSpPr>
          <p:spPr bwMode="auto">
            <a:xfrm>
              <a:off x="2658" y="1445"/>
              <a:ext cx="6" cy="8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81" name="Oval 7272"/>
            <p:cNvSpPr>
              <a:spLocks noChangeArrowheads="1"/>
            </p:cNvSpPr>
            <p:nvPr/>
          </p:nvSpPr>
          <p:spPr bwMode="auto">
            <a:xfrm>
              <a:off x="2670" y="1461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82" name="Freeform 7273"/>
            <p:cNvSpPr>
              <a:spLocks/>
            </p:cNvSpPr>
            <p:nvPr/>
          </p:nvSpPr>
          <p:spPr bwMode="auto">
            <a:xfrm>
              <a:off x="2675" y="1462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83" name="Oval 7274"/>
            <p:cNvSpPr>
              <a:spLocks noChangeArrowheads="1"/>
            </p:cNvSpPr>
            <p:nvPr/>
          </p:nvSpPr>
          <p:spPr bwMode="auto">
            <a:xfrm>
              <a:off x="2682" y="1445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84" name="Freeform 7275"/>
            <p:cNvSpPr>
              <a:spLocks/>
            </p:cNvSpPr>
            <p:nvPr/>
          </p:nvSpPr>
          <p:spPr bwMode="auto">
            <a:xfrm>
              <a:off x="2686" y="1446"/>
              <a:ext cx="6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85" name="Oval 7276"/>
            <p:cNvSpPr>
              <a:spLocks noChangeArrowheads="1"/>
            </p:cNvSpPr>
            <p:nvPr/>
          </p:nvSpPr>
          <p:spPr bwMode="auto">
            <a:xfrm>
              <a:off x="2695" y="1431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86" name="Freeform 7277"/>
            <p:cNvSpPr>
              <a:spLocks/>
            </p:cNvSpPr>
            <p:nvPr/>
          </p:nvSpPr>
          <p:spPr bwMode="auto">
            <a:xfrm>
              <a:off x="2699" y="1432"/>
              <a:ext cx="6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87" name="Oval 7278"/>
            <p:cNvSpPr>
              <a:spLocks noChangeArrowheads="1"/>
            </p:cNvSpPr>
            <p:nvPr/>
          </p:nvSpPr>
          <p:spPr bwMode="auto">
            <a:xfrm>
              <a:off x="2701" y="1458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88" name="Freeform 7279"/>
            <p:cNvSpPr>
              <a:spLocks/>
            </p:cNvSpPr>
            <p:nvPr/>
          </p:nvSpPr>
          <p:spPr bwMode="auto">
            <a:xfrm>
              <a:off x="2704" y="1459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89" name="Oval 7280"/>
            <p:cNvSpPr>
              <a:spLocks noChangeArrowheads="1"/>
            </p:cNvSpPr>
            <p:nvPr/>
          </p:nvSpPr>
          <p:spPr bwMode="auto">
            <a:xfrm>
              <a:off x="2725" y="1449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90" name="Freeform 7281"/>
            <p:cNvSpPr>
              <a:spLocks/>
            </p:cNvSpPr>
            <p:nvPr/>
          </p:nvSpPr>
          <p:spPr bwMode="auto">
            <a:xfrm>
              <a:off x="2730" y="1450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91" name="Oval 7282"/>
            <p:cNvSpPr>
              <a:spLocks noChangeArrowheads="1"/>
            </p:cNvSpPr>
            <p:nvPr/>
          </p:nvSpPr>
          <p:spPr bwMode="auto">
            <a:xfrm>
              <a:off x="2726" y="1419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92" name="Freeform 7283"/>
            <p:cNvSpPr>
              <a:spLocks/>
            </p:cNvSpPr>
            <p:nvPr/>
          </p:nvSpPr>
          <p:spPr bwMode="auto">
            <a:xfrm>
              <a:off x="2730" y="1420"/>
              <a:ext cx="6" cy="8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93" name="Oval 7284"/>
            <p:cNvSpPr>
              <a:spLocks noChangeArrowheads="1"/>
            </p:cNvSpPr>
            <p:nvPr/>
          </p:nvSpPr>
          <p:spPr bwMode="auto">
            <a:xfrm>
              <a:off x="2725" y="139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94" name="Freeform 7285"/>
            <p:cNvSpPr>
              <a:spLocks/>
            </p:cNvSpPr>
            <p:nvPr/>
          </p:nvSpPr>
          <p:spPr bwMode="auto">
            <a:xfrm>
              <a:off x="2730" y="1393"/>
              <a:ext cx="5" cy="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7 h 8"/>
                <a:gd name="T4" fmla="*/ 0 w 6"/>
                <a:gd name="T5" fmla="*/ 5 h 8"/>
                <a:gd name="T6" fmla="*/ 2 w 6"/>
                <a:gd name="T7" fmla="*/ 0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95" name="Oval 7286"/>
            <p:cNvSpPr>
              <a:spLocks noChangeArrowheads="1"/>
            </p:cNvSpPr>
            <p:nvPr/>
          </p:nvSpPr>
          <p:spPr bwMode="auto">
            <a:xfrm>
              <a:off x="2726" y="1364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96" name="Freeform 7287"/>
            <p:cNvSpPr>
              <a:spLocks/>
            </p:cNvSpPr>
            <p:nvPr/>
          </p:nvSpPr>
          <p:spPr bwMode="auto">
            <a:xfrm>
              <a:off x="2730" y="1365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97" name="Oval 7288"/>
            <p:cNvSpPr>
              <a:spLocks noChangeArrowheads="1"/>
            </p:cNvSpPr>
            <p:nvPr/>
          </p:nvSpPr>
          <p:spPr bwMode="auto">
            <a:xfrm>
              <a:off x="2744" y="1396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98" name="Freeform 7289"/>
            <p:cNvSpPr>
              <a:spLocks/>
            </p:cNvSpPr>
            <p:nvPr/>
          </p:nvSpPr>
          <p:spPr bwMode="auto">
            <a:xfrm>
              <a:off x="2748" y="1397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99" name="Oval 7290"/>
            <p:cNvSpPr>
              <a:spLocks noChangeArrowheads="1"/>
            </p:cNvSpPr>
            <p:nvPr/>
          </p:nvSpPr>
          <p:spPr bwMode="auto">
            <a:xfrm>
              <a:off x="2759" y="1376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00" name="Freeform 7291"/>
            <p:cNvSpPr>
              <a:spLocks/>
            </p:cNvSpPr>
            <p:nvPr/>
          </p:nvSpPr>
          <p:spPr bwMode="auto">
            <a:xfrm>
              <a:off x="2763" y="1377"/>
              <a:ext cx="6" cy="6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01" name="Oval 7292"/>
            <p:cNvSpPr>
              <a:spLocks noChangeArrowheads="1"/>
            </p:cNvSpPr>
            <p:nvPr/>
          </p:nvSpPr>
          <p:spPr bwMode="auto">
            <a:xfrm>
              <a:off x="2759" y="1343"/>
              <a:ext cx="10" cy="12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02" name="Freeform 7293"/>
            <p:cNvSpPr>
              <a:spLocks/>
            </p:cNvSpPr>
            <p:nvPr/>
          </p:nvSpPr>
          <p:spPr bwMode="auto">
            <a:xfrm>
              <a:off x="2763" y="1344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03" name="Oval 7294"/>
            <p:cNvSpPr>
              <a:spLocks noChangeArrowheads="1"/>
            </p:cNvSpPr>
            <p:nvPr/>
          </p:nvSpPr>
          <p:spPr bwMode="auto">
            <a:xfrm>
              <a:off x="2757" y="1316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04" name="Freeform 7295"/>
            <p:cNvSpPr>
              <a:spLocks/>
            </p:cNvSpPr>
            <p:nvPr/>
          </p:nvSpPr>
          <p:spPr bwMode="auto">
            <a:xfrm>
              <a:off x="2762" y="1317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05" name="Oval 7296"/>
            <p:cNvSpPr>
              <a:spLocks noChangeArrowheads="1"/>
            </p:cNvSpPr>
            <p:nvPr/>
          </p:nvSpPr>
          <p:spPr bwMode="auto">
            <a:xfrm>
              <a:off x="2768" y="1299"/>
              <a:ext cx="12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06" name="Freeform 7297"/>
            <p:cNvSpPr>
              <a:spLocks/>
            </p:cNvSpPr>
            <p:nvPr/>
          </p:nvSpPr>
          <p:spPr bwMode="auto">
            <a:xfrm>
              <a:off x="2773" y="1300"/>
              <a:ext cx="6" cy="6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07" name="Oval 7298"/>
            <p:cNvSpPr>
              <a:spLocks noChangeArrowheads="1"/>
            </p:cNvSpPr>
            <p:nvPr/>
          </p:nvSpPr>
          <p:spPr bwMode="auto">
            <a:xfrm>
              <a:off x="2780" y="1322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08" name="Freeform 7299"/>
            <p:cNvSpPr>
              <a:spLocks/>
            </p:cNvSpPr>
            <p:nvPr/>
          </p:nvSpPr>
          <p:spPr bwMode="auto">
            <a:xfrm>
              <a:off x="2784" y="1323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09" name="Oval 7300"/>
            <p:cNvSpPr>
              <a:spLocks noChangeArrowheads="1"/>
            </p:cNvSpPr>
            <p:nvPr/>
          </p:nvSpPr>
          <p:spPr bwMode="auto">
            <a:xfrm>
              <a:off x="2780" y="1346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10" name="Freeform 7301"/>
            <p:cNvSpPr>
              <a:spLocks/>
            </p:cNvSpPr>
            <p:nvPr/>
          </p:nvSpPr>
          <p:spPr bwMode="auto">
            <a:xfrm>
              <a:off x="2784" y="1347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11" name="Oval 7302"/>
            <p:cNvSpPr>
              <a:spLocks noChangeArrowheads="1"/>
            </p:cNvSpPr>
            <p:nvPr/>
          </p:nvSpPr>
          <p:spPr bwMode="auto">
            <a:xfrm>
              <a:off x="2777" y="1376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12" name="Freeform 7303"/>
            <p:cNvSpPr>
              <a:spLocks/>
            </p:cNvSpPr>
            <p:nvPr/>
          </p:nvSpPr>
          <p:spPr bwMode="auto">
            <a:xfrm>
              <a:off x="2781" y="1377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13" name="Oval 7304"/>
            <p:cNvSpPr>
              <a:spLocks noChangeArrowheads="1"/>
            </p:cNvSpPr>
            <p:nvPr/>
          </p:nvSpPr>
          <p:spPr bwMode="auto">
            <a:xfrm>
              <a:off x="2776" y="1415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14" name="Freeform 7305"/>
            <p:cNvSpPr>
              <a:spLocks/>
            </p:cNvSpPr>
            <p:nvPr/>
          </p:nvSpPr>
          <p:spPr bwMode="auto">
            <a:xfrm>
              <a:off x="2780" y="1416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15" name="Oval 7306"/>
            <p:cNvSpPr>
              <a:spLocks noChangeArrowheads="1"/>
            </p:cNvSpPr>
            <p:nvPr/>
          </p:nvSpPr>
          <p:spPr bwMode="auto">
            <a:xfrm>
              <a:off x="2801" y="1435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16" name="Freeform 7307"/>
            <p:cNvSpPr>
              <a:spLocks/>
            </p:cNvSpPr>
            <p:nvPr/>
          </p:nvSpPr>
          <p:spPr bwMode="auto">
            <a:xfrm>
              <a:off x="2805" y="1436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17" name="Oval 7308"/>
            <p:cNvSpPr>
              <a:spLocks noChangeArrowheads="1"/>
            </p:cNvSpPr>
            <p:nvPr/>
          </p:nvSpPr>
          <p:spPr bwMode="auto">
            <a:xfrm>
              <a:off x="2807" y="1400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18" name="Freeform 7309"/>
            <p:cNvSpPr>
              <a:spLocks/>
            </p:cNvSpPr>
            <p:nvPr/>
          </p:nvSpPr>
          <p:spPr bwMode="auto">
            <a:xfrm>
              <a:off x="2812" y="1401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5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19" name="Oval 7310"/>
            <p:cNvSpPr>
              <a:spLocks noChangeArrowheads="1"/>
            </p:cNvSpPr>
            <p:nvPr/>
          </p:nvSpPr>
          <p:spPr bwMode="auto">
            <a:xfrm>
              <a:off x="2802" y="136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20" name="Freeform 7311"/>
            <p:cNvSpPr>
              <a:spLocks/>
            </p:cNvSpPr>
            <p:nvPr/>
          </p:nvSpPr>
          <p:spPr bwMode="auto">
            <a:xfrm>
              <a:off x="2806" y="1364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0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21" name="Oval 7312"/>
            <p:cNvSpPr>
              <a:spLocks noChangeArrowheads="1"/>
            </p:cNvSpPr>
            <p:nvPr/>
          </p:nvSpPr>
          <p:spPr bwMode="auto">
            <a:xfrm>
              <a:off x="2795" y="1332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22" name="Freeform 7313"/>
            <p:cNvSpPr>
              <a:spLocks/>
            </p:cNvSpPr>
            <p:nvPr/>
          </p:nvSpPr>
          <p:spPr bwMode="auto">
            <a:xfrm>
              <a:off x="2800" y="1333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8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23" name="Oval 7314"/>
            <p:cNvSpPr>
              <a:spLocks noChangeArrowheads="1"/>
            </p:cNvSpPr>
            <p:nvPr/>
          </p:nvSpPr>
          <p:spPr bwMode="auto">
            <a:xfrm>
              <a:off x="2818" y="1323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24" name="Freeform 7315"/>
            <p:cNvSpPr>
              <a:spLocks/>
            </p:cNvSpPr>
            <p:nvPr/>
          </p:nvSpPr>
          <p:spPr bwMode="auto">
            <a:xfrm>
              <a:off x="2822" y="1324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25" name="Oval 7316"/>
            <p:cNvSpPr>
              <a:spLocks noChangeArrowheads="1"/>
            </p:cNvSpPr>
            <p:nvPr/>
          </p:nvSpPr>
          <p:spPr bwMode="auto">
            <a:xfrm>
              <a:off x="2829" y="1350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26" name="Freeform 7317"/>
            <p:cNvSpPr>
              <a:spLocks/>
            </p:cNvSpPr>
            <p:nvPr/>
          </p:nvSpPr>
          <p:spPr bwMode="auto">
            <a:xfrm>
              <a:off x="2832" y="1351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27" name="Oval 7318"/>
            <p:cNvSpPr>
              <a:spLocks noChangeArrowheads="1"/>
            </p:cNvSpPr>
            <p:nvPr/>
          </p:nvSpPr>
          <p:spPr bwMode="auto">
            <a:xfrm>
              <a:off x="2835" y="1378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28" name="Freeform 7319"/>
            <p:cNvSpPr>
              <a:spLocks/>
            </p:cNvSpPr>
            <p:nvPr/>
          </p:nvSpPr>
          <p:spPr bwMode="auto">
            <a:xfrm>
              <a:off x="2840" y="1379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29" name="Oval 7320"/>
            <p:cNvSpPr>
              <a:spLocks noChangeArrowheads="1"/>
            </p:cNvSpPr>
            <p:nvPr/>
          </p:nvSpPr>
          <p:spPr bwMode="auto">
            <a:xfrm>
              <a:off x="2839" y="1405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30" name="Freeform 7321"/>
            <p:cNvSpPr>
              <a:spLocks/>
            </p:cNvSpPr>
            <p:nvPr/>
          </p:nvSpPr>
          <p:spPr bwMode="auto">
            <a:xfrm>
              <a:off x="2843" y="1405"/>
              <a:ext cx="6" cy="8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31" name="Oval 7322"/>
            <p:cNvSpPr>
              <a:spLocks noChangeArrowheads="1"/>
            </p:cNvSpPr>
            <p:nvPr/>
          </p:nvSpPr>
          <p:spPr bwMode="auto">
            <a:xfrm>
              <a:off x="2845" y="1434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32" name="Freeform 7323"/>
            <p:cNvSpPr>
              <a:spLocks/>
            </p:cNvSpPr>
            <p:nvPr/>
          </p:nvSpPr>
          <p:spPr bwMode="auto">
            <a:xfrm>
              <a:off x="2850" y="1435"/>
              <a:ext cx="6" cy="8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33" name="Oval 7324"/>
            <p:cNvSpPr>
              <a:spLocks noChangeArrowheads="1"/>
            </p:cNvSpPr>
            <p:nvPr/>
          </p:nvSpPr>
          <p:spPr bwMode="auto">
            <a:xfrm>
              <a:off x="2856" y="1466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34" name="Freeform 7325"/>
            <p:cNvSpPr>
              <a:spLocks/>
            </p:cNvSpPr>
            <p:nvPr/>
          </p:nvSpPr>
          <p:spPr bwMode="auto">
            <a:xfrm>
              <a:off x="2860" y="1467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35" name="Oval 7326"/>
            <p:cNvSpPr>
              <a:spLocks noChangeArrowheads="1"/>
            </p:cNvSpPr>
            <p:nvPr/>
          </p:nvSpPr>
          <p:spPr bwMode="auto">
            <a:xfrm>
              <a:off x="2864" y="1495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36" name="Freeform 7327"/>
            <p:cNvSpPr>
              <a:spLocks/>
            </p:cNvSpPr>
            <p:nvPr/>
          </p:nvSpPr>
          <p:spPr bwMode="auto">
            <a:xfrm>
              <a:off x="2869" y="1496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37" name="Oval 7328"/>
            <p:cNvSpPr>
              <a:spLocks noChangeArrowheads="1"/>
            </p:cNvSpPr>
            <p:nvPr/>
          </p:nvSpPr>
          <p:spPr bwMode="auto">
            <a:xfrm>
              <a:off x="2869" y="1526"/>
              <a:ext cx="12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38" name="Freeform 7329"/>
            <p:cNvSpPr>
              <a:spLocks/>
            </p:cNvSpPr>
            <p:nvPr/>
          </p:nvSpPr>
          <p:spPr bwMode="auto">
            <a:xfrm>
              <a:off x="2874" y="1527"/>
              <a:ext cx="6" cy="6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39" name="Oval 7330"/>
            <p:cNvSpPr>
              <a:spLocks noChangeArrowheads="1"/>
            </p:cNvSpPr>
            <p:nvPr/>
          </p:nvSpPr>
          <p:spPr bwMode="auto">
            <a:xfrm>
              <a:off x="2889" y="1540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40" name="Freeform 7331"/>
            <p:cNvSpPr>
              <a:spLocks/>
            </p:cNvSpPr>
            <p:nvPr/>
          </p:nvSpPr>
          <p:spPr bwMode="auto">
            <a:xfrm>
              <a:off x="2894" y="1541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41" name="Oval 7332"/>
            <p:cNvSpPr>
              <a:spLocks noChangeArrowheads="1"/>
            </p:cNvSpPr>
            <p:nvPr/>
          </p:nvSpPr>
          <p:spPr bwMode="auto">
            <a:xfrm>
              <a:off x="2897" y="1512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42" name="Freeform 7333"/>
            <p:cNvSpPr>
              <a:spLocks/>
            </p:cNvSpPr>
            <p:nvPr/>
          </p:nvSpPr>
          <p:spPr bwMode="auto">
            <a:xfrm>
              <a:off x="2902" y="1513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0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43" name="Oval 7334"/>
            <p:cNvSpPr>
              <a:spLocks noChangeArrowheads="1"/>
            </p:cNvSpPr>
            <p:nvPr/>
          </p:nvSpPr>
          <p:spPr bwMode="auto">
            <a:xfrm>
              <a:off x="2894" y="1482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44" name="Freeform 7335"/>
            <p:cNvSpPr>
              <a:spLocks/>
            </p:cNvSpPr>
            <p:nvPr/>
          </p:nvSpPr>
          <p:spPr bwMode="auto">
            <a:xfrm>
              <a:off x="2897" y="1483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45" name="Oval 7336"/>
            <p:cNvSpPr>
              <a:spLocks noChangeArrowheads="1"/>
            </p:cNvSpPr>
            <p:nvPr/>
          </p:nvSpPr>
          <p:spPr bwMode="auto">
            <a:xfrm>
              <a:off x="2885" y="1455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46" name="Freeform 7337"/>
            <p:cNvSpPr>
              <a:spLocks/>
            </p:cNvSpPr>
            <p:nvPr/>
          </p:nvSpPr>
          <p:spPr bwMode="auto">
            <a:xfrm>
              <a:off x="2890" y="1455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47" name="Oval 7338"/>
            <p:cNvSpPr>
              <a:spLocks noChangeArrowheads="1"/>
            </p:cNvSpPr>
            <p:nvPr/>
          </p:nvSpPr>
          <p:spPr bwMode="auto">
            <a:xfrm>
              <a:off x="2875" y="1427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48" name="Freeform 7339"/>
            <p:cNvSpPr>
              <a:spLocks/>
            </p:cNvSpPr>
            <p:nvPr/>
          </p:nvSpPr>
          <p:spPr bwMode="auto">
            <a:xfrm>
              <a:off x="2879" y="1428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49" name="Oval 7340"/>
            <p:cNvSpPr>
              <a:spLocks noChangeArrowheads="1"/>
            </p:cNvSpPr>
            <p:nvPr/>
          </p:nvSpPr>
          <p:spPr bwMode="auto">
            <a:xfrm>
              <a:off x="2865" y="1401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50" name="Freeform 7341"/>
            <p:cNvSpPr>
              <a:spLocks/>
            </p:cNvSpPr>
            <p:nvPr/>
          </p:nvSpPr>
          <p:spPr bwMode="auto">
            <a:xfrm>
              <a:off x="2869" y="1402"/>
              <a:ext cx="6" cy="6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51" name="Oval 7342"/>
            <p:cNvSpPr>
              <a:spLocks noChangeArrowheads="1"/>
            </p:cNvSpPr>
            <p:nvPr/>
          </p:nvSpPr>
          <p:spPr bwMode="auto">
            <a:xfrm>
              <a:off x="2855" y="1371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52" name="Freeform 7343"/>
            <p:cNvSpPr>
              <a:spLocks/>
            </p:cNvSpPr>
            <p:nvPr/>
          </p:nvSpPr>
          <p:spPr bwMode="auto">
            <a:xfrm>
              <a:off x="2858" y="1372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53" name="Oval 7344"/>
            <p:cNvSpPr>
              <a:spLocks noChangeArrowheads="1"/>
            </p:cNvSpPr>
            <p:nvPr/>
          </p:nvSpPr>
          <p:spPr bwMode="auto">
            <a:xfrm>
              <a:off x="2843" y="1339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54" name="Freeform 7345"/>
            <p:cNvSpPr>
              <a:spLocks/>
            </p:cNvSpPr>
            <p:nvPr/>
          </p:nvSpPr>
          <p:spPr bwMode="auto">
            <a:xfrm>
              <a:off x="2847" y="1340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55" name="Oval 7346"/>
            <p:cNvSpPr>
              <a:spLocks noChangeArrowheads="1"/>
            </p:cNvSpPr>
            <p:nvPr/>
          </p:nvSpPr>
          <p:spPr bwMode="auto">
            <a:xfrm>
              <a:off x="2830" y="1305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56" name="Freeform 7347"/>
            <p:cNvSpPr>
              <a:spLocks/>
            </p:cNvSpPr>
            <p:nvPr/>
          </p:nvSpPr>
          <p:spPr bwMode="auto">
            <a:xfrm>
              <a:off x="2833" y="1305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57" name="Oval 7348"/>
            <p:cNvSpPr>
              <a:spLocks noChangeArrowheads="1"/>
            </p:cNvSpPr>
            <p:nvPr/>
          </p:nvSpPr>
          <p:spPr bwMode="auto">
            <a:xfrm>
              <a:off x="2818" y="1274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58" name="Freeform 7349"/>
            <p:cNvSpPr>
              <a:spLocks/>
            </p:cNvSpPr>
            <p:nvPr/>
          </p:nvSpPr>
          <p:spPr bwMode="auto">
            <a:xfrm>
              <a:off x="2821" y="1275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59" name="Oval 7350"/>
            <p:cNvSpPr>
              <a:spLocks noChangeArrowheads="1"/>
            </p:cNvSpPr>
            <p:nvPr/>
          </p:nvSpPr>
          <p:spPr bwMode="auto">
            <a:xfrm>
              <a:off x="2810" y="1243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60" name="Freeform 7351"/>
            <p:cNvSpPr>
              <a:spLocks/>
            </p:cNvSpPr>
            <p:nvPr/>
          </p:nvSpPr>
          <p:spPr bwMode="auto">
            <a:xfrm>
              <a:off x="2814" y="1243"/>
              <a:ext cx="6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61" name="Oval 7352"/>
            <p:cNvSpPr>
              <a:spLocks noChangeArrowheads="1"/>
            </p:cNvSpPr>
            <p:nvPr/>
          </p:nvSpPr>
          <p:spPr bwMode="auto">
            <a:xfrm>
              <a:off x="2831" y="1243"/>
              <a:ext cx="10" cy="12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62" name="Freeform 7353"/>
            <p:cNvSpPr>
              <a:spLocks/>
            </p:cNvSpPr>
            <p:nvPr/>
          </p:nvSpPr>
          <p:spPr bwMode="auto">
            <a:xfrm>
              <a:off x="2834" y="1244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63" name="Oval 7354"/>
            <p:cNvSpPr>
              <a:spLocks noChangeArrowheads="1"/>
            </p:cNvSpPr>
            <p:nvPr/>
          </p:nvSpPr>
          <p:spPr bwMode="auto">
            <a:xfrm>
              <a:off x="2840" y="1273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64" name="Freeform 7355"/>
            <p:cNvSpPr>
              <a:spLocks/>
            </p:cNvSpPr>
            <p:nvPr/>
          </p:nvSpPr>
          <p:spPr bwMode="auto">
            <a:xfrm>
              <a:off x="2844" y="1274"/>
              <a:ext cx="6" cy="6"/>
            </a:xfrm>
            <a:custGeom>
              <a:avLst/>
              <a:gdLst>
                <a:gd name="T0" fmla="*/ 5 w 6"/>
                <a:gd name="T1" fmla="*/ 3 h 7"/>
                <a:gd name="T2" fmla="*/ 4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5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65" name="Oval 7356"/>
            <p:cNvSpPr>
              <a:spLocks noChangeArrowheads="1"/>
            </p:cNvSpPr>
            <p:nvPr/>
          </p:nvSpPr>
          <p:spPr bwMode="auto">
            <a:xfrm>
              <a:off x="2852" y="1300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66" name="Freeform 7357"/>
            <p:cNvSpPr>
              <a:spLocks/>
            </p:cNvSpPr>
            <p:nvPr/>
          </p:nvSpPr>
          <p:spPr bwMode="auto">
            <a:xfrm>
              <a:off x="2856" y="1301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67" name="Oval 7358"/>
            <p:cNvSpPr>
              <a:spLocks noChangeArrowheads="1"/>
            </p:cNvSpPr>
            <p:nvPr/>
          </p:nvSpPr>
          <p:spPr bwMode="auto">
            <a:xfrm>
              <a:off x="2860" y="1329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68" name="Freeform 7359"/>
            <p:cNvSpPr>
              <a:spLocks/>
            </p:cNvSpPr>
            <p:nvPr/>
          </p:nvSpPr>
          <p:spPr bwMode="auto">
            <a:xfrm>
              <a:off x="2865" y="1330"/>
              <a:ext cx="6" cy="6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69" name="Oval 7360"/>
            <p:cNvSpPr>
              <a:spLocks noChangeArrowheads="1"/>
            </p:cNvSpPr>
            <p:nvPr/>
          </p:nvSpPr>
          <p:spPr bwMode="auto">
            <a:xfrm>
              <a:off x="2871" y="1352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70" name="Freeform 7361"/>
            <p:cNvSpPr>
              <a:spLocks/>
            </p:cNvSpPr>
            <p:nvPr/>
          </p:nvSpPr>
          <p:spPr bwMode="auto">
            <a:xfrm>
              <a:off x="2876" y="1353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71" name="Oval 7362"/>
            <p:cNvSpPr>
              <a:spLocks noChangeArrowheads="1"/>
            </p:cNvSpPr>
            <p:nvPr/>
          </p:nvSpPr>
          <p:spPr bwMode="auto">
            <a:xfrm>
              <a:off x="2892" y="1370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72" name="Freeform 7363"/>
            <p:cNvSpPr>
              <a:spLocks/>
            </p:cNvSpPr>
            <p:nvPr/>
          </p:nvSpPr>
          <p:spPr bwMode="auto">
            <a:xfrm>
              <a:off x="2896" y="1371"/>
              <a:ext cx="6" cy="8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73" name="Oval 7364"/>
            <p:cNvSpPr>
              <a:spLocks noChangeArrowheads="1"/>
            </p:cNvSpPr>
            <p:nvPr/>
          </p:nvSpPr>
          <p:spPr bwMode="auto">
            <a:xfrm>
              <a:off x="2895" y="1345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74" name="Freeform 7365"/>
            <p:cNvSpPr>
              <a:spLocks/>
            </p:cNvSpPr>
            <p:nvPr/>
          </p:nvSpPr>
          <p:spPr bwMode="auto">
            <a:xfrm>
              <a:off x="2899" y="1346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75" name="Oval 7366"/>
            <p:cNvSpPr>
              <a:spLocks noChangeArrowheads="1"/>
            </p:cNvSpPr>
            <p:nvPr/>
          </p:nvSpPr>
          <p:spPr bwMode="auto">
            <a:xfrm>
              <a:off x="2883" y="1317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76" name="Freeform 7367"/>
            <p:cNvSpPr>
              <a:spLocks/>
            </p:cNvSpPr>
            <p:nvPr/>
          </p:nvSpPr>
          <p:spPr bwMode="auto">
            <a:xfrm>
              <a:off x="2887" y="1318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77" name="Oval 7368"/>
            <p:cNvSpPr>
              <a:spLocks noChangeArrowheads="1"/>
            </p:cNvSpPr>
            <p:nvPr/>
          </p:nvSpPr>
          <p:spPr bwMode="auto">
            <a:xfrm>
              <a:off x="2865" y="1286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78" name="Freeform 7369"/>
            <p:cNvSpPr>
              <a:spLocks/>
            </p:cNvSpPr>
            <p:nvPr/>
          </p:nvSpPr>
          <p:spPr bwMode="auto">
            <a:xfrm>
              <a:off x="2869" y="1287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79" name="Oval 7370"/>
            <p:cNvSpPr>
              <a:spLocks noChangeArrowheads="1"/>
            </p:cNvSpPr>
            <p:nvPr/>
          </p:nvSpPr>
          <p:spPr bwMode="auto">
            <a:xfrm>
              <a:off x="2855" y="1262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0" name="Freeform 7371"/>
            <p:cNvSpPr>
              <a:spLocks/>
            </p:cNvSpPr>
            <p:nvPr/>
          </p:nvSpPr>
          <p:spPr bwMode="auto">
            <a:xfrm>
              <a:off x="2858" y="1263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81" name="Oval 7372"/>
            <p:cNvSpPr>
              <a:spLocks noChangeArrowheads="1"/>
            </p:cNvSpPr>
            <p:nvPr/>
          </p:nvSpPr>
          <p:spPr bwMode="auto">
            <a:xfrm>
              <a:off x="2847" y="1232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" name="Freeform 7373"/>
            <p:cNvSpPr>
              <a:spLocks/>
            </p:cNvSpPr>
            <p:nvPr/>
          </p:nvSpPr>
          <p:spPr bwMode="auto">
            <a:xfrm>
              <a:off x="2852" y="1233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83" name="Oval 7374"/>
            <p:cNvSpPr>
              <a:spLocks noChangeArrowheads="1"/>
            </p:cNvSpPr>
            <p:nvPr/>
          </p:nvSpPr>
          <p:spPr bwMode="auto">
            <a:xfrm>
              <a:off x="2843" y="1198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" name="Freeform 7375"/>
            <p:cNvSpPr>
              <a:spLocks/>
            </p:cNvSpPr>
            <p:nvPr/>
          </p:nvSpPr>
          <p:spPr bwMode="auto">
            <a:xfrm>
              <a:off x="2846" y="1199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85" name="Oval 7376"/>
            <p:cNvSpPr>
              <a:spLocks noChangeArrowheads="1"/>
            </p:cNvSpPr>
            <p:nvPr/>
          </p:nvSpPr>
          <p:spPr bwMode="auto">
            <a:xfrm>
              <a:off x="2840" y="1168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6" name="Freeform 7377"/>
            <p:cNvSpPr>
              <a:spLocks/>
            </p:cNvSpPr>
            <p:nvPr/>
          </p:nvSpPr>
          <p:spPr bwMode="auto">
            <a:xfrm>
              <a:off x="2843" y="1168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87" name="Oval 7378"/>
            <p:cNvSpPr>
              <a:spLocks noChangeArrowheads="1"/>
            </p:cNvSpPr>
            <p:nvPr/>
          </p:nvSpPr>
          <p:spPr bwMode="auto">
            <a:xfrm>
              <a:off x="2824" y="1147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8" name="Freeform 7379"/>
            <p:cNvSpPr>
              <a:spLocks/>
            </p:cNvSpPr>
            <p:nvPr/>
          </p:nvSpPr>
          <p:spPr bwMode="auto">
            <a:xfrm>
              <a:off x="2828" y="1148"/>
              <a:ext cx="6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89" name="Oval 7380"/>
            <p:cNvSpPr>
              <a:spLocks noChangeArrowheads="1"/>
            </p:cNvSpPr>
            <p:nvPr/>
          </p:nvSpPr>
          <p:spPr bwMode="auto">
            <a:xfrm>
              <a:off x="2829" y="1110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90" name="Freeform 7381"/>
            <p:cNvSpPr>
              <a:spLocks/>
            </p:cNvSpPr>
            <p:nvPr/>
          </p:nvSpPr>
          <p:spPr bwMode="auto">
            <a:xfrm>
              <a:off x="2832" y="1111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91" name="Oval 7382"/>
            <p:cNvSpPr>
              <a:spLocks noChangeArrowheads="1"/>
            </p:cNvSpPr>
            <p:nvPr/>
          </p:nvSpPr>
          <p:spPr bwMode="auto">
            <a:xfrm>
              <a:off x="2845" y="1082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92" name="Freeform 7383"/>
            <p:cNvSpPr>
              <a:spLocks/>
            </p:cNvSpPr>
            <p:nvPr/>
          </p:nvSpPr>
          <p:spPr bwMode="auto">
            <a:xfrm>
              <a:off x="2850" y="1083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8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93" name="Oval 7384"/>
            <p:cNvSpPr>
              <a:spLocks noChangeArrowheads="1"/>
            </p:cNvSpPr>
            <p:nvPr/>
          </p:nvSpPr>
          <p:spPr bwMode="auto">
            <a:xfrm>
              <a:off x="2860" y="1051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94" name="Freeform 7385"/>
            <p:cNvSpPr>
              <a:spLocks/>
            </p:cNvSpPr>
            <p:nvPr/>
          </p:nvSpPr>
          <p:spPr bwMode="auto">
            <a:xfrm>
              <a:off x="2865" y="1052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5 h 8"/>
                <a:gd name="T4" fmla="*/ 0 w 6"/>
                <a:gd name="T5" fmla="*/ 4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95" name="Oval 7386"/>
            <p:cNvSpPr>
              <a:spLocks noChangeArrowheads="1"/>
            </p:cNvSpPr>
            <p:nvPr/>
          </p:nvSpPr>
          <p:spPr bwMode="auto">
            <a:xfrm>
              <a:off x="2868" y="1025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96" name="Freeform 7387"/>
            <p:cNvSpPr>
              <a:spLocks/>
            </p:cNvSpPr>
            <p:nvPr/>
          </p:nvSpPr>
          <p:spPr bwMode="auto">
            <a:xfrm>
              <a:off x="2871" y="1026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97" name="Oval 7388"/>
            <p:cNvSpPr>
              <a:spLocks noChangeArrowheads="1"/>
            </p:cNvSpPr>
            <p:nvPr/>
          </p:nvSpPr>
          <p:spPr bwMode="auto">
            <a:xfrm>
              <a:off x="2844" y="1038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98" name="Freeform 7389"/>
            <p:cNvSpPr>
              <a:spLocks/>
            </p:cNvSpPr>
            <p:nvPr/>
          </p:nvSpPr>
          <p:spPr bwMode="auto">
            <a:xfrm>
              <a:off x="2848" y="1039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399" name="Oval 7390"/>
            <p:cNvSpPr>
              <a:spLocks noChangeArrowheads="1"/>
            </p:cNvSpPr>
            <p:nvPr/>
          </p:nvSpPr>
          <p:spPr bwMode="auto">
            <a:xfrm>
              <a:off x="2825" y="1063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00" name="Freeform 7391"/>
            <p:cNvSpPr>
              <a:spLocks/>
            </p:cNvSpPr>
            <p:nvPr/>
          </p:nvSpPr>
          <p:spPr bwMode="auto">
            <a:xfrm>
              <a:off x="2829" y="1064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01" name="Oval 7392"/>
            <p:cNvSpPr>
              <a:spLocks noChangeArrowheads="1"/>
            </p:cNvSpPr>
            <p:nvPr/>
          </p:nvSpPr>
          <p:spPr bwMode="auto">
            <a:xfrm>
              <a:off x="2808" y="113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02" name="Freeform 7393"/>
            <p:cNvSpPr>
              <a:spLocks/>
            </p:cNvSpPr>
            <p:nvPr/>
          </p:nvSpPr>
          <p:spPr bwMode="auto">
            <a:xfrm>
              <a:off x="2813" y="1134"/>
              <a:ext cx="5" cy="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03" name="Oval 7394"/>
            <p:cNvSpPr>
              <a:spLocks noChangeArrowheads="1"/>
            </p:cNvSpPr>
            <p:nvPr/>
          </p:nvSpPr>
          <p:spPr bwMode="auto">
            <a:xfrm>
              <a:off x="2806" y="1168"/>
              <a:ext cx="12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04" name="Freeform 7395"/>
            <p:cNvSpPr>
              <a:spLocks/>
            </p:cNvSpPr>
            <p:nvPr/>
          </p:nvSpPr>
          <p:spPr bwMode="auto">
            <a:xfrm>
              <a:off x="2811" y="1168"/>
              <a:ext cx="6" cy="7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05" name="Oval 7396"/>
            <p:cNvSpPr>
              <a:spLocks noChangeArrowheads="1"/>
            </p:cNvSpPr>
            <p:nvPr/>
          </p:nvSpPr>
          <p:spPr bwMode="auto">
            <a:xfrm>
              <a:off x="2824" y="1177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06" name="Freeform 7397"/>
            <p:cNvSpPr>
              <a:spLocks/>
            </p:cNvSpPr>
            <p:nvPr/>
          </p:nvSpPr>
          <p:spPr bwMode="auto">
            <a:xfrm>
              <a:off x="2828" y="1178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07" name="Oval 7398"/>
            <p:cNvSpPr>
              <a:spLocks noChangeArrowheads="1"/>
            </p:cNvSpPr>
            <p:nvPr/>
          </p:nvSpPr>
          <p:spPr bwMode="auto">
            <a:xfrm>
              <a:off x="2812" y="1088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08" name="Freeform 7399"/>
            <p:cNvSpPr>
              <a:spLocks/>
            </p:cNvSpPr>
            <p:nvPr/>
          </p:nvSpPr>
          <p:spPr bwMode="auto">
            <a:xfrm>
              <a:off x="2817" y="1089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09" name="Oval 7400"/>
            <p:cNvSpPr>
              <a:spLocks noChangeArrowheads="1"/>
            </p:cNvSpPr>
            <p:nvPr/>
          </p:nvSpPr>
          <p:spPr bwMode="auto">
            <a:xfrm>
              <a:off x="2794" y="111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10" name="Freeform 7401"/>
            <p:cNvSpPr>
              <a:spLocks/>
            </p:cNvSpPr>
            <p:nvPr/>
          </p:nvSpPr>
          <p:spPr bwMode="auto">
            <a:xfrm>
              <a:off x="2799" y="1114"/>
              <a:ext cx="6" cy="7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11" name="Oval 7402"/>
            <p:cNvSpPr>
              <a:spLocks noChangeArrowheads="1"/>
            </p:cNvSpPr>
            <p:nvPr/>
          </p:nvSpPr>
          <p:spPr bwMode="auto">
            <a:xfrm>
              <a:off x="2771" y="1129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12" name="Freeform 7403"/>
            <p:cNvSpPr>
              <a:spLocks/>
            </p:cNvSpPr>
            <p:nvPr/>
          </p:nvSpPr>
          <p:spPr bwMode="auto">
            <a:xfrm>
              <a:off x="2776" y="1130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13" name="Oval 7404"/>
            <p:cNvSpPr>
              <a:spLocks noChangeArrowheads="1"/>
            </p:cNvSpPr>
            <p:nvPr/>
          </p:nvSpPr>
          <p:spPr bwMode="auto">
            <a:xfrm>
              <a:off x="2768" y="1093"/>
              <a:ext cx="12" cy="12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14" name="Freeform 7405"/>
            <p:cNvSpPr>
              <a:spLocks/>
            </p:cNvSpPr>
            <p:nvPr/>
          </p:nvSpPr>
          <p:spPr bwMode="auto">
            <a:xfrm>
              <a:off x="2773" y="1094"/>
              <a:ext cx="6" cy="8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15" name="Oval 7406"/>
            <p:cNvSpPr>
              <a:spLocks noChangeArrowheads="1"/>
            </p:cNvSpPr>
            <p:nvPr/>
          </p:nvSpPr>
          <p:spPr bwMode="auto">
            <a:xfrm>
              <a:off x="2783" y="1062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16" name="Freeform 7407"/>
            <p:cNvSpPr>
              <a:spLocks/>
            </p:cNvSpPr>
            <p:nvPr/>
          </p:nvSpPr>
          <p:spPr bwMode="auto">
            <a:xfrm>
              <a:off x="2787" y="1063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17" name="Oval 7408"/>
            <p:cNvSpPr>
              <a:spLocks noChangeArrowheads="1"/>
            </p:cNvSpPr>
            <p:nvPr/>
          </p:nvSpPr>
          <p:spPr bwMode="auto">
            <a:xfrm>
              <a:off x="2770" y="1023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18" name="Freeform 7409"/>
            <p:cNvSpPr>
              <a:spLocks/>
            </p:cNvSpPr>
            <p:nvPr/>
          </p:nvSpPr>
          <p:spPr bwMode="auto">
            <a:xfrm>
              <a:off x="2774" y="1024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19" name="Oval 7410"/>
            <p:cNvSpPr>
              <a:spLocks noChangeArrowheads="1"/>
            </p:cNvSpPr>
            <p:nvPr/>
          </p:nvSpPr>
          <p:spPr bwMode="auto">
            <a:xfrm>
              <a:off x="2762" y="1046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20" name="Freeform 7411"/>
            <p:cNvSpPr>
              <a:spLocks/>
            </p:cNvSpPr>
            <p:nvPr/>
          </p:nvSpPr>
          <p:spPr bwMode="auto">
            <a:xfrm>
              <a:off x="2766" y="1047"/>
              <a:ext cx="6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21" name="Oval 7412"/>
            <p:cNvSpPr>
              <a:spLocks noChangeArrowheads="1"/>
            </p:cNvSpPr>
            <p:nvPr/>
          </p:nvSpPr>
          <p:spPr bwMode="auto">
            <a:xfrm>
              <a:off x="2751" y="1075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22" name="Freeform 7413"/>
            <p:cNvSpPr>
              <a:spLocks/>
            </p:cNvSpPr>
            <p:nvPr/>
          </p:nvSpPr>
          <p:spPr bwMode="auto">
            <a:xfrm>
              <a:off x="2755" y="1076"/>
              <a:ext cx="6" cy="6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4 h 7"/>
                <a:gd name="T4" fmla="*/ 0 w 6"/>
                <a:gd name="T5" fmla="*/ 3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23" name="Oval 7414"/>
            <p:cNvSpPr>
              <a:spLocks noChangeArrowheads="1"/>
            </p:cNvSpPr>
            <p:nvPr/>
          </p:nvSpPr>
          <p:spPr bwMode="auto">
            <a:xfrm>
              <a:off x="2741" y="1096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24" name="Freeform 7415"/>
            <p:cNvSpPr>
              <a:spLocks/>
            </p:cNvSpPr>
            <p:nvPr/>
          </p:nvSpPr>
          <p:spPr bwMode="auto">
            <a:xfrm>
              <a:off x="2745" y="1097"/>
              <a:ext cx="6" cy="7"/>
            </a:xfrm>
            <a:custGeom>
              <a:avLst/>
              <a:gdLst>
                <a:gd name="T0" fmla="*/ 6 w 6"/>
                <a:gd name="T1" fmla="*/ 3 h 7"/>
                <a:gd name="T2" fmla="*/ 4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6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25" name="Oval 7416"/>
            <p:cNvSpPr>
              <a:spLocks noChangeArrowheads="1"/>
            </p:cNvSpPr>
            <p:nvPr/>
          </p:nvSpPr>
          <p:spPr bwMode="auto">
            <a:xfrm>
              <a:off x="2731" y="1121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26" name="Freeform 7417"/>
            <p:cNvSpPr>
              <a:spLocks/>
            </p:cNvSpPr>
            <p:nvPr/>
          </p:nvSpPr>
          <p:spPr bwMode="auto">
            <a:xfrm>
              <a:off x="2735" y="1122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27" name="Oval 7418"/>
            <p:cNvSpPr>
              <a:spLocks noChangeArrowheads="1"/>
            </p:cNvSpPr>
            <p:nvPr/>
          </p:nvSpPr>
          <p:spPr bwMode="auto">
            <a:xfrm>
              <a:off x="2719" y="1148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28" name="Freeform 7419"/>
            <p:cNvSpPr>
              <a:spLocks/>
            </p:cNvSpPr>
            <p:nvPr/>
          </p:nvSpPr>
          <p:spPr bwMode="auto">
            <a:xfrm>
              <a:off x="2724" y="1149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4 h 8"/>
                <a:gd name="T4" fmla="*/ 1 w 7"/>
                <a:gd name="T5" fmla="*/ 4 h 8"/>
                <a:gd name="T6" fmla="*/ 2 w 7"/>
                <a:gd name="T7" fmla="*/ 0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29" name="Oval 7420"/>
            <p:cNvSpPr>
              <a:spLocks noChangeArrowheads="1"/>
            </p:cNvSpPr>
            <p:nvPr/>
          </p:nvSpPr>
          <p:spPr bwMode="auto">
            <a:xfrm>
              <a:off x="2711" y="1178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30" name="Freeform 7421"/>
            <p:cNvSpPr>
              <a:spLocks/>
            </p:cNvSpPr>
            <p:nvPr/>
          </p:nvSpPr>
          <p:spPr bwMode="auto">
            <a:xfrm>
              <a:off x="2715" y="1179"/>
              <a:ext cx="6" cy="6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31" name="Oval 7422"/>
            <p:cNvSpPr>
              <a:spLocks noChangeArrowheads="1"/>
            </p:cNvSpPr>
            <p:nvPr/>
          </p:nvSpPr>
          <p:spPr bwMode="auto">
            <a:xfrm>
              <a:off x="2699" y="1205"/>
              <a:ext cx="11" cy="12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32" name="Freeform 7423"/>
            <p:cNvSpPr>
              <a:spLocks/>
            </p:cNvSpPr>
            <p:nvPr/>
          </p:nvSpPr>
          <p:spPr bwMode="auto">
            <a:xfrm>
              <a:off x="2704" y="1206"/>
              <a:ext cx="5" cy="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33" name="Oval 7424"/>
            <p:cNvSpPr>
              <a:spLocks noChangeArrowheads="1"/>
            </p:cNvSpPr>
            <p:nvPr/>
          </p:nvSpPr>
          <p:spPr bwMode="auto">
            <a:xfrm>
              <a:off x="2721" y="1206"/>
              <a:ext cx="10" cy="12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34" name="Freeform 7425"/>
            <p:cNvSpPr>
              <a:spLocks/>
            </p:cNvSpPr>
            <p:nvPr/>
          </p:nvSpPr>
          <p:spPr bwMode="auto">
            <a:xfrm>
              <a:off x="2725" y="1207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35" name="Oval 7426"/>
            <p:cNvSpPr>
              <a:spLocks noChangeArrowheads="1"/>
            </p:cNvSpPr>
            <p:nvPr/>
          </p:nvSpPr>
          <p:spPr bwMode="auto">
            <a:xfrm>
              <a:off x="2739" y="1195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36" name="Freeform 7427"/>
            <p:cNvSpPr>
              <a:spLocks/>
            </p:cNvSpPr>
            <p:nvPr/>
          </p:nvSpPr>
          <p:spPr bwMode="auto">
            <a:xfrm>
              <a:off x="2743" y="1196"/>
              <a:ext cx="6" cy="8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7 h 8"/>
                <a:gd name="T4" fmla="*/ 0 w 6"/>
                <a:gd name="T5" fmla="*/ 5 h 8"/>
                <a:gd name="T6" fmla="*/ 2 w 6"/>
                <a:gd name="T7" fmla="*/ 1 h 8"/>
                <a:gd name="T8" fmla="*/ 6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37" name="Oval 7428"/>
            <p:cNvSpPr>
              <a:spLocks noChangeArrowheads="1"/>
            </p:cNvSpPr>
            <p:nvPr/>
          </p:nvSpPr>
          <p:spPr bwMode="auto">
            <a:xfrm>
              <a:off x="2742" y="1230"/>
              <a:ext cx="12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38" name="Freeform 7429"/>
            <p:cNvSpPr>
              <a:spLocks/>
            </p:cNvSpPr>
            <p:nvPr/>
          </p:nvSpPr>
          <p:spPr bwMode="auto">
            <a:xfrm>
              <a:off x="2747" y="1230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39" name="Oval 7430"/>
            <p:cNvSpPr>
              <a:spLocks noChangeArrowheads="1"/>
            </p:cNvSpPr>
            <p:nvPr/>
          </p:nvSpPr>
          <p:spPr bwMode="auto">
            <a:xfrm>
              <a:off x="2739" y="125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40" name="Freeform 7431"/>
            <p:cNvSpPr>
              <a:spLocks/>
            </p:cNvSpPr>
            <p:nvPr/>
          </p:nvSpPr>
          <p:spPr bwMode="auto">
            <a:xfrm>
              <a:off x="2743" y="1254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41" name="Oval 7432"/>
            <p:cNvSpPr>
              <a:spLocks noChangeArrowheads="1"/>
            </p:cNvSpPr>
            <p:nvPr/>
          </p:nvSpPr>
          <p:spPr bwMode="auto">
            <a:xfrm>
              <a:off x="2733" y="128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42" name="Freeform 7433"/>
            <p:cNvSpPr>
              <a:spLocks/>
            </p:cNvSpPr>
            <p:nvPr/>
          </p:nvSpPr>
          <p:spPr bwMode="auto">
            <a:xfrm>
              <a:off x="2738" y="1284"/>
              <a:ext cx="5" cy="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8 h 8"/>
                <a:gd name="T4" fmla="*/ 0 w 6"/>
                <a:gd name="T5" fmla="*/ 5 h 8"/>
                <a:gd name="T6" fmla="*/ 2 w 6"/>
                <a:gd name="T7" fmla="*/ 1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43" name="Oval 7434"/>
            <p:cNvSpPr>
              <a:spLocks noChangeArrowheads="1"/>
            </p:cNvSpPr>
            <p:nvPr/>
          </p:nvSpPr>
          <p:spPr bwMode="auto">
            <a:xfrm>
              <a:off x="2724" y="1317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44" name="Freeform 7435"/>
            <p:cNvSpPr>
              <a:spLocks/>
            </p:cNvSpPr>
            <p:nvPr/>
          </p:nvSpPr>
          <p:spPr bwMode="auto">
            <a:xfrm>
              <a:off x="2729" y="1318"/>
              <a:ext cx="5" cy="7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4 h 8"/>
                <a:gd name="T4" fmla="*/ 0 w 6"/>
                <a:gd name="T5" fmla="*/ 4 h 8"/>
                <a:gd name="T6" fmla="*/ 2 w 6"/>
                <a:gd name="T7" fmla="*/ 0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45" name="Oval 7436"/>
            <p:cNvSpPr>
              <a:spLocks noChangeArrowheads="1"/>
            </p:cNvSpPr>
            <p:nvPr/>
          </p:nvSpPr>
          <p:spPr bwMode="auto">
            <a:xfrm>
              <a:off x="2714" y="1344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46" name="Freeform 7437"/>
            <p:cNvSpPr>
              <a:spLocks/>
            </p:cNvSpPr>
            <p:nvPr/>
          </p:nvSpPr>
          <p:spPr bwMode="auto">
            <a:xfrm>
              <a:off x="2718" y="1345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0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47" name="Oval 7438"/>
            <p:cNvSpPr>
              <a:spLocks noChangeArrowheads="1"/>
            </p:cNvSpPr>
            <p:nvPr/>
          </p:nvSpPr>
          <p:spPr bwMode="auto">
            <a:xfrm>
              <a:off x="2702" y="1374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48" name="Freeform 7439"/>
            <p:cNvSpPr>
              <a:spLocks/>
            </p:cNvSpPr>
            <p:nvPr/>
          </p:nvSpPr>
          <p:spPr bwMode="auto">
            <a:xfrm>
              <a:off x="2705" y="1375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49" name="Oval 7440"/>
            <p:cNvSpPr>
              <a:spLocks noChangeArrowheads="1"/>
            </p:cNvSpPr>
            <p:nvPr/>
          </p:nvSpPr>
          <p:spPr bwMode="auto">
            <a:xfrm>
              <a:off x="2687" y="1355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50" name="Freeform 7441"/>
            <p:cNvSpPr>
              <a:spLocks/>
            </p:cNvSpPr>
            <p:nvPr/>
          </p:nvSpPr>
          <p:spPr bwMode="auto">
            <a:xfrm>
              <a:off x="2692" y="1355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51" name="Oval 7442"/>
            <p:cNvSpPr>
              <a:spLocks noChangeArrowheads="1"/>
            </p:cNvSpPr>
            <p:nvPr/>
          </p:nvSpPr>
          <p:spPr bwMode="auto">
            <a:xfrm>
              <a:off x="2692" y="1319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52" name="Freeform 7443"/>
            <p:cNvSpPr>
              <a:spLocks/>
            </p:cNvSpPr>
            <p:nvPr/>
          </p:nvSpPr>
          <p:spPr bwMode="auto">
            <a:xfrm>
              <a:off x="2695" y="1320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53" name="Oval 7444"/>
            <p:cNvSpPr>
              <a:spLocks noChangeArrowheads="1"/>
            </p:cNvSpPr>
            <p:nvPr/>
          </p:nvSpPr>
          <p:spPr bwMode="auto">
            <a:xfrm>
              <a:off x="2699" y="1284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54" name="Freeform 7445"/>
            <p:cNvSpPr>
              <a:spLocks/>
            </p:cNvSpPr>
            <p:nvPr/>
          </p:nvSpPr>
          <p:spPr bwMode="auto">
            <a:xfrm>
              <a:off x="2704" y="1285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55" name="Oval 7446"/>
            <p:cNvSpPr>
              <a:spLocks noChangeArrowheads="1"/>
            </p:cNvSpPr>
            <p:nvPr/>
          </p:nvSpPr>
          <p:spPr bwMode="auto">
            <a:xfrm>
              <a:off x="2692" y="1260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56" name="Freeform 7447"/>
            <p:cNvSpPr>
              <a:spLocks/>
            </p:cNvSpPr>
            <p:nvPr/>
          </p:nvSpPr>
          <p:spPr bwMode="auto">
            <a:xfrm>
              <a:off x="2695" y="1261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57" name="Oval 7448"/>
            <p:cNvSpPr>
              <a:spLocks noChangeArrowheads="1"/>
            </p:cNvSpPr>
            <p:nvPr/>
          </p:nvSpPr>
          <p:spPr bwMode="auto">
            <a:xfrm>
              <a:off x="2679" y="1286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58" name="Freeform 7449"/>
            <p:cNvSpPr>
              <a:spLocks/>
            </p:cNvSpPr>
            <p:nvPr/>
          </p:nvSpPr>
          <p:spPr bwMode="auto">
            <a:xfrm>
              <a:off x="2683" y="1287"/>
              <a:ext cx="6" cy="7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4 h 8"/>
                <a:gd name="T4" fmla="*/ 0 w 6"/>
                <a:gd name="T5" fmla="*/ 4 h 8"/>
                <a:gd name="T6" fmla="*/ 2 w 6"/>
                <a:gd name="T7" fmla="*/ 0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59" name="Oval 7450"/>
            <p:cNvSpPr>
              <a:spLocks noChangeArrowheads="1"/>
            </p:cNvSpPr>
            <p:nvPr/>
          </p:nvSpPr>
          <p:spPr bwMode="auto">
            <a:xfrm>
              <a:off x="2672" y="131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60" name="Freeform 7451"/>
            <p:cNvSpPr>
              <a:spLocks/>
            </p:cNvSpPr>
            <p:nvPr/>
          </p:nvSpPr>
          <p:spPr bwMode="auto">
            <a:xfrm>
              <a:off x="2677" y="1314"/>
              <a:ext cx="6" cy="7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5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61" name="Oval 7452"/>
            <p:cNvSpPr>
              <a:spLocks noChangeArrowheads="1"/>
            </p:cNvSpPr>
            <p:nvPr/>
          </p:nvSpPr>
          <p:spPr bwMode="auto">
            <a:xfrm>
              <a:off x="2663" y="1337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62" name="Freeform 7453"/>
            <p:cNvSpPr>
              <a:spLocks/>
            </p:cNvSpPr>
            <p:nvPr/>
          </p:nvSpPr>
          <p:spPr bwMode="auto">
            <a:xfrm>
              <a:off x="2667" y="1338"/>
              <a:ext cx="6" cy="7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5 h 8"/>
                <a:gd name="T4" fmla="*/ 0 w 6"/>
                <a:gd name="T5" fmla="*/ 4 h 8"/>
                <a:gd name="T6" fmla="*/ 2 w 6"/>
                <a:gd name="T7" fmla="*/ 1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63" name="Oval 7454"/>
            <p:cNvSpPr>
              <a:spLocks noChangeArrowheads="1"/>
            </p:cNvSpPr>
            <p:nvPr/>
          </p:nvSpPr>
          <p:spPr bwMode="auto">
            <a:xfrm>
              <a:off x="2657" y="1368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64" name="Freeform 7455"/>
            <p:cNvSpPr>
              <a:spLocks/>
            </p:cNvSpPr>
            <p:nvPr/>
          </p:nvSpPr>
          <p:spPr bwMode="auto">
            <a:xfrm>
              <a:off x="2662" y="1368"/>
              <a:ext cx="5" cy="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7 h 8"/>
                <a:gd name="T4" fmla="*/ 0 w 6"/>
                <a:gd name="T5" fmla="*/ 5 h 8"/>
                <a:gd name="T6" fmla="*/ 2 w 6"/>
                <a:gd name="T7" fmla="*/ 0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65" name="Oval 7456"/>
            <p:cNvSpPr>
              <a:spLocks noChangeArrowheads="1"/>
            </p:cNvSpPr>
            <p:nvPr/>
          </p:nvSpPr>
          <p:spPr bwMode="auto">
            <a:xfrm>
              <a:off x="2794" y="103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66" name="Freeform 7457"/>
            <p:cNvSpPr>
              <a:spLocks/>
            </p:cNvSpPr>
            <p:nvPr/>
          </p:nvSpPr>
          <p:spPr bwMode="auto">
            <a:xfrm>
              <a:off x="2798" y="1034"/>
              <a:ext cx="7" cy="8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1 w 7"/>
                <a:gd name="T5" fmla="*/ 5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67" name="Oval 7458"/>
            <p:cNvSpPr>
              <a:spLocks noChangeArrowheads="1"/>
            </p:cNvSpPr>
            <p:nvPr/>
          </p:nvSpPr>
          <p:spPr bwMode="auto">
            <a:xfrm>
              <a:off x="2809" y="1006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68" name="Freeform 7459"/>
            <p:cNvSpPr>
              <a:spLocks/>
            </p:cNvSpPr>
            <p:nvPr/>
          </p:nvSpPr>
          <p:spPr bwMode="auto">
            <a:xfrm>
              <a:off x="2814" y="1006"/>
              <a:ext cx="5" cy="7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4"/>
                    <a:pt x="5" y="6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69" name="Oval 7460"/>
            <p:cNvSpPr>
              <a:spLocks noChangeArrowheads="1"/>
            </p:cNvSpPr>
            <p:nvPr/>
          </p:nvSpPr>
          <p:spPr bwMode="auto">
            <a:xfrm>
              <a:off x="2826" y="976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70" name="Freeform 7461"/>
            <p:cNvSpPr>
              <a:spLocks/>
            </p:cNvSpPr>
            <p:nvPr/>
          </p:nvSpPr>
          <p:spPr bwMode="auto">
            <a:xfrm>
              <a:off x="2830" y="977"/>
              <a:ext cx="6" cy="6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71" name="Oval 7462"/>
            <p:cNvSpPr>
              <a:spLocks noChangeArrowheads="1"/>
            </p:cNvSpPr>
            <p:nvPr/>
          </p:nvSpPr>
          <p:spPr bwMode="auto">
            <a:xfrm>
              <a:off x="2843" y="951"/>
              <a:ext cx="10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72" name="Freeform 7463"/>
            <p:cNvSpPr>
              <a:spLocks/>
            </p:cNvSpPr>
            <p:nvPr/>
          </p:nvSpPr>
          <p:spPr bwMode="auto">
            <a:xfrm>
              <a:off x="2846" y="952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4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73" name="Oval 7464"/>
            <p:cNvSpPr>
              <a:spLocks noChangeArrowheads="1"/>
            </p:cNvSpPr>
            <p:nvPr/>
          </p:nvSpPr>
          <p:spPr bwMode="auto">
            <a:xfrm>
              <a:off x="2867" y="93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74" name="Freeform 7465"/>
            <p:cNvSpPr>
              <a:spLocks/>
            </p:cNvSpPr>
            <p:nvPr/>
          </p:nvSpPr>
          <p:spPr bwMode="auto">
            <a:xfrm>
              <a:off x="2871" y="934"/>
              <a:ext cx="6" cy="8"/>
            </a:xfrm>
            <a:custGeom>
              <a:avLst/>
              <a:gdLst>
                <a:gd name="T0" fmla="*/ 5 w 6"/>
                <a:gd name="T1" fmla="*/ 3 h 8"/>
                <a:gd name="T2" fmla="*/ 4 w 6"/>
                <a:gd name="T3" fmla="*/ 8 h 8"/>
                <a:gd name="T4" fmla="*/ 0 w 6"/>
                <a:gd name="T5" fmla="*/ 5 h 8"/>
                <a:gd name="T6" fmla="*/ 2 w 6"/>
                <a:gd name="T7" fmla="*/ 1 h 8"/>
                <a:gd name="T8" fmla="*/ 5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75" name="Oval 7466"/>
            <p:cNvSpPr>
              <a:spLocks noChangeArrowheads="1"/>
            </p:cNvSpPr>
            <p:nvPr/>
          </p:nvSpPr>
          <p:spPr bwMode="auto">
            <a:xfrm>
              <a:off x="2873" y="961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76" name="Freeform 7467"/>
            <p:cNvSpPr>
              <a:spLocks/>
            </p:cNvSpPr>
            <p:nvPr/>
          </p:nvSpPr>
          <p:spPr bwMode="auto">
            <a:xfrm>
              <a:off x="2878" y="962"/>
              <a:ext cx="6" cy="6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77" name="Oval 7468"/>
            <p:cNvSpPr>
              <a:spLocks noChangeArrowheads="1"/>
            </p:cNvSpPr>
            <p:nvPr/>
          </p:nvSpPr>
          <p:spPr bwMode="auto">
            <a:xfrm>
              <a:off x="2854" y="980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78" name="Freeform 7469"/>
            <p:cNvSpPr>
              <a:spLocks/>
            </p:cNvSpPr>
            <p:nvPr/>
          </p:nvSpPr>
          <p:spPr bwMode="auto">
            <a:xfrm>
              <a:off x="2858" y="981"/>
              <a:ext cx="7" cy="7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5 h 8"/>
                <a:gd name="T4" fmla="*/ 1 w 7"/>
                <a:gd name="T5" fmla="*/ 4 h 8"/>
                <a:gd name="T6" fmla="*/ 2 w 7"/>
                <a:gd name="T7" fmla="*/ 1 h 8"/>
                <a:gd name="T8" fmla="*/ 6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79" name="Oval 7470"/>
            <p:cNvSpPr>
              <a:spLocks noChangeArrowheads="1"/>
            </p:cNvSpPr>
            <p:nvPr/>
          </p:nvSpPr>
          <p:spPr bwMode="auto">
            <a:xfrm>
              <a:off x="2870" y="994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80" name="Freeform 7471"/>
            <p:cNvSpPr>
              <a:spLocks/>
            </p:cNvSpPr>
            <p:nvPr/>
          </p:nvSpPr>
          <p:spPr bwMode="auto">
            <a:xfrm>
              <a:off x="2875" y="995"/>
              <a:ext cx="6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81" name="Oval 7472"/>
            <p:cNvSpPr>
              <a:spLocks noChangeArrowheads="1"/>
            </p:cNvSpPr>
            <p:nvPr/>
          </p:nvSpPr>
          <p:spPr bwMode="auto">
            <a:xfrm>
              <a:off x="2892" y="968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82" name="Freeform 7473"/>
            <p:cNvSpPr>
              <a:spLocks/>
            </p:cNvSpPr>
            <p:nvPr/>
          </p:nvSpPr>
          <p:spPr bwMode="auto">
            <a:xfrm>
              <a:off x="2896" y="969"/>
              <a:ext cx="6" cy="7"/>
            </a:xfrm>
            <a:custGeom>
              <a:avLst/>
              <a:gdLst>
                <a:gd name="T0" fmla="*/ 5 w 6"/>
                <a:gd name="T1" fmla="*/ 3 h 7"/>
                <a:gd name="T2" fmla="*/ 4 w 6"/>
                <a:gd name="T3" fmla="*/ 7 h 7"/>
                <a:gd name="T4" fmla="*/ 0 w 6"/>
                <a:gd name="T5" fmla="*/ 4 h 7"/>
                <a:gd name="T6" fmla="*/ 2 w 6"/>
                <a:gd name="T7" fmla="*/ 0 h 7"/>
                <a:gd name="T8" fmla="*/ 5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83" name="Oval 7474"/>
            <p:cNvSpPr>
              <a:spLocks noChangeArrowheads="1"/>
            </p:cNvSpPr>
            <p:nvPr/>
          </p:nvSpPr>
          <p:spPr bwMode="auto">
            <a:xfrm>
              <a:off x="2909" y="943"/>
              <a:ext cx="11" cy="11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84" name="Freeform 7475"/>
            <p:cNvSpPr>
              <a:spLocks/>
            </p:cNvSpPr>
            <p:nvPr/>
          </p:nvSpPr>
          <p:spPr bwMode="auto">
            <a:xfrm>
              <a:off x="2914" y="943"/>
              <a:ext cx="6" cy="8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8 h 8"/>
                <a:gd name="T4" fmla="*/ 1 w 7"/>
                <a:gd name="T5" fmla="*/ 5 h 8"/>
                <a:gd name="T6" fmla="*/ 2 w 7"/>
                <a:gd name="T7" fmla="*/ 1 h 8"/>
                <a:gd name="T8" fmla="*/ 3 w 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85" name="Oval 7476"/>
            <p:cNvSpPr>
              <a:spLocks noChangeArrowheads="1"/>
            </p:cNvSpPr>
            <p:nvPr/>
          </p:nvSpPr>
          <p:spPr bwMode="auto">
            <a:xfrm>
              <a:off x="2927" y="919"/>
              <a:ext cx="11" cy="12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86" name="Freeform 7477"/>
            <p:cNvSpPr>
              <a:spLocks/>
            </p:cNvSpPr>
            <p:nvPr/>
          </p:nvSpPr>
          <p:spPr bwMode="auto">
            <a:xfrm>
              <a:off x="2932" y="920"/>
              <a:ext cx="5" cy="8"/>
            </a:xfrm>
            <a:custGeom>
              <a:avLst/>
              <a:gdLst>
                <a:gd name="T0" fmla="*/ 3 w 6"/>
                <a:gd name="T1" fmla="*/ 3 h 8"/>
                <a:gd name="T2" fmla="*/ 3 w 6"/>
                <a:gd name="T3" fmla="*/ 7 h 8"/>
                <a:gd name="T4" fmla="*/ 0 w 6"/>
                <a:gd name="T5" fmla="*/ 5 h 8"/>
                <a:gd name="T6" fmla="*/ 2 w 6"/>
                <a:gd name="T7" fmla="*/ 0 h 8"/>
                <a:gd name="T8" fmla="*/ 3 w 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87" name="Oval 7478"/>
            <p:cNvSpPr>
              <a:spLocks noChangeArrowheads="1"/>
            </p:cNvSpPr>
            <p:nvPr/>
          </p:nvSpPr>
          <p:spPr bwMode="auto">
            <a:xfrm>
              <a:off x="2943" y="893"/>
              <a:ext cx="10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88" name="Freeform 7479"/>
            <p:cNvSpPr>
              <a:spLocks/>
            </p:cNvSpPr>
            <p:nvPr/>
          </p:nvSpPr>
          <p:spPr bwMode="auto">
            <a:xfrm>
              <a:off x="2946" y="893"/>
              <a:ext cx="7" cy="7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89" name="Oval 7480"/>
            <p:cNvSpPr>
              <a:spLocks noChangeArrowheads="1"/>
            </p:cNvSpPr>
            <p:nvPr/>
          </p:nvSpPr>
          <p:spPr bwMode="auto">
            <a:xfrm>
              <a:off x="2959" y="862"/>
              <a:ext cx="11" cy="10"/>
            </a:xfrm>
            <a:prstGeom prst="ellipse">
              <a:avLst/>
            </a:prstGeom>
            <a:solidFill>
              <a:srgbClr val="501D5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490" name="Freeform 7481"/>
            <p:cNvSpPr>
              <a:spLocks/>
            </p:cNvSpPr>
            <p:nvPr/>
          </p:nvSpPr>
          <p:spPr bwMode="auto">
            <a:xfrm>
              <a:off x="2963" y="863"/>
              <a:ext cx="7" cy="6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4 h 7"/>
                <a:gd name="T4" fmla="*/ 1 w 7"/>
                <a:gd name="T5" fmla="*/ 3 h 7"/>
                <a:gd name="T6" fmla="*/ 2 w 7"/>
                <a:gd name="T7" fmla="*/ 0 h 7"/>
                <a:gd name="T8" fmla="*/ 6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7827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1" name="Freeform 7482"/>
            <p:cNvSpPr>
              <a:spLocks/>
            </p:cNvSpPr>
            <p:nvPr/>
          </p:nvSpPr>
          <p:spPr bwMode="auto">
            <a:xfrm>
              <a:off x="2241" y="3916"/>
              <a:ext cx="1225" cy="563"/>
            </a:xfrm>
            <a:custGeom>
              <a:avLst/>
              <a:gdLst>
                <a:gd name="T0" fmla="*/ 599 w 1322"/>
                <a:gd name="T1" fmla="*/ 3 h 608"/>
                <a:gd name="T2" fmla="*/ 464 w 1322"/>
                <a:gd name="T3" fmla="*/ 119 h 608"/>
                <a:gd name="T4" fmla="*/ 324 w 1322"/>
                <a:gd name="T5" fmla="*/ 188 h 608"/>
                <a:gd name="T6" fmla="*/ 179 w 1322"/>
                <a:gd name="T7" fmla="*/ 215 h 608"/>
                <a:gd name="T8" fmla="*/ 2 w 1322"/>
                <a:gd name="T9" fmla="*/ 319 h 608"/>
                <a:gd name="T10" fmla="*/ 5 w 1322"/>
                <a:gd name="T11" fmla="*/ 326 h 608"/>
                <a:gd name="T12" fmla="*/ 135 w 1322"/>
                <a:gd name="T13" fmla="*/ 253 h 608"/>
                <a:gd name="T14" fmla="*/ 271 w 1322"/>
                <a:gd name="T15" fmla="*/ 206 h 608"/>
                <a:gd name="T16" fmla="*/ 312 w 1322"/>
                <a:gd name="T17" fmla="*/ 204 h 608"/>
                <a:gd name="T18" fmla="*/ 190 w 1322"/>
                <a:gd name="T19" fmla="*/ 480 h 608"/>
                <a:gd name="T20" fmla="*/ 197 w 1322"/>
                <a:gd name="T21" fmla="*/ 480 h 608"/>
                <a:gd name="T22" fmla="*/ 321 w 1322"/>
                <a:gd name="T23" fmla="*/ 211 h 608"/>
                <a:gd name="T24" fmla="*/ 427 w 1322"/>
                <a:gd name="T25" fmla="*/ 147 h 608"/>
                <a:gd name="T26" fmla="*/ 448 w 1322"/>
                <a:gd name="T27" fmla="*/ 239 h 608"/>
                <a:gd name="T28" fmla="*/ 537 w 1322"/>
                <a:gd name="T29" fmla="*/ 418 h 608"/>
                <a:gd name="T30" fmla="*/ 542 w 1322"/>
                <a:gd name="T31" fmla="*/ 416 h 608"/>
                <a:gd name="T32" fmla="*/ 491 w 1322"/>
                <a:gd name="T33" fmla="*/ 269 h 608"/>
                <a:gd name="T34" fmla="*/ 448 w 1322"/>
                <a:gd name="T35" fmla="*/ 141 h 608"/>
                <a:gd name="T36" fmla="*/ 626 w 1322"/>
                <a:gd name="T37" fmla="*/ 20 h 608"/>
                <a:gd name="T38" fmla="*/ 679 w 1322"/>
                <a:gd name="T39" fmla="*/ 146 h 608"/>
                <a:gd name="T40" fmla="*/ 697 w 1322"/>
                <a:gd name="T41" fmla="*/ 200 h 608"/>
                <a:gd name="T42" fmla="*/ 713 w 1322"/>
                <a:gd name="T43" fmla="*/ 395 h 608"/>
                <a:gd name="T44" fmla="*/ 718 w 1322"/>
                <a:gd name="T45" fmla="*/ 394 h 608"/>
                <a:gd name="T46" fmla="*/ 705 w 1322"/>
                <a:gd name="T47" fmla="*/ 233 h 608"/>
                <a:gd name="T48" fmla="*/ 688 w 1322"/>
                <a:gd name="T49" fmla="*/ 156 h 608"/>
                <a:gd name="T50" fmla="*/ 816 w 1322"/>
                <a:gd name="T51" fmla="*/ 180 h 608"/>
                <a:gd name="T52" fmla="*/ 1015 w 1322"/>
                <a:gd name="T53" fmla="*/ 359 h 608"/>
                <a:gd name="T54" fmla="*/ 1019 w 1322"/>
                <a:gd name="T55" fmla="*/ 358 h 608"/>
                <a:gd name="T56" fmla="*/ 826 w 1322"/>
                <a:gd name="T57" fmla="*/ 172 h 608"/>
                <a:gd name="T58" fmla="*/ 918 w 1322"/>
                <a:gd name="T59" fmla="*/ 143 h 608"/>
                <a:gd name="T60" fmla="*/ 1049 w 1322"/>
                <a:gd name="T61" fmla="*/ 73 h 608"/>
                <a:gd name="T62" fmla="*/ 1048 w 1322"/>
                <a:gd name="T63" fmla="*/ 68 h 608"/>
                <a:gd name="T64" fmla="*/ 930 w 1322"/>
                <a:gd name="T65" fmla="*/ 119 h 608"/>
                <a:gd name="T66" fmla="*/ 813 w 1322"/>
                <a:gd name="T67" fmla="*/ 161 h 608"/>
                <a:gd name="T68" fmla="*/ 666 w 1322"/>
                <a:gd name="T69" fmla="*/ 71 h 608"/>
                <a:gd name="T70" fmla="*/ 662 w 1322"/>
                <a:gd name="T71" fmla="*/ 3 h 608"/>
                <a:gd name="T72" fmla="*/ 599 w 1322"/>
                <a:gd name="T73" fmla="*/ 3 h 6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22" h="608">
                  <a:moveTo>
                    <a:pt x="752" y="3"/>
                  </a:moveTo>
                  <a:cubicBezTo>
                    <a:pt x="752" y="3"/>
                    <a:pt x="735" y="117"/>
                    <a:pt x="584" y="150"/>
                  </a:cubicBezTo>
                  <a:cubicBezTo>
                    <a:pt x="477" y="172"/>
                    <a:pt x="427" y="227"/>
                    <a:pt x="408" y="237"/>
                  </a:cubicBezTo>
                  <a:cubicBezTo>
                    <a:pt x="370" y="258"/>
                    <a:pt x="304" y="226"/>
                    <a:pt x="224" y="271"/>
                  </a:cubicBezTo>
                  <a:cubicBezTo>
                    <a:pt x="144" y="315"/>
                    <a:pt x="101" y="377"/>
                    <a:pt x="2" y="402"/>
                  </a:cubicBezTo>
                  <a:cubicBezTo>
                    <a:pt x="2" y="402"/>
                    <a:pt x="0" y="407"/>
                    <a:pt x="5" y="410"/>
                  </a:cubicBezTo>
                  <a:cubicBezTo>
                    <a:pt x="5" y="410"/>
                    <a:pt x="83" y="393"/>
                    <a:pt x="170" y="319"/>
                  </a:cubicBezTo>
                  <a:cubicBezTo>
                    <a:pt x="212" y="283"/>
                    <a:pt x="258" y="257"/>
                    <a:pt x="340" y="260"/>
                  </a:cubicBezTo>
                  <a:cubicBezTo>
                    <a:pt x="364" y="261"/>
                    <a:pt x="393" y="257"/>
                    <a:pt x="393" y="257"/>
                  </a:cubicBezTo>
                  <a:cubicBezTo>
                    <a:pt x="393" y="257"/>
                    <a:pt x="260" y="336"/>
                    <a:pt x="238" y="604"/>
                  </a:cubicBezTo>
                  <a:cubicBezTo>
                    <a:pt x="238" y="604"/>
                    <a:pt x="246" y="608"/>
                    <a:pt x="248" y="604"/>
                  </a:cubicBezTo>
                  <a:cubicBezTo>
                    <a:pt x="248" y="604"/>
                    <a:pt x="239" y="398"/>
                    <a:pt x="403" y="266"/>
                  </a:cubicBezTo>
                  <a:cubicBezTo>
                    <a:pt x="443" y="234"/>
                    <a:pt x="470" y="205"/>
                    <a:pt x="537" y="186"/>
                  </a:cubicBezTo>
                  <a:cubicBezTo>
                    <a:pt x="537" y="186"/>
                    <a:pt x="485" y="224"/>
                    <a:pt x="563" y="301"/>
                  </a:cubicBezTo>
                  <a:cubicBezTo>
                    <a:pt x="642" y="379"/>
                    <a:pt x="678" y="434"/>
                    <a:pt x="675" y="526"/>
                  </a:cubicBezTo>
                  <a:cubicBezTo>
                    <a:pt x="675" y="526"/>
                    <a:pt x="676" y="531"/>
                    <a:pt x="681" y="524"/>
                  </a:cubicBezTo>
                  <a:cubicBezTo>
                    <a:pt x="681" y="524"/>
                    <a:pt x="699" y="423"/>
                    <a:pt x="617" y="338"/>
                  </a:cubicBezTo>
                  <a:cubicBezTo>
                    <a:pt x="545" y="264"/>
                    <a:pt x="502" y="219"/>
                    <a:pt x="562" y="177"/>
                  </a:cubicBezTo>
                  <a:cubicBezTo>
                    <a:pt x="562" y="177"/>
                    <a:pt x="742" y="154"/>
                    <a:pt x="787" y="26"/>
                  </a:cubicBezTo>
                  <a:cubicBezTo>
                    <a:pt x="787" y="26"/>
                    <a:pt x="800" y="138"/>
                    <a:pt x="854" y="185"/>
                  </a:cubicBezTo>
                  <a:cubicBezTo>
                    <a:pt x="854" y="185"/>
                    <a:pt x="871" y="226"/>
                    <a:pt x="876" y="252"/>
                  </a:cubicBezTo>
                  <a:cubicBezTo>
                    <a:pt x="885" y="298"/>
                    <a:pt x="852" y="388"/>
                    <a:pt x="896" y="498"/>
                  </a:cubicBezTo>
                  <a:cubicBezTo>
                    <a:pt x="896" y="498"/>
                    <a:pt x="900" y="501"/>
                    <a:pt x="902" y="497"/>
                  </a:cubicBezTo>
                  <a:cubicBezTo>
                    <a:pt x="902" y="497"/>
                    <a:pt x="867" y="417"/>
                    <a:pt x="886" y="294"/>
                  </a:cubicBezTo>
                  <a:cubicBezTo>
                    <a:pt x="891" y="254"/>
                    <a:pt x="872" y="203"/>
                    <a:pt x="866" y="195"/>
                  </a:cubicBezTo>
                  <a:cubicBezTo>
                    <a:pt x="866" y="195"/>
                    <a:pt x="897" y="229"/>
                    <a:pt x="1026" y="226"/>
                  </a:cubicBezTo>
                  <a:cubicBezTo>
                    <a:pt x="1165" y="223"/>
                    <a:pt x="1254" y="324"/>
                    <a:pt x="1276" y="452"/>
                  </a:cubicBezTo>
                  <a:cubicBezTo>
                    <a:pt x="1276" y="452"/>
                    <a:pt x="1279" y="454"/>
                    <a:pt x="1281" y="451"/>
                  </a:cubicBezTo>
                  <a:cubicBezTo>
                    <a:pt x="1281" y="451"/>
                    <a:pt x="1243" y="212"/>
                    <a:pt x="1038" y="217"/>
                  </a:cubicBezTo>
                  <a:cubicBezTo>
                    <a:pt x="1038" y="217"/>
                    <a:pt x="1117" y="207"/>
                    <a:pt x="1155" y="179"/>
                  </a:cubicBezTo>
                  <a:cubicBezTo>
                    <a:pt x="1204" y="142"/>
                    <a:pt x="1271" y="96"/>
                    <a:pt x="1319" y="92"/>
                  </a:cubicBezTo>
                  <a:cubicBezTo>
                    <a:pt x="1319" y="92"/>
                    <a:pt x="1322" y="87"/>
                    <a:pt x="1318" y="85"/>
                  </a:cubicBezTo>
                  <a:cubicBezTo>
                    <a:pt x="1318" y="85"/>
                    <a:pt x="1246" y="89"/>
                    <a:pt x="1169" y="150"/>
                  </a:cubicBezTo>
                  <a:cubicBezTo>
                    <a:pt x="1112" y="196"/>
                    <a:pt x="1067" y="187"/>
                    <a:pt x="1021" y="203"/>
                  </a:cubicBezTo>
                  <a:cubicBezTo>
                    <a:pt x="987" y="214"/>
                    <a:pt x="856" y="214"/>
                    <a:pt x="837" y="90"/>
                  </a:cubicBezTo>
                  <a:cubicBezTo>
                    <a:pt x="827" y="24"/>
                    <a:pt x="831" y="3"/>
                    <a:pt x="831" y="3"/>
                  </a:cubicBezTo>
                  <a:cubicBezTo>
                    <a:pt x="831" y="3"/>
                    <a:pt x="762" y="0"/>
                    <a:pt x="752" y="3"/>
                  </a:cubicBezTo>
                  <a:close/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2" name="Freeform 7483"/>
            <p:cNvSpPr>
              <a:spLocks/>
            </p:cNvSpPr>
            <p:nvPr/>
          </p:nvSpPr>
          <p:spPr bwMode="auto">
            <a:xfrm>
              <a:off x="2123" y="4258"/>
              <a:ext cx="129" cy="105"/>
            </a:xfrm>
            <a:custGeom>
              <a:avLst/>
              <a:gdLst>
                <a:gd name="T0" fmla="*/ 108 w 140"/>
                <a:gd name="T1" fmla="*/ 25 h 113"/>
                <a:gd name="T2" fmla="*/ 80 w 140"/>
                <a:gd name="T3" fmla="*/ 27 h 113"/>
                <a:gd name="T4" fmla="*/ 13 w 140"/>
                <a:gd name="T5" fmla="*/ 0 h 113"/>
                <a:gd name="T6" fmla="*/ 1 w 140"/>
                <a:gd name="T7" fmla="*/ 17 h 113"/>
                <a:gd name="T8" fmla="*/ 9 w 140"/>
                <a:gd name="T9" fmla="*/ 77 h 113"/>
                <a:gd name="T10" fmla="*/ 26 w 140"/>
                <a:gd name="T11" fmla="*/ 89 h 113"/>
                <a:gd name="T12" fmla="*/ 81 w 140"/>
                <a:gd name="T13" fmla="*/ 40 h 113"/>
                <a:gd name="T14" fmla="*/ 110 w 140"/>
                <a:gd name="T15" fmla="*/ 3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113">
                  <a:moveTo>
                    <a:pt x="138" y="31"/>
                  </a:moveTo>
                  <a:cubicBezTo>
                    <a:pt x="122" y="33"/>
                    <a:pt x="109" y="33"/>
                    <a:pt x="102" y="33"/>
                  </a:cubicBezTo>
                  <a:cubicBezTo>
                    <a:pt x="85" y="21"/>
                    <a:pt x="16" y="0"/>
                    <a:pt x="16" y="0"/>
                  </a:cubicBezTo>
                  <a:cubicBezTo>
                    <a:pt x="6" y="1"/>
                    <a:pt x="0" y="10"/>
                    <a:pt x="1" y="20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4" y="106"/>
                    <a:pt x="23" y="113"/>
                    <a:pt x="33" y="111"/>
                  </a:cubicBezTo>
                  <a:cubicBezTo>
                    <a:pt x="33" y="111"/>
                    <a:pt x="93" y="66"/>
                    <a:pt x="104" y="49"/>
                  </a:cubicBezTo>
                  <a:cubicBezTo>
                    <a:pt x="111" y="47"/>
                    <a:pt x="133" y="41"/>
                    <a:pt x="140" y="39"/>
                  </a:cubicBezTo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3" name="Freeform 7484"/>
            <p:cNvSpPr>
              <a:spLocks/>
            </p:cNvSpPr>
            <p:nvPr/>
          </p:nvSpPr>
          <p:spPr bwMode="auto">
            <a:xfrm>
              <a:off x="2212" y="4301"/>
              <a:ext cx="2" cy="3"/>
            </a:xfrm>
            <a:custGeom>
              <a:avLst/>
              <a:gdLst>
                <a:gd name="T0" fmla="*/ 1 w 2"/>
                <a:gd name="T1" fmla="*/ 2 h 4"/>
                <a:gd name="T2" fmla="*/ 0 w 2"/>
                <a:gd name="T3" fmla="*/ 2 h 4"/>
                <a:gd name="T4" fmla="*/ 1 w 2"/>
                <a:gd name="T5" fmla="*/ 1 h 4"/>
                <a:gd name="T6" fmla="*/ 2 w 2"/>
                <a:gd name="T7" fmla="*/ 2 h 4"/>
                <a:gd name="T8" fmla="*/ 1 w 2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4" name="Freeform 7485"/>
            <p:cNvSpPr>
              <a:spLocks/>
            </p:cNvSpPr>
            <p:nvPr/>
          </p:nvSpPr>
          <p:spPr bwMode="auto">
            <a:xfrm>
              <a:off x="2210" y="4304"/>
              <a:ext cx="2" cy="3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0 h 3"/>
                <a:gd name="T6" fmla="*/ 1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5" name="Freeform 7486"/>
            <p:cNvSpPr>
              <a:spLocks/>
            </p:cNvSpPr>
            <p:nvPr/>
          </p:nvSpPr>
          <p:spPr bwMode="auto">
            <a:xfrm>
              <a:off x="2187" y="4303"/>
              <a:ext cx="27" cy="8"/>
            </a:xfrm>
            <a:custGeom>
              <a:avLst/>
              <a:gdLst>
                <a:gd name="T0" fmla="*/ 22 w 29"/>
                <a:gd name="T1" fmla="*/ 0 h 9"/>
                <a:gd name="T2" fmla="*/ 0 w 29"/>
                <a:gd name="T3" fmla="*/ 6 h 9"/>
                <a:gd name="T4" fmla="*/ 22 w 2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9">
                  <a:moveTo>
                    <a:pt x="28" y="0"/>
                  </a:moveTo>
                  <a:cubicBezTo>
                    <a:pt x="28" y="0"/>
                    <a:pt x="27" y="7"/>
                    <a:pt x="0" y="9"/>
                  </a:cubicBezTo>
                  <a:cubicBezTo>
                    <a:pt x="0" y="9"/>
                    <a:pt x="29" y="9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6" name="Freeform 7487"/>
            <p:cNvSpPr>
              <a:spLocks/>
            </p:cNvSpPr>
            <p:nvPr/>
          </p:nvSpPr>
          <p:spPr bwMode="auto">
            <a:xfrm>
              <a:off x="2123" y="4261"/>
              <a:ext cx="30" cy="98"/>
            </a:xfrm>
            <a:custGeom>
              <a:avLst/>
              <a:gdLst>
                <a:gd name="T0" fmla="*/ 21 w 33"/>
                <a:gd name="T1" fmla="*/ 83 h 106"/>
                <a:gd name="T2" fmla="*/ 6 w 33"/>
                <a:gd name="T3" fmla="*/ 43 h 106"/>
                <a:gd name="T4" fmla="*/ 8 w 33"/>
                <a:gd name="T5" fmla="*/ 1 h 106"/>
                <a:gd name="T6" fmla="*/ 22 w 33"/>
                <a:gd name="T7" fmla="*/ 41 h 106"/>
                <a:gd name="T8" fmla="*/ 21 w 33"/>
                <a:gd name="T9" fmla="*/ 83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06">
                  <a:moveTo>
                    <a:pt x="27" y="105"/>
                  </a:moveTo>
                  <a:cubicBezTo>
                    <a:pt x="13" y="106"/>
                    <a:pt x="14" y="83"/>
                    <a:pt x="9" y="55"/>
                  </a:cubicBezTo>
                  <a:cubicBezTo>
                    <a:pt x="5" y="26"/>
                    <a:pt x="0" y="3"/>
                    <a:pt x="11" y="1"/>
                  </a:cubicBezTo>
                  <a:cubicBezTo>
                    <a:pt x="16" y="0"/>
                    <a:pt x="24" y="23"/>
                    <a:pt x="29" y="52"/>
                  </a:cubicBezTo>
                  <a:cubicBezTo>
                    <a:pt x="33" y="80"/>
                    <a:pt x="32" y="105"/>
                    <a:pt x="27" y="105"/>
                  </a:cubicBezTo>
                  <a:close/>
                </a:path>
              </a:pathLst>
            </a:custGeom>
            <a:solidFill>
              <a:srgbClr val="F6CB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7" name="Freeform 7488"/>
            <p:cNvSpPr>
              <a:spLocks/>
            </p:cNvSpPr>
            <p:nvPr/>
          </p:nvSpPr>
          <p:spPr bwMode="auto">
            <a:xfrm>
              <a:off x="2133" y="4259"/>
              <a:ext cx="27" cy="73"/>
            </a:xfrm>
            <a:custGeom>
              <a:avLst/>
              <a:gdLst>
                <a:gd name="T0" fmla="*/ 5 w 29"/>
                <a:gd name="T1" fmla="*/ 0 h 79"/>
                <a:gd name="T2" fmla="*/ 19 w 29"/>
                <a:gd name="T3" fmla="*/ 62 h 79"/>
                <a:gd name="T4" fmla="*/ 0 w 29"/>
                <a:gd name="T5" fmla="*/ 2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79">
                  <a:moveTo>
                    <a:pt x="5" y="0"/>
                  </a:moveTo>
                  <a:cubicBezTo>
                    <a:pt x="29" y="11"/>
                    <a:pt x="23" y="79"/>
                    <a:pt x="23" y="79"/>
                  </a:cubicBezTo>
                  <a:cubicBezTo>
                    <a:pt x="15" y="2"/>
                    <a:pt x="0" y="2"/>
                    <a:pt x="0" y="2"/>
                  </a:cubicBezTo>
                </a:path>
              </a:pathLst>
            </a:custGeom>
            <a:solidFill>
              <a:srgbClr val="F4ED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8" name="Freeform 7489"/>
            <p:cNvSpPr>
              <a:spLocks/>
            </p:cNvSpPr>
            <p:nvPr/>
          </p:nvSpPr>
          <p:spPr bwMode="auto">
            <a:xfrm>
              <a:off x="2136" y="4261"/>
              <a:ext cx="17" cy="49"/>
            </a:xfrm>
            <a:custGeom>
              <a:avLst/>
              <a:gdLst>
                <a:gd name="T0" fmla="*/ 0 w 18"/>
                <a:gd name="T1" fmla="*/ 0 h 53"/>
                <a:gd name="T2" fmla="*/ 15 w 18"/>
                <a:gd name="T3" fmla="*/ 42 h 53"/>
                <a:gd name="T4" fmla="*/ 0 w 18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3">
                  <a:moveTo>
                    <a:pt x="0" y="0"/>
                  </a:moveTo>
                  <a:cubicBezTo>
                    <a:pt x="0" y="0"/>
                    <a:pt x="16" y="12"/>
                    <a:pt x="18" y="53"/>
                  </a:cubicBezTo>
                  <a:cubicBezTo>
                    <a:pt x="18" y="53"/>
                    <a:pt x="18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499" name="Freeform 7490"/>
            <p:cNvSpPr>
              <a:spLocks/>
            </p:cNvSpPr>
            <p:nvPr/>
          </p:nvSpPr>
          <p:spPr bwMode="auto">
            <a:xfrm>
              <a:off x="2132" y="4270"/>
              <a:ext cx="6" cy="11"/>
            </a:xfrm>
            <a:custGeom>
              <a:avLst/>
              <a:gdLst>
                <a:gd name="T0" fmla="*/ 3 w 7"/>
                <a:gd name="T1" fmla="*/ 9 h 12"/>
                <a:gd name="T2" fmla="*/ 1 w 7"/>
                <a:gd name="T3" fmla="*/ 6 h 12"/>
                <a:gd name="T4" fmla="*/ 3 w 7"/>
                <a:gd name="T5" fmla="*/ 0 h 12"/>
                <a:gd name="T6" fmla="*/ 4 w 7"/>
                <a:gd name="T7" fmla="*/ 6 h 12"/>
                <a:gd name="T8" fmla="*/ 3 w 7"/>
                <a:gd name="T9" fmla="*/ 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5" y="12"/>
                  </a:moveTo>
                  <a:cubicBezTo>
                    <a:pt x="3" y="12"/>
                    <a:pt x="1" y="10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4" y="0"/>
                    <a:pt x="6" y="3"/>
                    <a:pt x="7" y="6"/>
                  </a:cubicBezTo>
                  <a:cubicBezTo>
                    <a:pt x="7" y="9"/>
                    <a:pt x="6" y="12"/>
                    <a:pt x="5" y="1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0" name="Freeform 7491"/>
            <p:cNvSpPr>
              <a:spLocks/>
            </p:cNvSpPr>
            <p:nvPr/>
          </p:nvSpPr>
          <p:spPr bwMode="auto">
            <a:xfrm>
              <a:off x="2129" y="4286"/>
              <a:ext cx="6" cy="10"/>
            </a:xfrm>
            <a:custGeom>
              <a:avLst/>
              <a:gdLst>
                <a:gd name="T0" fmla="*/ 4 w 6"/>
                <a:gd name="T1" fmla="*/ 7 h 11"/>
                <a:gd name="T2" fmla="*/ 1 w 6"/>
                <a:gd name="T3" fmla="*/ 5 h 11"/>
                <a:gd name="T4" fmla="*/ 2 w 6"/>
                <a:gd name="T5" fmla="*/ 0 h 11"/>
                <a:gd name="T6" fmla="*/ 5 w 6"/>
                <a:gd name="T7" fmla="*/ 5 h 11"/>
                <a:gd name="T8" fmla="*/ 4 w 6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4" y="10"/>
                  </a:moveTo>
                  <a:cubicBezTo>
                    <a:pt x="3" y="11"/>
                    <a:pt x="1" y="8"/>
                    <a:pt x="1" y="6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6" y="8"/>
                    <a:pt x="5" y="10"/>
                    <a:pt x="4" y="10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1" name="Freeform 7492"/>
            <p:cNvSpPr>
              <a:spLocks/>
            </p:cNvSpPr>
            <p:nvPr/>
          </p:nvSpPr>
          <p:spPr bwMode="auto">
            <a:xfrm>
              <a:off x="2137" y="4341"/>
              <a:ext cx="6" cy="11"/>
            </a:xfrm>
            <a:custGeom>
              <a:avLst/>
              <a:gdLst>
                <a:gd name="T0" fmla="*/ 4 w 6"/>
                <a:gd name="T1" fmla="*/ 11 h 11"/>
                <a:gd name="T2" fmla="*/ 1 w 6"/>
                <a:gd name="T3" fmla="*/ 6 h 11"/>
                <a:gd name="T4" fmla="*/ 2 w 6"/>
                <a:gd name="T5" fmla="*/ 0 h 11"/>
                <a:gd name="T6" fmla="*/ 5 w 6"/>
                <a:gd name="T7" fmla="*/ 5 h 11"/>
                <a:gd name="T8" fmla="*/ 4 w 6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4" y="11"/>
                  </a:moveTo>
                  <a:cubicBezTo>
                    <a:pt x="3" y="11"/>
                    <a:pt x="1" y="9"/>
                    <a:pt x="1" y="6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6" y="8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2" name="Freeform 7493"/>
            <p:cNvSpPr>
              <a:spLocks/>
            </p:cNvSpPr>
            <p:nvPr/>
          </p:nvSpPr>
          <p:spPr bwMode="auto">
            <a:xfrm>
              <a:off x="2136" y="4329"/>
              <a:ext cx="4" cy="10"/>
            </a:xfrm>
            <a:custGeom>
              <a:avLst/>
              <a:gdLst>
                <a:gd name="T0" fmla="*/ 2 w 5"/>
                <a:gd name="T1" fmla="*/ 9 h 10"/>
                <a:gd name="T2" fmla="*/ 1 w 5"/>
                <a:gd name="T3" fmla="*/ 5 h 10"/>
                <a:gd name="T4" fmla="*/ 2 w 5"/>
                <a:gd name="T5" fmla="*/ 0 h 10"/>
                <a:gd name="T6" fmla="*/ 2 w 5"/>
                <a:gd name="T7" fmla="*/ 4 h 10"/>
                <a:gd name="T8" fmla="*/ 2 w 5"/>
                <a:gd name="T9" fmla="*/ 9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10"/>
                    <a:pt x="1" y="8"/>
                    <a:pt x="1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5" y="4"/>
                  </a:cubicBezTo>
                  <a:cubicBezTo>
                    <a:pt x="5" y="7"/>
                    <a:pt x="4" y="9"/>
                    <a:pt x="3" y="9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3" name="Freeform 7494"/>
            <p:cNvSpPr>
              <a:spLocks/>
            </p:cNvSpPr>
            <p:nvPr/>
          </p:nvSpPr>
          <p:spPr bwMode="auto">
            <a:xfrm>
              <a:off x="2136" y="4289"/>
              <a:ext cx="8" cy="14"/>
            </a:xfrm>
            <a:custGeom>
              <a:avLst/>
              <a:gdLst>
                <a:gd name="T0" fmla="*/ 5 w 8"/>
                <a:gd name="T1" fmla="*/ 11 h 15"/>
                <a:gd name="T2" fmla="*/ 0 w 8"/>
                <a:gd name="T3" fmla="*/ 7 h 15"/>
                <a:gd name="T4" fmla="*/ 3 w 8"/>
                <a:gd name="T5" fmla="*/ 0 h 15"/>
                <a:gd name="T6" fmla="*/ 8 w 8"/>
                <a:gd name="T7" fmla="*/ 7 h 15"/>
                <a:gd name="T8" fmla="*/ 5 w 8"/>
                <a:gd name="T9" fmla="*/ 1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5">
                  <a:moveTo>
                    <a:pt x="5" y="14"/>
                  </a:moveTo>
                  <a:cubicBezTo>
                    <a:pt x="3" y="15"/>
                    <a:pt x="1" y="12"/>
                    <a:pt x="0" y="8"/>
                  </a:cubicBezTo>
                  <a:cubicBezTo>
                    <a:pt x="0" y="4"/>
                    <a:pt x="1" y="0"/>
                    <a:pt x="3" y="0"/>
                  </a:cubicBezTo>
                  <a:cubicBezTo>
                    <a:pt x="5" y="0"/>
                    <a:pt x="7" y="3"/>
                    <a:pt x="8" y="7"/>
                  </a:cubicBezTo>
                  <a:cubicBezTo>
                    <a:pt x="8" y="11"/>
                    <a:pt x="7" y="14"/>
                    <a:pt x="5" y="1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4" name="Freeform 7495"/>
            <p:cNvSpPr>
              <a:spLocks/>
            </p:cNvSpPr>
            <p:nvPr/>
          </p:nvSpPr>
          <p:spPr bwMode="auto">
            <a:xfrm>
              <a:off x="2133" y="4307"/>
              <a:ext cx="6" cy="14"/>
            </a:xfrm>
            <a:custGeom>
              <a:avLst/>
              <a:gdLst>
                <a:gd name="T0" fmla="*/ 3 w 7"/>
                <a:gd name="T1" fmla="*/ 12 h 15"/>
                <a:gd name="T2" fmla="*/ 1 w 7"/>
                <a:gd name="T3" fmla="*/ 7 h 15"/>
                <a:gd name="T4" fmla="*/ 3 w 7"/>
                <a:gd name="T5" fmla="*/ 0 h 15"/>
                <a:gd name="T6" fmla="*/ 4 w 7"/>
                <a:gd name="T7" fmla="*/ 7 h 15"/>
                <a:gd name="T8" fmla="*/ 3 w 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0"/>
                    <a:pt x="3" y="0"/>
                  </a:cubicBezTo>
                  <a:cubicBezTo>
                    <a:pt x="4" y="0"/>
                    <a:pt x="6" y="3"/>
                    <a:pt x="7" y="7"/>
                  </a:cubicBezTo>
                  <a:cubicBezTo>
                    <a:pt x="7" y="11"/>
                    <a:pt x="6" y="14"/>
                    <a:pt x="5" y="15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5" name="Freeform 7496"/>
            <p:cNvSpPr>
              <a:spLocks/>
            </p:cNvSpPr>
            <p:nvPr/>
          </p:nvSpPr>
          <p:spPr bwMode="auto">
            <a:xfrm>
              <a:off x="2141" y="4307"/>
              <a:ext cx="8" cy="16"/>
            </a:xfrm>
            <a:custGeom>
              <a:avLst/>
              <a:gdLst>
                <a:gd name="T0" fmla="*/ 5 w 8"/>
                <a:gd name="T1" fmla="*/ 13 h 17"/>
                <a:gd name="T2" fmla="*/ 1 w 8"/>
                <a:gd name="T3" fmla="*/ 8 h 17"/>
                <a:gd name="T4" fmla="*/ 3 w 8"/>
                <a:gd name="T5" fmla="*/ 0 h 17"/>
                <a:gd name="T6" fmla="*/ 8 w 8"/>
                <a:gd name="T7" fmla="*/ 8 h 17"/>
                <a:gd name="T8" fmla="*/ 5 w 8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7">
                  <a:moveTo>
                    <a:pt x="5" y="16"/>
                  </a:moveTo>
                  <a:cubicBezTo>
                    <a:pt x="4" y="17"/>
                    <a:pt x="1" y="13"/>
                    <a:pt x="1" y="9"/>
                  </a:cubicBezTo>
                  <a:cubicBezTo>
                    <a:pt x="0" y="4"/>
                    <a:pt x="1" y="0"/>
                    <a:pt x="3" y="0"/>
                  </a:cubicBezTo>
                  <a:cubicBezTo>
                    <a:pt x="5" y="0"/>
                    <a:pt x="7" y="3"/>
                    <a:pt x="8" y="8"/>
                  </a:cubicBezTo>
                  <a:cubicBezTo>
                    <a:pt x="8" y="12"/>
                    <a:pt x="7" y="16"/>
                    <a:pt x="5" y="16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6" name="Freeform 7497"/>
            <p:cNvSpPr>
              <a:spLocks/>
            </p:cNvSpPr>
            <p:nvPr/>
          </p:nvSpPr>
          <p:spPr bwMode="auto">
            <a:xfrm>
              <a:off x="2142" y="4325"/>
              <a:ext cx="7" cy="14"/>
            </a:xfrm>
            <a:custGeom>
              <a:avLst/>
              <a:gdLst>
                <a:gd name="T0" fmla="*/ 5 w 7"/>
                <a:gd name="T1" fmla="*/ 12 h 15"/>
                <a:gd name="T2" fmla="*/ 0 w 7"/>
                <a:gd name="T3" fmla="*/ 7 h 15"/>
                <a:gd name="T4" fmla="*/ 2 w 7"/>
                <a:gd name="T5" fmla="*/ 1 h 15"/>
                <a:gd name="T6" fmla="*/ 7 w 7"/>
                <a:gd name="T7" fmla="*/ 7 h 15"/>
                <a:gd name="T8" fmla="*/ 5 w 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cubicBezTo>
                    <a:pt x="3" y="15"/>
                    <a:pt x="1" y="12"/>
                    <a:pt x="0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3"/>
                    <a:pt x="7" y="7"/>
                  </a:cubicBezTo>
                  <a:cubicBezTo>
                    <a:pt x="7" y="11"/>
                    <a:pt x="6" y="15"/>
                    <a:pt x="5" y="15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7" name="Freeform 7498"/>
            <p:cNvSpPr>
              <a:spLocks/>
            </p:cNvSpPr>
            <p:nvPr/>
          </p:nvSpPr>
          <p:spPr bwMode="auto">
            <a:xfrm>
              <a:off x="2409" y="4466"/>
              <a:ext cx="105" cy="128"/>
            </a:xfrm>
            <a:custGeom>
              <a:avLst/>
              <a:gdLst>
                <a:gd name="T0" fmla="*/ 46 w 113"/>
                <a:gd name="T1" fmla="*/ 0 h 138"/>
                <a:gd name="T2" fmla="*/ 42 w 113"/>
                <a:gd name="T3" fmla="*/ 29 h 138"/>
                <a:gd name="T4" fmla="*/ 0 w 113"/>
                <a:gd name="T5" fmla="*/ 89 h 138"/>
                <a:gd name="T6" fmla="*/ 14 w 113"/>
                <a:gd name="T7" fmla="*/ 105 h 138"/>
                <a:gd name="T8" fmla="*/ 75 w 113"/>
                <a:gd name="T9" fmla="*/ 109 h 138"/>
                <a:gd name="T10" fmla="*/ 91 w 113"/>
                <a:gd name="T11" fmla="*/ 96 h 138"/>
                <a:gd name="T12" fmla="*/ 55 w 113"/>
                <a:gd name="T13" fmla="*/ 30 h 138"/>
                <a:gd name="T14" fmla="*/ 54 w 113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" h="138">
                  <a:moveTo>
                    <a:pt x="58" y="0"/>
                  </a:moveTo>
                  <a:cubicBezTo>
                    <a:pt x="57" y="16"/>
                    <a:pt x="54" y="29"/>
                    <a:pt x="52" y="36"/>
                  </a:cubicBezTo>
                  <a:cubicBezTo>
                    <a:pt x="37" y="49"/>
                    <a:pt x="0" y="112"/>
                    <a:pt x="0" y="112"/>
                  </a:cubicBezTo>
                  <a:cubicBezTo>
                    <a:pt x="0" y="122"/>
                    <a:pt x="7" y="130"/>
                    <a:pt x="17" y="13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104" y="138"/>
                    <a:pt x="112" y="130"/>
                    <a:pt x="113" y="120"/>
                  </a:cubicBezTo>
                  <a:cubicBezTo>
                    <a:pt x="113" y="120"/>
                    <a:pt x="82" y="52"/>
                    <a:pt x="69" y="37"/>
                  </a:cubicBezTo>
                  <a:cubicBezTo>
                    <a:pt x="68" y="30"/>
                    <a:pt x="67" y="7"/>
                    <a:pt x="67" y="0"/>
                  </a:cubicBezTo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8" name="Freeform 7499"/>
            <p:cNvSpPr>
              <a:spLocks/>
            </p:cNvSpPr>
            <p:nvPr/>
          </p:nvSpPr>
          <p:spPr bwMode="auto">
            <a:xfrm>
              <a:off x="2469" y="4504"/>
              <a:ext cx="3" cy="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09" name="Freeform 7500"/>
            <p:cNvSpPr>
              <a:spLocks/>
            </p:cNvSpPr>
            <p:nvPr/>
          </p:nvSpPr>
          <p:spPr bwMode="auto">
            <a:xfrm>
              <a:off x="2471" y="4508"/>
              <a:ext cx="3" cy="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1 h 3"/>
                <a:gd name="T6" fmla="*/ 2 w 3"/>
                <a:gd name="T7" fmla="*/ 0 h 3"/>
                <a:gd name="T8" fmla="*/ 3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0" name="Freeform 7501"/>
            <p:cNvSpPr>
              <a:spLocks/>
            </p:cNvSpPr>
            <p:nvPr/>
          </p:nvSpPr>
          <p:spPr bwMode="auto">
            <a:xfrm>
              <a:off x="2470" y="4505"/>
              <a:ext cx="8" cy="28"/>
            </a:xfrm>
            <a:custGeom>
              <a:avLst/>
              <a:gdLst>
                <a:gd name="T0" fmla="*/ 0 w 9"/>
                <a:gd name="T1" fmla="*/ 0 h 30"/>
                <a:gd name="T2" fmla="*/ 3 w 9"/>
                <a:gd name="T3" fmla="*/ 24 h 30"/>
                <a:gd name="T4" fmla="*/ 0 w 9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">
                  <a:moveTo>
                    <a:pt x="0" y="0"/>
                  </a:moveTo>
                  <a:cubicBezTo>
                    <a:pt x="0" y="0"/>
                    <a:pt x="7" y="3"/>
                    <a:pt x="3" y="30"/>
                  </a:cubicBezTo>
                  <a:cubicBezTo>
                    <a:pt x="3" y="30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1" name="Freeform 7502"/>
            <p:cNvSpPr>
              <a:spLocks/>
            </p:cNvSpPr>
            <p:nvPr/>
          </p:nvSpPr>
          <p:spPr bwMode="auto">
            <a:xfrm>
              <a:off x="2413" y="4568"/>
              <a:ext cx="97" cy="27"/>
            </a:xfrm>
            <a:custGeom>
              <a:avLst/>
              <a:gdLst>
                <a:gd name="T0" fmla="*/ 83 w 105"/>
                <a:gd name="T1" fmla="*/ 12 h 29"/>
                <a:gd name="T2" fmla="*/ 41 w 105"/>
                <a:gd name="T3" fmla="*/ 18 h 29"/>
                <a:gd name="T4" fmla="*/ 0 w 105"/>
                <a:gd name="T5" fmla="*/ 7 h 29"/>
                <a:gd name="T6" fmla="*/ 42 w 105"/>
                <a:gd name="T7" fmla="*/ 2 h 29"/>
                <a:gd name="T8" fmla="*/ 83 w 105"/>
                <a:gd name="T9" fmla="*/ 1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29">
                  <a:moveTo>
                    <a:pt x="105" y="15"/>
                  </a:moveTo>
                  <a:cubicBezTo>
                    <a:pt x="103" y="29"/>
                    <a:pt x="81" y="23"/>
                    <a:pt x="52" y="21"/>
                  </a:cubicBezTo>
                  <a:cubicBezTo>
                    <a:pt x="23" y="19"/>
                    <a:pt x="0" y="19"/>
                    <a:pt x="0" y="8"/>
                  </a:cubicBezTo>
                  <a:cubicBezTo>
                    <a:pt x="0" y="2"/>
                    <a:pt x="24" y="0"/>
                    <a:pt x="53" y="2"/>
                  </a:cubicBezTo>
                  <a:cubicBezTo>
                    <a:pt x="82" y="4"/>
                    <a:pt x="105" y="10"/>
                    <a:pt x="105" y="15"/>
                  </a:cubicBezTo>
                  <a:close/>
                </a:path>
              </a:pathLst>
            </a:custGeom>
            <a:solidFill>
              <a:srgbClr val="F6CB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2" name="Freeform 7503"/>
            <p:cNvSpPr>
              <a:spLocks/>
            </p:cNvSpPr>
            <p:nvPr/>
          </p:nvSpPr>
          <p:spPr bwMode="auto">
            <a:xfrm>
              <a:off x="2411" y="4552"/>
              <a:ext cx="75" cy="23"/>
            </a:xfrm>
            <a:custGeom>
              <a:avLst/>
              <a:gdLst>
                <a:gd name="T0" fmla="*/ 0 w 81"/>
                <a:gd name="T1" fmla="*/ 16 h 25"/>
                <a:gd name="T2" fmla="*/ 64 w 81"/>
                <a:gd name="T3" fmla="*/ 16 h 25"/>
                <a:gd name="T4" fmla="*/ 0 w 81"/>
                <a:gd name="T5" fmla="*/ 19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25">
                  <a:moveTo>
                    <a:pt x="0" y="21"/>
                  </a:moveTo>
                  <a:cubicBezTo>
                    <a:pt x="16" y="0"/>
                    <a:pt x="81" y="20"/>
                    <a:pt x="81" y="20"/>
                  </a:cubicBezTo>
                  <a:cubicBezTo>
                    <a:pt x="4" y="11"/>
                    <a:pt x="0" y="25"/>
                    <a:pt x="0" y="25"/>
                  </a:cubicBezTo>
                </a:path>
              </a:pathLst>
            </a:custGeom>
            <a:solidFill>
              <a:srgbClr val="F4ED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3" name="Freeform 7504"/>
            <p:cNvSpPr>
              <a:spLocks/>
            </p:cNvSpPr>
            <p:nvPr/>
          </p:nvSpPr>
          <p:spPr bwMode="auto">
            <a:xfrm>
              <a:off x="2412" y="4557"/>
              <a:ext cx="52" cy="14"/>
            </a:xfrm>
            <a:custGeom>
              <a:avLst/>
              <a:gdLst>
                <a:gd name="T0" fmla="*/ 0 w 56"/>
                <a:gd name="T1" fmla="*/ 12 h 15"/>
                <a:gd name="T2" fmla="*/ 45 w 56"/>
                <a:gd name="T3" fmla="*/ 7 h 15"/>
                <a:gd name="T4" fmla="*/ 0 w 56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5">
                  <a:moveTo>
                    <a:pt x="0" y="15"/>
                  </a:moveTo>
                  <a:cubicBezTo>
                    <a:pt x="0" y="15"/>
                    <a:pt x="16" y="3"/>
                    <a:pt x="56" y="10"/>
                  </a:cubicBezTo>
                  <a:cubicBezTo>
                    <a:pt x="56" y="10"/>
                    <a:pt x="13" y="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4" name="Freeform 7505"/>
            <p:cNvSpPr>
              <a:spLocks/>
            </p:cNvSpPr>
            <p:nvPr/>
          </p:nvSpPr>
          <p:spPr bwMode="auto">
            <a:xfrm>
              <a:off x="2416" y="4486"/>
              <a:ext cx="51" cy="77"/>
            </a:xfrm>
            <a:custGeom>
              <a:avLst/>
              <a:gdLst>
                <a:gd name="T0" fmla="*/ 39 w 55"/>
                <a:gd name="T1" fmla="*/ 4 h 83"/>
                <a:gd name="T2" fmla="*/ 28 w 55"/>
                <a:gd name="T3" fmla="*/ 26 h 83"/>
                <a:gd name="T4" fmla="*/ 12 w 55"/>
                <a:gd name="T5" fmla="*/ 46 h 83"/>
                <a:gd name="T6" fmla="*/ 6 w 55"/>
                <a:gd name="T7" fmla="*/ 58 h 83"/>
                <a:gd name="T8" fmla="*/ 1 w 55"/>
                <a:gd name="T9" fmla="*/ 65 h 83"/>
                <a:gd name="T10" fmla="*/ 6 w 55"/>
                <a:gd name="T11" fmla="*/ 64 h 83"/>
                <a:gd name="T12" fmla="*/ 17 w 55"/>
                <a:gd name="T13" fmla="*/ 61 h 83"/>
                <a:gd name="T14" fmla="*/ 30 w 55"/>
                <a:gd name="T15" fmla="*/ 54 h 83"/>
                <a:gd name="T16" fmla="*/ 31 w 55"/>
                <a:gd name="T17" fmla="*/ 48 h 83"/>
                <a:gd name="T18" fmla="*/ 33 w 55"/>
                <a:gd name="T19" fmla="*/ 41 h 83"/>
                <a:gd name="T20" fmla="*/ 38 w 55"/>
                <a:gd name="T21" fmla="*/ 28 h 83"/>
                <a:gd name="T22" fmla="*/ 42 w 55"/>
                <a:gd name="T23" fmla="*/ 11 h 83"/>
                <a:gd name="T24" fmla="*/ 43 w 55"/>
                <a:gd name="T25" fmla="*/ 2 h 83"/>
                <a:gd name="T26" fmla="*/ 39 w 55"/>
                <a:gd name="T27" fmla="*/ 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" h="83">
                  <a:moveTo>
                    <a:pt x="48" y="4"/>
                  </a:moveTo>
                  <a:cubicBezTo>
                    <a:pt x="47" y="16"/>
                    <a:pt x="42" y="23"/>
                    <a:pt x="34" y="32"/>
                  </a:cubicBezTo>
                  <a:cubicBezTo>
                    <a:pt x="27" y="40"/>
                    <a:pt x="21" y="49"/>
                    <a:pt x="15" y="58"/>
                  </a:cubicBezTo>
                  <a:cubicBezTo>
                    <a:pt x="12" y="63"/>
                    <a:pt x="9" y="67"/>
                    <a:pt x="6" y="72"/>
                  </a:cubicBezTo>
                  <a:cubicBezTo>
                    <a:pt x="5" y="74"/>
                    <a:pt x="0" y="80"/>
                    <a:pt x="1" y="81"/>
                  </a:cubicBezTo>
                  <a:cubicBezTo>
                    <a:pt x="3" y="83"/>
                    <a:pt x="8" y="81"/>
                    <a:pt x="9" y="80"/>
                  </a:cubicBezTo>
                  <a:cubicBezTo>
                    <a:pt x="13" y="78"/>
                    <a:pt x="16" y="77"/>
                    <a:pt x="20" y="77"/>
                  </a:cubicBezTo>
                  <a:cubicBezTo>
                    <a:pt x="28" y="77"/>
                    <a:pt x="34" y="76"/>
                    <a:pt x="37" y="68"/>
                  </a:cubicBezTo>
                  <a:cubicBezTo>
                    <a:pt x="38" y="66"/>
                    <a:pt x="38" y="63"/>
                    <a:pt x="39" y="60"/>
                  </a:cubicBezTo>
                  <a:cubicBezTo>
                    <a:pt x="40" y="57"/>
                    <a:pt x="41" y="54"/>
                    <a:pt x="42" y="51"/>
                  </a:cubicBezTo>
                  <a:cubicBezTo>
                    <a:pt x="43" y="45"/>
                    <a:pt x="45" y="40"/>
                    <a:pt x="47" y="35"/>
                  </a:cubicBezTo>
                  <a:cubicBezTo>
                    <a:pt x="50" y="28"/>
                    <a:pt x="51" y="21"/>
                    <a:pt x="52" y="14"/>
                  </a:cubicBezTo>
                  <a:cubicBezTo>
                    <a:pt x="53" y="11"/>
                    <a:pt x="55" y="5"/>
                    <a:pt x="54" y="2"/>
                  </a:cubicBezTo>
                  <a:cubicBezTo>
                    <a:pt x="53" y="0"/>
                    <a:pt x="47" y="2"/>
                    <a:pt x="48" y="4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5" name="Freeform 7506"/>
            <p:cNvSpPr>
              <a:spLocks/>
            </p:cNvSpPr>
            <p:nvPr/>
          </p:nvSpPr>
          <p:spPr bwMode="auto">
            <a:xfrm>
              <a:off x="2421" y="4573"/>
              <a:ext cx="11" cy="6"/>
            </a:xfrm>
            <a:custGeom>
              <a:avLst/>
              <a:gdLst>
                <a:gd name="T0" fmla="*/ 9 w 12"/>
                <a:gd name="T1" fmla="*/ 3 h 7"/>
                <a:gd name="T2" fmla="*/ 6 w 12"/>
                <a:gd name="T3" fmla="*/ 3 h 7"/>
                <a:gd name="T4" fmla="*/ 0 w 12"/>
                <a:gd name="T5" fmla="*/ 3 h 7"/>
                <a:gd name="T6" fmla="*/ 6 w 12"/>
                <a:gd name="T7" fmla="*/ 0 h 7"/>
                <a:gd name="T8" fmla="*/ 9 w 12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3" y="6"/>
                    <a:pt x="0" y="5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6" name="Freeform 7507"/>
            <p:cNvSpPr>
              <a:spLocks/>
            </p:cNvSpPr>
            <p:nvPr/>
          </p:nvSpPr>
          <p:spPr bwMode="auto">
            <a:xfrm>
              <a:off x="2435" y="4580"/>
              <a:ext cx="10" cy="5"/>
            </a:xfrm>
            <a:custGeom>
              <a:avLst/>
              <a:gdLst>
                <a:gd name="T0" fmla="*/ 8 w 11"/>
                <a:gd name="T1" fmla="*/ 3 h 5"/>
                <a:gd name="T2" fmla="*/ 5 w 11"/>
                <a:gd name="T3" fmla="*/ 5 h 5"/>
                <a:gd name="T4" fmla="*/ 1 w 11"/>
                <a:gd name="T5" fmla="*/ 2 h 5"/>
                <a:gd name="T6" fmla="*/ 5 w 11"/>
                <a:gd name="T7" fmla="*/ 0 h 5"/>
                <a:gd name="T8" fmla="*/ 8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cubicBezTo>
                    <a:pt x="11" y="4"/>
                    <a:pt x="9" y="5"/>
                    <a:pt x="6" y="5"/>
                  </a:cubicBezTo>
                  <a:cubicBezTo>
                    <a:pt x="3" y="5"/>
                    <a:pt x="0" y="3"/>
                    <a:pt x="1" y="2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9" y="0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7" name="Freeform 7508"/>
            <p:cNvSpPr>
              <a:spLocks/>
            </p:cNvSpPr>
            <p:nvPr/>
          </p:nvSpPr>
          <p:spPr bwMode="auto">
            <a:xfrm>
              <a:off x="2491" y="4585"/>
              <a:ext cx="11" cy="5"/>
            </a:xfrm>
            <a:custGeom>
              <a:avLst/>
              <a:gdLst>
                <a:gd name="T0" fmla="*/ 11 w 11"/>
                <a:gd name="T1" fmla="*/ 3 h 5"/>
                <a:gd name="T2" fmla="*/ 6 w 11"/>
                <a:gd name="T3" fmla="*/ 5 h 5"/>
                <a:gd name="T4" fmla="*/ 0 w 11"/>
                <a:gd name="T5" fmla="*/ 2 h 5"/>
                <a:gd name="T6" fmla="*/ 6 w 11"/>
                <a:gd name="T7" fmla="*/ 0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cubicBezTo>
                    <a:pt x="11" y="4"/>
                    <a:pt x="8" y="5"/>
                    <a:pt x="6" y="5"/>
                  </a:cubicBezTo>
                  <a:cubicBezTo>
                    <a:pt x="3" y="4"/>
                    <a:pt x="0" y="3"/>
                    <a:pt x="0" y="2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8" name="Freeform 7509"/>
            <p:cNvSpPr>
              <a:spLocks/>
            </p:cNvSpPr>
            <p:nvPr/>
          </p:nvSpPr>
          <p:spPr bwMode="auto">
            <a:xfrm>
              <a:off x="2479" y="4584"/>
              <a:ext cx="9" cy="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0 w 9"/>
                <a:gd name="T5" fmla="*/ 2 h 5"/>
                <a:gd name="T6" fmla="*/ 5 w 9"/>
                <a:gd name="T7" fmla="*/ 1 h 5"/>
                <a:gd name="T8" fmla="*/ 9 w 9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9" y="4"/>
                    <a:pt x="7" y="5"/>
                    <a:pt x="4" y="5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2" y="0"/>
                    <a:pt x="5" y="1"/>
                  </a:cubicBezTo>
                  <a:cubicBezTo>
                    <a:pt x="7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19" name="Freeform 7510"/>
            <p:cNvSpPr>
              <a:spLocks/>
            </p:cNvSpPr>
            <p:nvPr/>
          </p:nvSpPr>
          <p:spPr bwMode="auto">
            <a:xfrm>
              <a:off x="2439" y="4572"/>
              <a:ext cx="14" cy="7"/>
            </a:xfrm>
            <a:custGeom>
              <a:avLst/>
              <a:gdLst>
                <a:gd name="T0" fmla="*/ 12 w 15"/>
                <a:gd name="T1" fmla="*/ 4 h 8"/>
                <a:gd name="T2" fmla="*/ 7 w 15"/>
                <a:gd name="T3" fmla="*/ 5 h 8"/>
                <a:gd name="T4" fmla="*/ 0 w 15"/>
                <a:gd name="T5" fmla="*/ 3 h 8"/>
                <a:gd name="T6" fmla="*/ 7 w 15"/>
                <a:gd name="T7" fmla="*/ 0 h 8"/>
                <a:gd name="T8" fmla="*/ 12 w 15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15" y="5"/>
                  </a:moveTo>
                  <a:cubicBezTo>
                    <a:pt x="15" y="7"/>
                    <a:pt x="11" y="8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1"/>
                    <a:pt x="15" y="2"/>
                    <a:pt x="15" y="5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0" name="Freeform 7511"/>
            <p:cNvSpPr>
              <a:spLocks/>
            </p:cNvSpPr>
            <p:nvPr/>
          </p:nvSpPr>
          <p:spPr bwMode="auto">
            <a:xfrm>
              <a:off x="2457" y="4580"/>
              <a:ext cx="14" cy="7"/>
            </a:xfrm>
            <a:custGeom>
              <a:avLst/>
              <a:gdLst>
                <a:gd name="T0" fmla="*/ 12 w 15"/>
                <a:gd name="T1" fmla="*/ 4 h 7"/>
                <a:gd name="T2" fmla="*/ 7 w 15"/>
                <a:gd name="T3" fmla="*/ 7 h 7"/>
                <a:gd name="T4" fmla="*/ 0 w 15"/>
                <a:gd name="T5" fmla="*/ 3 h 7"/>
                <a:gd name="T6" fmla="*/ 7 w 15"/>
                <a:gd name="T7" fmla="*/ 1 h 7"/>
                <a:gd name="T8" fmla="*/ 12 w 1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cubicBezTo>
                    <a:pt x="15" y="6"/>
                    <a:pt x="11" y="7"/>
                    <a:pt x="7" y="7"/>
                  </a:cubicBezTo>
                  <a:cubicBezTo>
                    <a:pt x="3" y="6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1"/>
                    <a:pt x="15" y="3"/>
                    <a:pt x="15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1" name="Freeform 7512"/>
            <p:cNvSpPr>
              <a:spLocks/>
            </p:cNvSpPr>
            <p:nvPr/>
          </p:nvSpPr>
          <p:spPr bwMode="auto">
            <a:xfrm>
              <a:off x="2459" y="4572"/>
              <a:ext cx="16" cy="6"/>
            </a:xfrm>
            <a:custGeom>
              <a:avLst/>
              <a:gdLst>
                <a:gd name="T0" fmla="*/ 14 w 17"/>
                <a:gd name="T1" fmla="*/ 3 h 7"/>
                <a:gd name="T2" fmla="*/ 8 w 17"/>
                <a:gd name="T3" fmla="*/ 4 h 7"/>
                <a:gd name="T4" fmla="*/ 0 w 17"/>
                <a:gd name="T5" fmla="*/ 3 h 7"/>
                <a:gd name="T6" fmla="*/ 8 w 17"/>
                <a:gd name="T7" fmla="*/ 0 h 7"/>
                <a:gd name="T8" fmla="*/ 14 w 1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">
                  <a:moveTo>
                    <a:pt x="17" y="4"/>
                  </a:moveTo>
                  <a:cubicBezTo>
                    <a:pt x="16" y="6"/>
                    <a:pt x="13" y="7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4" y="0"/>
                    <a:pt x="9" y="0"/>
                  </a:cubicBezTo>
                  <a:cubicBezTo>
                    <a:pt x="13" y="1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2" name="Freeform 7513"/>
            <p:cNvSpPr>
              <a:spLocks/>
            </p:cNvSpPr>
            <p:nvPr/>
          </p:nvSpPr>
          <p:spPr bwMode="auto">
            <a:xfrm>
              <a:off x="2477" y="4576"/>
              <a:ext cx="13" cy="6"/>
            </a:xfrm>
            <a:custGeom>
              <a:avLst/>
              <a:gdLst>
                <a:gd name="T0" fmla="*/ 10 w 15"/>
                <a:gd name="T1" fmla="*/ 3 h 7"/>
                <a:gd name="T2" fmla="*/ 4 w 15"/>
                <a:gd name="T3" fmla="*/ 4 h 7"/>
                <a:gd name="T4" fmla="*/ 0 w 15"/>
                <a:gd name="T5" fmla="*/ 3 h 7"/>
                <a:gd name="T6" fmla="*/ 5 w 15"/>
                <a:gd name="T7" fmla="*/ 0 h 7"/>
                <a:gd name="T8" fmla="*/ 10 w 1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cubicBezTo>
                    <a:pt x="15" y="6"/>
                    <a:pt x="11" y="7"/>
                    <a:pt x="7" y="7"/>
                  </a:cubicBezTo>
                  <a:cubicBezTo>
                    <a:pt x="3" y="6"/>
                    <a:pt x="0" y="5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1"/>
                    <a:pt x="15" y="2"/>
                    <a:pt x="15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3" name="Freeform 7514"/>
            <p:cNvSpPr>
              <a:spLocks/>
            </p:cNvSpPr>
            <p:nvPr/>
          </p:nvSpPr>
          <p:spPr bwMode="auto">
            <a:xfrm>
              <a:off x="2423" y="4502"/>
              <a:ext cx="37" cy="54"/>
            </a:xfrm>
            <a:custGeom>
              <a:avLst/>
              <a:gdLst>
                <a:gd name="T0" fmla="*/ 31 w 40"/>
                <a:gd name="T1" fmla="*/ 0 h 59"/>
                <a:gd name="T2" fmla="*/ 0 w 40"/>
                <a:gd name="T3" fmla="*/ 45 h 59"/>
                <a:gd name="T4" fmla="*/ 31 w 40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9">
                  <a:moveTo>
                    <a:pt x="40" y="0"/>
                  </a:moveTo>
                  <a:cubicBezTo>
                    <a:pt x="40" y="0"/>
                    <a:pt x="8" y="34"/>
                    <a:pt x="0" y="59"/>
                  </a:cubicBezTo>
                  <a:cubicBezTo>
                    <a:pt x="0" y="59"/>
                    <a:pt x="19" y="28"/>
                    <a:pt x="40" y="0"/>
                  </a:cubicBezTo>
                  <a:close/>
                </a:path>
              </a:pathLst>
            </a:custGeom>
            <a:solidFill>
              <a:srgbClr val="EEC5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4" name="Freeform 7515"/>
            <p:cNvSpPr>
              <a:spLocks/>
            </p:cNvSpPr>
            <p:nvPr/>
          </p:nvSpPr>
          <p:spPr bwMode="auto">
            <a:xfrm>
              <a:off x="2819" y="4390"/>
              <a:ext cx="105" cy="125"/>
            </a:xfrm>
            <a:custGeom>
              <a:avLst/>
              <a:gdLst>
                <a:gd name="T0" fmla="*/ 41 w 113"/>
                <a:gd name="T1" fmla="*/ 1 h 136"/>
                <a:gd name="T2" fmla="*/ 38 w 113"/>
                <a:gd name="T3" fmla="*/ 28 h 136"/>
                <a:gd name="T4" fmla="*/ 0 w 113"/>
                <a:gd name="T5" fmla="*/ 90 h 136"/>
                <a:gd name="T6" fmla="*/ 14 w 113"/>
                <a:gd name="T7" fmla="*/ 104 h 136"/>
                <a:gd name="T8" fmla="*/ 75 w 113"/>
                <a:gd name="T9" fmla="*/ 106 h 136"/>
                <a:gd name="T10" fmla="*/ 91 w 113"/>
                <a:gd name="T11" fmla="*/ 91 h 136"/>
                <a:gd name="T12" fmla="*/ 51 w 113"/>
                <a:gd name="T13" fmla="*/ 28 h 136"/>
                <a:gd name="T14" fmla="*/ 46 w 113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" h="136">
                  <a:moveTo>
                    <a:pt x="51" y="1"/>
                  </a:moveTo>
                  <a:cubicBezTo>
                    <a:pt x="51" y="17"/>
                    <a:pt x="49" y="30"/>
                    <a:pt x="47" y="37"/>
                  </a:cubicBezTo>
                  <a:cubicBezTo>
                    <a:pt x="33" y="51"/>
                    <a:pt x="0" y="116"/>
                    <a:pt x="0" y="116"/>
                  </a:cubicBezTo>
                  <a:cubicBezTo>
                    <a:pt x="0" y="126"/>
                    <a:pt x="7" y="134"/>
                    <a:pt x="17" y="134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4" y="136"/>
                    <a:pt x="112" y="128"/>
                    <a:pt x="113" y="118"/>
                  </a:cubicBezTo>
                  <a:cubicBezTo>
                    <a:pt x="113" y="118"/>
                    <a:pt x="78" y="51"/>
                    <a:pt x="64" y="37"/>
                  </a:cubicBezTo>
                  <a:cubicBezTo>
                    <a:pt x="62" y="30"/>
                    <a:pt x="59" y="21"/>
                    <a:pt x="58" y="0"/>
                  </a:cubicBezTo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5" name="Freeform 7516"/>
            <p:cNvSpPr>
              <a:spLocks/>
            </p:cNvSpPr>
            <p:nvPr/>
          </p:nvSpPr>
          <p:spPr bwMode="auto">
            <a:xfrm>
              <a:off x="2875" y="4428"/>
              <a:ext cx="3" cy="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6" name="Freeform 7517"/>
            <p:cNvSpPr>
              <a:spLocks/>
            </p:cNvSpPr>
            <p:nvPr/>
          </p:nvSpPr>
          <p:spPr bwMode="auto">
            <a:xfrm>
              <a:off x="2878" y="4431"/>
              <a:ext cx="2" cy="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7" name="Freeform 7518"/>
            <p:cNvSpPr>
              <a:spLocks/>
            </p:cNvSpPr>
            <p:nvPr/>
          </p:nvSpPr>
          <p:spPr bwMode="auto">
            <a:xfrm>
              <a:off x="2876" y="4429"/>
              <a:ext cx="9" cy="28"/>
            </a:xfrm>
            <a:custGeom>
              <a:avLst/>
              <a:gdLst>
                <a:gd name="T0" fmla="*/ 0 w 10"/>
                <a:gd name="T1" fmla="*/ 0 h 30"/>
                <a:gd name="T2" fmla="*/ 5 w 10"/>
                <a:gd name="T3" fmla="*/ 24 h 30"/>
                <a:gd name="T4" fmla="*/ 0 w 1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cubicBezTo>
                    <a:pt x="0" y="0"/>
                    <a:pt x="7" y="2"/>
                    <a:pt x="5" y="30"/>
                  </a:cubicBezTo>
                  <a:cubicBezTo>
                    <a:pt x="5" y="3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8" name="Freeform 7519"/>
            <p:cNvSpPr>
              <a:spLocks/>
            </p:cNvSpPr>
            <p:nvPr/>
          </p:nvSpPr>
          <p:spPr bwMode="auto">
            <a:xfrm>
              <a:off x="2822" y="4493"/>
              <a:ext cx="98" cy="23"/>
            </a:xfrm>
            <a:custGeom>
              <a:avLst/>
              <a:gdLst>
                <a:gd name="T0" fmla="*/ 84 w 106"/>
                <a:gd name="T1" fmla="*/ 8 h 25"/>
                <a:gd name="T2" fmla="*/ 42 w 106"/>
                <a:gd name="T3" fmla="*/ 16 h 25"/>
                <a:gd name="T4" fmla="*/ 0 w 106"/>
                <a:gd name="T5" fmla="*/ 7 h 25"/>
                <a:gd name="T6" fmla="*/ 42 w 106"/>
                <a:gd name="T7" fmla="*/ 1 h 25"/>
                <a:gd name="T8" fmla="*/ 84 w 10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25">
                  <a:moveTo>
                    <a:pt x="106" y="11"/>
                  </a:moveTo>
                  <a:cubicBezTo>
                    <a:pt x="104" y="25"/>
                    <a:pt x="82" y="21"/>
                    <a:pt x="53" y="20"/>
                  </a:cubicBezTo>
                  <a:cubicBezTo>
                    <a:pt x="24" y="20"/>
                    <a:pt x="1" y="21"/>
                    <a:pt x="0" y="10"/>
                  </a:cubicBezTo>
                  <a:cubicBezTo>
                    <a:pt x="0" y="4"/>
                    <a:pt x="24" y="0"/>
                    <a:pt x="53" y="1"/>
                  </a:cubicBezTo>
                  <a:cubicBezTo>
                    <a:pt x="82" y="1"/>
                    <a:pt x="106" y="6"/>
                    <a:pt x="106" y="11"/>
                  </a:cubicBezTo>
                  <a:close/>
                </a:path>
              </a:pathLst>
            </a:custGeom>
            <a:solidFill>
              <a:srgbClr val="F6CB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29" name="Freeform 7520"/>
            <p:cNvSpPr>
              <a:spLocks/>
            </p:cNvSpPr>
            <p:nvPr/>
          </p:nvSpPr>
          <p:spPr bwMode="auto">
            <a:xfrm>
              <a:off x="2820" y="4478"/>
              <a:ext cx="75" cy="24"/>
            </a:xfrm>
            <a:custGeom>
              <a:avLst/>
              <a:gdLst>
                <a:gd name="T0" fmla="*/ 0 w 81"/>
                <a:gd name="T1" fmla="*/ 17 h 26"/>
                <a:gd name="T2" fmla="*/ 64 w 81"/>
                <a:gd name="T3" fmla="*/ 14 h 26"/>
                <a:gd name="T4" fmla="*/ 1 w 81"/>
                <a:gd name="T5" fmla="*/ 2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26">
                  <a:moveTo>
                    <a:pt x="0" y="22"/>
                  </a:moveTo>
                  <a:cubicBezTo>
                    <a:pt x="15" y="0"/>
                    <a:pt x="81" y="17"/>
                    <a:pt x="81" y="17"/>
                  </a:cubicBezTo>
                  <a:cubicBezTo>
                    <a:pt x="4" y="12"/>
                    <a:pt x="1" y="26"/>
                    <a:pt x="1" y="26"/>
                  </a:cubicBezTo>
                </a:path>
              </a:pathLst>
            </a:custGeom>
            <a:solidFill>
              <a:srgbClr val="F4ED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0" name="Freeform 7521"/>
            <p:cNvSpPr>
              <a:spLocks/>
            </p:cNvSpPr>
            <p:nvPr/>
          </p:nvSpPr>
          <p:spPr bwMode="auto">
            <a:xfrm>
              <a:off x="2822" y="4483"/>
              <a:ext cx="51" cy="15"/>
            </a:xfrm>
            <a:custGeom>
              <a:avLst/>
              <a:gdLst>
                <a:gd name="T0" fmla="*/ 0 w 55"/>
                <a:gd name="T1" fmla="*/ 13 h 16"/>
                <a:gd name="T2" fmla="*/ 44 w 55"/>
                <a:gd name="T3" fmla="*/ 8 h 16"/>
                <a:gd name="T4" fmla="*/ 0 w 55"/>
                <a:gd name="T5" fmla="*/ 1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16">
                  <a:moveTo>
                    <a:pt x="0" y="16"/>
                  </a:moveTo>
                  <a:cubicBezTo>
                    <a:pt x="0" y="16"/>
                    <a:pt x="14" y="3"/>
                    <a:pt x="55" y="8"/>
                  </a:cubicBezTo>
                  <a:cubicBezTo>
                    <a:pt x="55" y="8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1" name="Freeform 7522"/>
            <p:cNvSpPr>
              <a:spLocks/>
            </p:cNvSpPr>
            <p:nvPr/>
          </p:nvSpPr>
          <p:spPr bwMode="auto">
            <a:xfrm>
              <a:off x="2825" y="4410"/>
              <a:ext cx="47" cy="80"/>
            </a:xfrm>
            <a:custGeom>
              <a:avLst/>
              <a:gdLst>
                <a:gd name="T0" fmla="*/ 35 w 51"/>
                <a:gd name="T1" fmla="*/ 4 h 86"/>
                <a:gd name="T2" fmla="*/ 25 w 51"/>
                <a:gd name="T3" fmla="*/ 26 h 86"/>
                <a:gd name="T4" fmla="*/ 11 w 51"/>
                <a:gd name="T5" fmla="*/ 48 h 86"/>
                <a:gd name="T6" fmla="*/ 6 w 51"/>
                <a:gd name="T7" fmla="*/ 60 h 86"/>
                <a:gd name="T8" fmla="*/ 2 w 51"/>
                <a:gd name="T9" fmla="*/ 68 h 86"/>
                <a:gd name="T10" fmla="*/ 7 w 51"/>
                <a:gd name="T11" fmla="*/ 66 h 86"/>
                <a:gd name="T12" fmla="*/ 17 w 51"/>
                <a:gd name="T13" fmla="*/ 63 h 86"/>
                <a:gd name="T14" fmla="*/ 29 w 51"/>
                <a:gd name="T15" fmla="*/ 56 h 86"/>
                <a:gd name="T16" fmla="*/ 29 w 51"/>
                <a:gd name="T17" fmla="*/ 48 h 86"/>
                <a:gd name="T18" fmla="*/ 32 w 51"/>
                <a:gd name="T19" fmla="*/ 41 h 86"/>
                <a:gd name="T20" fmla="*/ 35 w 51"/>
                <a:gd name="T21" fmla="*/ 29 h 86"/>
                <a:gd name="T22" fmla="*/ 38 w 51"/>
                <a:gd name="T23" fmla="*/ 11 h 86"/>
                <a:gd name="T24" fmla="*/ 39 w 51"/>
                <a:gd name="T25" fmla="*/ 2 h 86"/>
                <a:gd name="T26" fmla="*/ 35 w 51"/>
                <a:gd name="T27" fmla="*/ 5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86">
                  <a:moveTo>
                    <a:pt x="44" y="4"/>
                  </a:moveTo>
                  <a:cubicBezTo>
                    <a:pt x="44" y="16"/>
                    <a:pt x="39" y="24"/>
                    <a:pt x="32" y="32"/>
                  </a:cubicBezTo>
                  <a:cubicBezTo>
                    <a:pt x="25" y="41"/>
                    <a:pt x="20" y="50"/>
                    <a:pt x="14" y="60"/>
                  </a:cubicBezTo>
                  <a:cubicBezTo>
                    <a:pt x="12" y="65"/>
                    <a:pt x="9" y="70"/>
                    <a:pt x="7" y="75"/>
                  </a:cubicBezTo>
                  <a:cubicBezTo>
                    <a:pt x="6" y="76"/>
                    <a:pt x="0" y="83"/>
                    <a:pt x="2" y="84"/>
                  </a:cubicBezTo>
                  <a:cubicBezTo>
                    <a:pt x="3" y="86"/>
                    <a:pt x="8" y="83"/>
                    <a:pt x="10" y="82"/>
                  </a:cubicBezTo>
                  <a:cubicBezTo>
                    <a:pt x="13" y="80"/>
                    <a:pt x="17" y="79"/>
                    <a:pt x="21" y="79"/>
                  </a:cubicBezTo>
                  <a:cubicBezTo>
                    <a:pt x="28" y="78"/>
                    <a:pt x="34" y="77"/>
                    <a:pt x="37" y="69"/>
                  </a:cubicBezTo>
                  <a:cubicBezTo>
                    <a:pt x="38" y="66"/>
                    <a:pt x="38" y="63"/>
                    <a:pt x="38" y="60"/>
                  </a:cubicBezTo>
                  <a:cubicBezTo>
                    <a:pt x="39" y="57"/>
                    <a:pt x="40" y="54"/>
                    <a:pt x="41" y="51"/>
                  </a:cubicBezTo>
                  <a:cubicBezTo>
                    <a:pt x="42" y="46"/>
                    <a:pt x="43" y="40"/>
                    <a:pt x="45" y="35"/>
                  </a:cubicBezTo>
                  <a:cubicBezTo>
                    <a:pt x="47" y="28"/>
                    <a:pt x="48" y="21"/>
                    <a:pt x="49" y="14"/>
                  </a:cubicBezTo>
                  <a:cubicBezTo>
                    <a:pt x="49" y="11"/>
                    <a:pt x="51" y="5"/>
                    <a:pt x="50" y="2"/>
                  </a:cubicBezTo>
                  <a:cubicBezTo>
                    <a:pt x="49" y="0"/>
                    <a:pt x="43" y="2"/>
                    <a:pt x="44" y="5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2" name="Freeform 7523"/>
            <p:cNvSpPr>
              <a:spLocks/>
            </p:cNvSpPr>
            <p:nvPr/>
          </p:nvSpPr>
          <p:spPr bwMode="auto">
            <a:xfrm>
              <a:off x="2831" y="4499"/>
              <a:ext cx="12" cy="6"/>
            </a:xfrm>
            <a:custGeom>
              <a:avLst/>
              <a:gdLst>
                <a:gd name="T0" fmla="*/ 12 w 12"/>
                <a:gd name="T1" fmla="*/ 3 h 7"/>
                <a:gd name="T2" fmla="*/ 6 w 12"/>
                <a:gd name="T3" fmla="*/ 4 h 7"/>
                <a:gd name="T4" fmla="*/ 0 w 12"/>
                <a:gd name="T5" fmla="*/ 3 h 7"/>
                <a:gd name="T6" fmla="*/ 6 w 12"/>
                <a:gd name="T7" fmla="*/ 0 h 7"/>
                <a:gd name="T8" fmla="*/ 12 w 12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cubicBezTo>
                    <a:pt x="12" y="5"/>
                    <a:pt x="9" y="7"/>
                    <a:pt x="6" y="7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3" name="Freeform 7524"/>
            <p:cNvSpPr>
              <a:spLocks/>
            </p:cNvSpPr>
            <p:nvPr/>
          </p:nvSpPr>
          <p:spPr bwMode="auto">
            <a:xfrm>
              <a:off x="2845" y="4505"/>
              <a:ext cx="11" cy="5"/>
            </a:xfrm>
            <a:custGeom>
              <a:avLst/>
              <a:gdLst>
                <a:gd name="T0" fmla="*/ 11 w 11"/>
                <a:gd name="T1" fmla="*/ 3 h 5"/>
                <a:gd name="T2" fmla="*/ 6 w 11"/>
                <a:gd name="T3" fmla="*/ 5 h 5"/>
                <a:gd name="T4" fmla="*/ 1 w 11"/>
                <a:gd name="T5" fmla="*/ 3 h 5"/>
                <a:gd name="T6" fmla="*/ 6 w 11"/>
                <a:gd name="T7" fmla="*/ 0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cubicBezTo>
                    <a:pt x="11" y="4"/>
                    <a:pt x="9" y="5"/>
                    <a:pt x="6" y="5"/>
                  </a:cubicBezTo>
                  <a:cubicBezTo>
                    <a:pt x="3" y="5"/>
                    <a:pt x="0" y="4"/>
                    <a:pt x="1" y="3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4" name="Oval 7525"/>
            <p:cNvSpPr>
              <a:spLocks noChangeArrowheads="1"/>
            </p:cNvSpPr>
            <p:nvPr/>
          </p:nvSpPr>
          <p:spPr bwMode="auto">
            <a:xfrm>
              <a:off x="2903" y="4507"/>
              <a:ext cx="9" cy="4"/>
            </a:xfrm>
            <a:prstGeom prst="ellipse">
              <a:avLst/>
            </a:pr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35" name="Freeform 7526"/>
            <p:cNvSpPr>
              <a:spLocks/>
            </p:cNvSpPr>
            <p:nvPr/>
          </p:nvSpPr>
          <p:spPr bwMode="auto">
            <a:xfrm>
              <a:off x="2890" y="4507"/>
              <a:ext cx="9" cy="4"/>
            </a:xfrm>
            <a:custGeom>
              <a:avLst/>
              <a:gdLst>
                <a:gd name="T0" fmla="*/ 6 w 10"/>
                <a:gd name="T1" fmla="*/ 2 h 4"/>
                <a:gd name="T2" fmla="*/ 5 w 10"/>
                <a:gd name="T3" fmla="*/ 4 h 4"/>
                <a:gd name="T4" fmla="*/ 0 w 10"/>
                <a:gd name="T5" fmla="*/ 2 h 4"/>
                <a:gd name="T6" fmla="*/ 5 w 10"/>
                <a:gd name="T7" fmla="*/ 0 h 4"/>
                <a:gd name="T8" fmla="*/ 6 w 1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6" name="Freeform 7527"/>
            <p:cNvSpPr>
              <a:spLocks/>
            </p:cNvSpPr>
            <p:nvPr/>
          </p:nvSpPr>
          <p:spPr bwMode="auto">
            <a:xfrm>
              <a:off x="2850" y="4497"/>
              <a:ext cx="14" cy="7"/>
            </a:xfrm>
            <a:custGeom>
              <a:avLst/>
              <a:gdLst>
                <a:gd name="T0" fmla="*/ 12 w 15"/>
                <a:gd name="T1" fmla="*/ 4 h 8"/>
                <a:gd name="T2" fmla="*/ 7 w 15"/>
                <a:gd name="T3" fmla="*/ 5 h 8"/>
                <a:gd name="T4" fmla="*/ 0 w 15"/>
                <a:gd name="T5" fmla="*/ 4 h 8"/>
                <a:gd name="T6" fmla="*/ 7 w 15"/>
                <a:gd name="T7" fmla="*/ 0 h 8"/>
                <a:gd name="T8" fmla="*/ 12 w 15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15" y="4"/>
                  </a:moveTo>
                  <a:cubicBezTo>
                    <a:pt x="14" y="6"/>
                    <a:pt x="11" y="8"/>
                    <a:pt x="7" y="8"/>
                  </a:cubicBezTo>
                  <a:cubicBezTo>
                    <a:pt x="3" y="7"/>
                    <a:pt x="0" y="6"/>
                    <a:pt x="0" y="4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5" y="2"/>
                    <a:pt x="15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7" name="Freeform 7528"/>
            <p:cNvSpPr>
              <a:spLocks/>
            </p:cNvSpPr>
            <p:nvPr/>
          </p:nvSpPr>
          <p:spPr bwMode="auto">
            <a:xfrm>
              <a:off x="2868" y="4504"/>
              <a:ext cx="13" cy="7"/>
            </a:xfrm>
            <a:custGeom>
              <a:avLst/>
              <a:gdLst>
                <a:gd name="T0" fmla="*/ 10 w 15"/>
                <a:gd name="T1" fmla="*/ 4 h 7"/>
                <a:gd name="T2" fmla="*/ 4 w 15"/>
                <a:gd name="T3" fmla="*/ 7 h 7"/>
                <a:gd name="T4" fmla="*/ 0 w 15"/>
                <a:gd name="T5" fmla="*/ 3 h 7"/>
                <a:gd name="T6" fmla="*/ 4 w 15"/>
                <a:gd name="T7" fmla="*/ 0 h 7"/>
                <a:gd name="T8" fmla="*/ 10 w 1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cubicBezTo>
                    <a:pt x="15" y="5"/>
                    <a:pt x="11" y="7"/>
                    <a:pt x="7" y="7"/>
                  </a:cubicBezTo>
                  <a:cubicBezTo>
                    <a:pt x="3" y="6"/>
                    <a:pt x="0" y="5"/>
                    <a:pt x="0" y="3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5" y="2"/>
                    <a:pt x="15" y="4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38" name="Oval 7529"/>
            <p:cNvSpPr>
              <a:spLocks noChangeArrowheads="1"/>
            </p:cNvSpPr>
            <p:nvPr/>
          </p:nvSpPr>
          <p:spPr bwMode="auto">
            <a:xfrm>
              <a:off x="2869" y="4496"/>
              <a:ext cx="15" cy="7"/>
            </a:xfrm>
            <a:prstGeom prst="ellipse">
              <a:avLst/>
            </a:pr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39" name="Oval 7530"/>
            <p:cNvSpPr>
              <a:spLocks noChangeArrowheads="1"/>
            </p:cNvSpPr>
            <p:nvPr/>
          </p:nvSpPr>
          <p:spPr bwMode="auto">
            <a:xfrm>
              <a:off x="2887" y="4499"/>
              <a:ext cx="14" cy="5"/>
            </a:xfrm>
            <a:prstGeom prst="ellipse">
              <a:avLst/>
            </a:pr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40" name="Freeform 7531"/>
            <p:cNvSpPr>
              <a:spLocks/>
            </p:cNvSpPr>
            <p:nvPr/>
          </p:nvSpPr>
          <p:spPr bwMode="auto">
            <a:xfrm>
              <a:off x="2831" y="4426"/>
              <a:ext cx="35" cy="56"/>
            </a:xfrm>
            <a:custGeom>
              <a:avLst/>
              <a:gdLst>
                <a:gd name="T0" fmla="*/ 31 w 37"/>
                <a:gd name="T1" fmla="*/ 0 h 61"/>
                <a:gd name="T2" fmla="*/ 0 w 37"/>
                <a:gd name="T3" fmla="*/ 47 h 61"/>
                <a:gd name="T4" fmla="*/ 31 w 37"/>
                <a:gd name="T5" fmla="*/ 0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61">
                  <a:moveTo>
                    <a:pt x="37" y="0"/>
                  </a:moveTo>
                  <a:cubicBezTo>
                    <a:pt x="37" y="0"/>
                    <a:pt x="7" y="36"/>
                    <a:pt x="0" y="61"/>
                  </a:cubicBezTo>
                  <a:cubicBezTo>
                    <a:pt x="0" y="61"/>
                    <a:pt x="17" y="29"/>
                    <a:pt x="37" y="0"/>
                  </a:cubicBezTo>
                  <a:close/>
                </a:path>
              </a:pathLst>
            </a:custGeom>
            <a:solidFill>
              <a:srgbClr val="EEC5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1" name="Freeform 7532"/>
            <p:cNvSpPr>
              <a:spLocks/>
            </p:cNvSpPr>
            <p:nvPr/>
          </p:nvSpPr>
          <p:spPr bwMode="auto">
            <a:xfrm>
              <a:off x="3070" y="4371"/>
              <a:ext cx="108" cy="132"/>
            </a:xfrm>
            <a:custGeom>
              <a:avLst/>
              <a:gdLst>
                <a:gd name="T0" fmla="*/ 0 w 117"/>
                <a:gd name="T1" fmla="*/ 3 h 142"/>
                <a:gd name="T2" fmla="*/ 11 w 117"/>
                <a:gd name="T3" fmla="*/ 31 h 142"/>
                <a:gd name="T4" fmla="*/ 10 w 117"/>
                <a:gd name="T5" fmla="*/ 104 h 142"/>
                <a:gd name="T6" fmla="*/ 29 w 117"/>
                <a:gd name="T7" fmla="*/ 110 h 142"/>
                <a:gd name="T8" fmla="*/ 83 w 117"/>
                <a:gd name="T9" fmla="*/ 80 h 142"/>
                <a:gd name="T10" fmla="*/ 88 w 117"/>
                <a:gd name="T11" fmla="*/ 61 h 142"/>
                <a:gd name="T12" fmla="*/ 23 w 117"/>
                <a:gd name="T13" fmla="*/ 24 h 142"/>
                <a:gd name="T14" fmla="*/ 6 w 117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142">
                  <a:moveTo>
                    <a:pt x="0" y="3"/>
                  </a:moveTo>
                  <a:cubicBezTo>
                    <a:pt x="7" y="21"/>
                    <a:pt x="12" y="32"/>
                    <a:pt x="14" y="39"/>
                  </a:cubicBezTo>
                  <a:cubicBezTo>
                    <a:pt x="9" y="58"/>
                    <a:pt x="13" y="130"/>
                    <a:pt x="13" y="130"/>
                  </a:cubicBezTo>
                  <a:cubicBezTo>
                    <a:pt x="18" y="139"/>
                    <a:pt x="28" y="142"/>
                    <a:pt x="37" y="137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13" y="95"/>
                    <a:pt x="117" y="85"/>
                    <a:pt x="112" y="76"/>
                  </a:cubicBezTo>
                  <a:cubicBezTo>
                    <a:pt x="112" y="76"/>
                    <a:pt x="48" y="35"/>
                    <a:pt x="29" y="30"/>
                  </a:cubicBezTo>
                  <a:cubicBezTo>
                    <a:pt x="27" y="29"/>
                    <a:pt x="22" y="29"/>
                    <a:pt x="6" y="0"/>
                  </a:cubicBezTo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2" name="Freeform 7533"/>
            <p:cNvSpPr>
              <a:spLocks/>
            </p:cNvSpPr>
            <p:nvPr/>
          </p:nvSpPr>
          <p:spPr bwMode="auto">
            <a:xfrm>
              <a:off x="3096" y="4403"/>
              <a:ext cx="3" cy="3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1 w 4"/>
                <a:gd name="T5" fmla="*/ 2 h 3"/>
                <a:gd name="T6" fmla="*/ 1 w 4"/>
                <a:gd name="T7" fmla="*/ 0 h 3"/>
                <a:gd name="T8" fmla="*/ 2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3" name="Freeform 7534"/>
            <p:cNvSpPr>
              <a:spLocks/>
            </p:cNvSpPr>
            <p:nvPr/>
          </p:nvSpPr>
          <p:spPr bwMode="auto">
            <a:xfrm>
              <a:off x="3100" y="4405"/>
              <a:ext cx="2" cy="3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4" name="Freeform 7535"/>
            <p:cNvSpPr>
              <a:spLocks/>
            </p:cNvSpPr>
            <p:nvPr/>
          </p:nvSpPr>
          <p:spPr bwMode="auto">
            <a:xfrm>
              <a:off x="3097" y="4401"/>
              <a:ext cx="18" cy="26"/>
            </a:xfrm>
            <a:custGeom>
              <a:avLst/>
              <a:gdLst>
                <a:gd name="T0" fmla="*/ 0 w 19"/>
                <a:gd name="T1" fmla="*/ 4 h 28"/>
                <a:gd name="T2" fmla="*/ 16 w 19"/>
                <a:gd name="T3" fmla="*/ 22 h 28"/>
                <a:gd name="T4" fmla="*/ 0 w 19"/>
                <a:gd name="T5" fmla="*/ 4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8">
                  <a:moveTo>
                    <a:pt x="0" y="4"/>
                  </a:moveTo>
                  <a:cubicBezTo>
                    <a:pt x="0" y="4"/>
                    <a:pt x="7" y="3"/>
                    <a:pt x="19" y="28"/>
                  </a:cubicBezTo>
                  <a:cubicBezTo>
                    <a:pt x="19" y="28"/>
                    <a:pt x="8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5" name="Freeform 7536"/>
            <p:cNvSpPr>
              <a:spLocks/>
            </p:cNvSpPr>
            <p:nvPr/>
          </p:nvSpPr>
          <p:spPr bwMode="auto">
            <a:xfrm>
              <a:off x="3084" y="4443"/>
              <a:ext cx="94" cy="60"/>
            </a:xfrm>
            <a:custGeom>
              <a:avLst/>
              <a:gdLst>
                <a:gd name="T0" fmla="*/ 76 w 101"/>
                <a:gd name="T1" fmla="*/ 5 h 65"/>
                <a:gd name="T2" fmla="*/ 44 w 101"/>
                <a:gd name="T3" fmla="*/ 30 h 65"/>
                <a:gd name="T4" fmla="*/ 3 w 101"/>
                <a:gd name="T5" fmla="*/ 44 h 65"/>
                <a:gd name="T6" fmla="*/ 35 w 101"/>
                <a:gd name="T7" fmla="*/ 17 h 65"/>
                <a:gd name="T8" fmla="*/ 76 w 101"/>
                <a:gd name="T9" fmla="*/ 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65">
                  <a:moveTo>
                    <a:pt x="95" y="5"/>
                  </a:moveTo>
                  <a:cubicBezTo>
                    <a:pt x="101" y="17"/>
                    <a:pt x="79" y="24"/>
                    <a:pt x="54" y="39"/>
                  </a:cubicBezTo>
                  <a:cubicBezTo>
                    <a:pt x="28" y="53"/>
                    <a:pt x="9" y="65"/>
                    <a:pt x="3" y="56"/>
                  </a:cubicBezTo>
                  <a:cubicBezTo>
                    <a:pt x="0" y="51"/>
                    <a:pt x="19" y="36"/>
                    <a:pt x="44" y="22"/>
                  </a:cubicBezTo>
                  <a:cubicBezTo>
                    <a:pt x="70" y="7"/>
                    <a:pt x="93" y="0"/>
                    <a:pt x="95" y="5"/>
                  </a:cubicBezTo>
                  <a:close/>
                </a:path>
              </a:pathLst>
            </a:custGeom>
            <a:solidFill>
              <a:srgbClr val="F6CB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6" name="Freeform 7537"/>
            <p:cNvSpPr>
              <a:spLocks/>
            </p:cNvSpPr>
            <p:nvPr/>
          </p:nvSpPr>
          <p:spPr bwMode="auto">
            <a:xfrm>
              <a:off x="3082" y="4451"/>
              <a:ext cx="64" cy="44"/>
            </a:xfrm>
            <a:custGeom>
              <a:avLst/>
              <a:gdLst>
                <a:gd name="T0" fmla="*/ 1 w 69"/>
                <a:gd name="T1" fmla="*/ 34 h 48"/>
                <a:gd name="T2" fmla="*/ 55 w 69"/>
                <a:gd name="T3" fmla="*/ 0 h 48"/>
                <a:gd name="T4" fmla="*/ 4 w 69"/>
                <a:gd name="T5" fmla="*/ 37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8">
                  <a:moveTo>
                    <a:pt x="1" y="44"/>
                  </a:moveTo>
                  <a:cubicBezTo>
                    <a:pt x="3" y="18"/>
                    <a:pt x="69" y="0"/>
                    <a:pt x="69" y="0"/>
                  </a:cubicBezTo>
                  <a:cubicBezTo>
                    <a:pt x="0" y="34"/>
                    <a:pt x="4" y="48"/>
                    <a:pt x="4" y="48"/>
                  </a:cubicBezTo>
                </a:path>
              </a:pathLst>
            </a:custGeom>
            <a:solidFill>
              <a:srgbClr val="F4ED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7" name="Freeform 7538"/>
            <p:cNvSpPr>
              <a:spLocks/>
            </p:cNvSpPr>
            <p:nvPr/>
          </p:nvSpPr>
          <p:spPr bwMode="auto">
            <a:xfrm>
              <a:off x="3084" y="4459"/>
              <a:ext cx="41" cy="32"/>
            </a:xfrm>
            <a:custGeom>
              <a:avLst/>
              <a:gdLst>
                <a:gd name="T0" fmla="*/ 0 w 44"/>
                <a:gd name="T1" fmla="*/ 27 h 35"/>
                <a:gd name="T2" fmla="*/ 35 w 44"/>
                <a:gd name="T3" fmla="*/ 0 h 35"/>
                <a:gd name="T4" fmla="*/ 0 w 44"/>
                <a:gd name="T5" fmla="*/ 27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0" y="35"/>
                  </a:moveTo>
                  <a:cubicBezTo>
                    <a:pt x="0" y="35"/>
                    <a:pt x="6" y="16"/>
                    <a:pt x="44" y="0"/>
                  </a:cubicBezTo>
                  <a:cubicBezTo>
                    <a:pt x="44" y="0"/>
                    <a:pt x="2" y="1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8" name="Freeform 7539"/>
            <p:cNvSpPr>
              <a:spLocks/>
            </p:cNvSpPr>
            <p:nvPr/>
          </p:nvSpPr>
          <p:spPr bwMode="auto">
            <a:xfrm>
              <a:off x="3079" y="4391"/>
              <a:ext cx="28" cy="90"/>
            </a:xfrm>
            <a:custGeom>
              <a:avLst/>
              <a:gdLst>
                <a:gd name="T0" fmla="*/ 2 w 30"/>
                <a:gd name="T1" fmla="*/ 6 h 97"/>
                <a:gd name="T2" fmla="*/ 5 w 30"/>
                <a:gd name="T3" fmla="*/ 29 h 97"/>
                <a:gd name="T4" fmla="*/ 4 w 30"/>
                <a:gd name="T5" fmla="*/ 55 h 97"/>
                <a:gd name="T6" fmla="*/ 4 w 30"/>
                <a:gd name="T7" fmla="*/ 68 h 97"/>
                <a:gd name="T8" fmla="*/ 5 w 30"/>
                <a:gd name="T9" fmla="*/ 77 h 97"/>
                <a:gd name="T10" fmla="*/ 8 w 30"/>
                <a:gd name="T11" fmla="*/ 72 h 97"/>
                <a:gd name="T12" fmla="*/ 16 w 30"/>
                <a:gd name="T13" fmla="*/ 66 h 97"/>
                <a:gd name="T14" fmla="*/ 22 w 30"/>
                <a:gd name="T15" fmla="*/ 52 h 97"/>
                <a:gd name="T16" fmla="*/ 20 w 30"/>
                <a:gd name="T17" fmla="*/ 45 h 97"/>
                <a:gd name="T18" fmla="*/ 19 w 30"/>
                <a:gd name="T19" fmla="*/ 39 h 97"/>
                <a:gd name="T20" fmla="*/ 15 w 30"/>
                <a:gd name="T21" fmla="*/ 26 h 97"/>
                <a:gd name="T22" fmla="*/ 8 w 30"/>
                <a:gd name="T23" fmla="*/ 8 h 97"/>
                <a:gd name="T24" fmla="*/ 5 w 30"/>
                <a:gd name="T25" fmla="*/ 1 h 97"/>
                <a:gd name="T26" fmla="*/ 2 w 30"/>
                <a:gd name="T27" fmla="*/ 6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97">
                  <a:moveTo>
                    <a:pt x="2" y="6"/>
                  </a:moveTo>
                  <a:cubicBezTo>
                    <a:pt x="7" y="16"/>
                    <a:pt x="7" y="25"/>
                    <a:pt x="5" y="36"/>
                  </a:cubicBezTo>
                  <a:cubicBezTo>
                    <a:pt x="4" y="47"/>
                    <a:pt x="4" y="58"/>
                    <a:pt x="4" y="69"/>
                  </a:cubicBezTo>
                  <a:cubicBezTo>
                    <a:pt x="4" y="74"/>
                    <a:pt x="4" y="80"/>
                    <a:pt x="4" y="85"/>
                  </a:cubicBezTo>
                  <a:cubicBezTo>
                    <a:pt x="4" y="87"/>
                    <a:pt x="3" y="95"/>
                    <a:pt x="5" y="96"/>
                  </a:cubicBezTo>
                  <a:cubicBezTo>
                    <a:pt x="7" y="97"/>
                    <a:pt x="10" y="92"/>
                    <a:pt x="11" y="90"/>
                  </a:cubicBezTo>
                  <a:cubicBezTo>
                    <a:pt x="13" y="87"/>
                    <a:pt x="15" y="84"/>
                    <a:pt x="19" y="82"/>
                  </a:cubicBezTo>
                  <a:cubicBezTo>
                    <a:pt x="25" y="78"/>
                    <a:pt x="30" y="74"/>
                    <a:pt x="28" y="65"/>
                  </a:cubicBezTo>
                  <a:cubicBezTo>
                    <a:pt x="27" y="62"/>
                    <a:pt x="26" y="60"/>
                    <a:pt x="25" y="57"/>
                  </a:cubicBezTo>
                  <a:cubicBezTo>
                    <a:pt x="24" y="54"/>
                    <a:pt x="23" y="51"/>
                    <a:pt x="22" y="48"/>
                  </a:cubicBezTo>
                  <a:cubicBezTo>
                    <a:pt x="20" y="43"/>
                    <a:pt x="19" y="37"/>
                    <a:pt x="18" y="32"/>
                  </a:cubicBezTo>
                  <a:cubicBezTo>
                    <a:pt x="17" y="25"/>
                    <a:pt x="14" y="18"/>
                    <a:pt x="11" y="11"/>
                  </a:cubicBezTo>
                  <a:cubicBezTo>
                    <a:pt x="10" y="9"/>
                    <a:pt x="8" y="2"/>
                    <a:pt x="5" y="1"/>
                  </a:cubicBezTo>
                  <a:cubicBezTo>
                    <a:pt x="3" y="0"/>
                    <a:pt x="0" y="4"/>
                    <a:pt x="2" y="6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49" name="Freeform 7540"/>
            <p:cNvSpPr>
              <a:spLocks/>
            </p:cNvSpPr>
            <p:nvPr/>
          </p:nvSpPr>
          <p:spPr bwMode="auto">
            <a:xfrm>
              <a:off x="3094" y="4483"/>
              <a:ext cx="11" cy="8"/>
            </a:xfrm>
            <a:custGeom>
              <a:avLst/>
              <a:gdLst>
                <a:gd name="T0" fmla="*/ 8 w 12"/>
                <a:gd name="T1" fmla="*/ 2 h 9"/>
                <a:gd name="T2" fmla="*/ 6 w 12"/>
                <a:gd name="T3" fmla="*/ 4 h 9"/>
                <a:gd name="T4" fmla="*/ 1 w 12"/>
                <a:gd name="T5" fmla="*/ 5 h 9"/>
                <a:gd name="T6" fmla="*/ 5 w 12"/>
                <a:gd name="T7" fmla="*/ 2 h 9"/>
                <a:gd name="T8" fmla="*/ 8 w 12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1" y="2"/>
                  </a:moveTo>
                  <a:cubicBezTo>
                    <a:pt x="12" y="3"/>
                    <a:pt x="10" y="6"/>
                    <a:pt x="8" y="7"/>
                  </a:cubicBezTo>
                  <a:cubicBezTo>
                    <a:pt x="5" y="9"/>
                    <a:pt x="2" y="9"/>
                    <a:pt x="1" y="8"/>
                  </a:cubicBezTo>
                  <a:cubicBezTo>
                    <a:pt x="0" y="6"/>
                    <a:pt x="2" y="4"/>
                    <a:pt x="5" y="2"/>
                  </a:cubicBezTo>
                  <a:cubicBezTo>
                    <a:pt x="8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0" name="Freeform 7541"/>
            <p:cNvSpPr>
              <a:spLocks/>
            </p:cNvSpPr>
            <p:nvPr/>
          </p:nvSpPr>
          <p:spPr bwMode="auto">
            <a:xfrm>
              <a:off x="3109" y="4482"/>
              <a:ext cx="11" cy="7"/>
            </a:xfrm>
            <a:custGeom>
              <a:avLst/>
              <a:gdLst>
                <a:gd name="T0" fmla="*/ 10 w 11"/>
                <a:gd name="T1" fmla="*/ 1 h 7"/>
                <a:gd name="T2" fmla="*/ 6 w 11"/>
                <a:gd name="T3" fmla="*/ 6 h 7"/>
                <a:gd name="T4" fmla="*/ 1 w 11"/>
                <a:gd name="T5" fmla="*/ 6 h 7"/>
                <a:gd name="T6" fmla="*/ 4 w 11"/>
                <a:gd name="T7" fmla="*/ 2 h 7"/>
                <a:gd name="T8" fmla="*/ 10 w 11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10" y="1"/>
                  </a:moveTo>
                  <a:cubicBezTo>
                    <a:pt x="11" y="2"/>
                    <a:pt x="9" y="4"/>
                    <a:pt x="6" y="6"/>
                  </a:cubicBezTo>
                  <a:cubicBezTo>
                    <a:pt x="4" y="7"/>
                    <a:pt x="1" y="7"/>
                    <a:pt x="1" y="6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1" name="Freeform 7542"/>
            <p:cNvSpPr>
              <a:spLocks/>
            </p:cNvSpPr>
            <p:nvPr/>
          </p:nvSpPr>
          <p:spPr bwMode="auto">
            <a:xfrm>
              <a:off x="3159" y="4455"/>
              <a:ext cx="10" cy="7"/>
            </a:xfrm>
            <a:custGeom>
              <a:avLst/>
              <a:gdLst>
                <a:gd name="T0" fmla="*/ 10 w 10"/>
                <a:gd name="T1" fmla="*/ 1 h 7"/>
                <a:gd name="T2" fmla="*/ 6 w 10"/>
                <a:gd name="T3" fmla="*/ 5 h 7"/>
                <a:gd name="T4" fmla="*/ 0 w 10"/>
                <a:gd name="T5" fmla="*/ 6 h 7"/>
                <a:gd name="T6" fmla="*/ 4 w 10"/>
                <a:gd name="T7" fmla="*/ 1 h 7"/>
                <a:gd name="T8" fmla="*/ 10 w 1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10" y="1"/>
                  </a:moveTo>
                  <a:cubicBezTo>
                    <a:pt x="10" y="2"/>
                    <a:pt x="9" y="4"/>
                    <a:pt x="6" y="5"/>
                  </a:cubicBezTo>
                  <a:cubicBezTo>
                    <a:pt x="3" y="7"/>
                    <a:pt x="1" y="7"/>
                    <a:pt x="0" y="6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2" name="Freeform 7543"/>
            <p:cNvSpPr>
              <a:spLocks/>
            </p:cNvSpPr>
            <p:nvPr/>
          </p:nvSpPr>
          <p:spPr bwMode="auto">
            <a:xfrm>
              <a:off x="3148" y="4462"/>
              <a:ext cx="9" cy="6"/>
            </a:xfrm>
            <a:custGeom>
              <a:avLst/>
              <a:gdLst>
                <a:gd name="T0" fmla="*/ 9 w 9"/>
                <a:gd name="T1" fmla="*/ 1 h 7"/>
                <a:gd name="T2" fmla="*/ 6 w 9"/>
                <a:gd name="T3" fmla="*/ 3 h 7"/>
                <a:gd name="T4" fmla="*/ 0 w 9"/>
                <a:gd name="T5" fmla="*/ 3 h 7"/>
                <a:gd name="T6" fmla="*/ 4 w 9"/>
                <a:gd name="T7" fmla="*/ 2 h 7"/>
                <a:gd name="T8" fmla="*/ 9 w 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1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3" y="6"/>
                    <a:pt x="1" y="7"/>
                    <a:pt x="0" y="6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6" y="0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3" name="Freeform 7544"/>
            <p:cNvSpPr>
              <a:spLocks/>
            </p:cNvSpPr>
            <p:nvPr/>
          </p:nvSpPr>
          <p:spPr bwMode="auto">
            <a:xfrm>
              <a:off x="3108" y="4471"/>
              <a:ext cx="14" cy="10"/>
            </a:xfrm>
            <a:custGeom>
              <a:avLst/>
              <a:gdLst>
                <a:gd name="T0" fmla="*/ 11 w 15"/>
                <a:gd name="T1" fmla="*/ 2 h 11"/>
                <a:gd name="T2" fmla="*/ 7 w 15"/>
                <a:gd name="T3" fmla="*/ 6 h 11"/>
                <a:gd name="T4" fmla="*/ 1 w 15"/>
                <a:gd name="T5" fmla="*/ 6 h 11"/>
                <a:gd name="T6" fmla="*/ 6 w 15"/>
                <a:gd name="T7" fmla="*/ 2 h 11"/>
                <a:gd name="T8" fmla="*/ 11 w 15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1">
                  <a:moveTo>
                    <a:pt x="14" y="2"/>
                  </a:moveTo>
                  <a:cubicBezTo>
                    <a:pt x="15" y="4"/>
                    <a:pt x="13" y="7"/>
                    <a:pt x="10" y="9"/>
                  </a:cubicBezTo>
                  <a:cubicBezTo>
                    <a:pt x="6" y="11"/>
                    <a:pt x="2" y="11"/>
                    <a:pt x="1" y="9"/>
                  </a:cubicBezTo>
                  <a:cubicBezTo>
                    <a:pt x="0" y="7"/>
                    <a:pt x="3" y="4"/>
                    <a:pt x="6" y="2"/>
                  </a:cubicBezTo>
                  <a:cubicBezTo>
                    <a:pt x="10" y="0"/>
                    <a:pt x="13" y="0"/>
                    <a:pt x="14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4" name="Freeform 7545"/>
            <p:cNvSpPr>
              <a:spLocks/>
            </p:cNvSpPr>
            <p:nvPr/>
          </p:nvSpPr>
          <p:spPr bwMode="auto">
            <a:xfrm>
              <a:off x="3128" y="4469"/>
              <a:ext cx="14" cy="9"/>
            </a:xfrm>
            <a:custGeom>
              <a:avLst/>
              <a:gdLst>
                <a:gd name="T0" fmla="*/ 11 w 15"/>
                <a:gd name="T1" fmla="*/ 1 h 10"/>
                <a:gd name="T2" fmla="*/ 7 w 15"/>
                <a:gd name="T3" fmla="*/ 5 h 10"/>
                <a:gd name="T4" fmla="*/ 1 w 15"/>
                <a:gd name="T5" fmla="*/ 5 h 10"/>
                <a:gd name="T6" fmla="*/ 6 w 15"/>
                <a:gd name="T7" fmla="*/ 2 h 10"/>
                <a:gd name="T8" fmla="*/ 11 w 15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1"/>
                  </a:moveTo>
                  <a:cubicBezTo>
                    <a:pt x="15" y="3"/>
                    <a:pt x="12" y="5"/>
                    <a:pt x="9" y="7"/>
                  </a:cubicBezTo>
                  <a:cubicBezTo>
                    <a:pt x="5" y="9"/>
                    <a:pt x="2" y="10"/>
                    <a:pt x="1" y="8"/>
                  </a:cubicBezTo>
                  <a:cubicBezTo>
                    <a:pt x="0" y="7"/>
                    <a:pt x="2" y="4"/>
                    <a:pt x="6" y="2"/>
                  </a:cubicBezTo>
                  <a:cubicBezTo>
                    <a:pt x="9" y="0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5" name="Freeform 7546"/>
            <p:cNvSpPr>
              <a:spLocks/>
            </p:cNvSpPr>
            <p:nvPr/>
          </p:nvSpPr>
          <p:spPr bwMode="auto">
            <a:xfrm>
              <a:off x="3125" y="4460"/>
              <a:ext cx="15" cy="10"/>
            </a:xfrm>
            <a:custGeom>
              <a:avLst/>
              <a:gdLst>
                <a:gd name="T0" fmla="*/ 12 w 16"/>
                <a:gd name="T1" fmla="*/ 1 h 11"/>
                <a:gd name="T2" fmla="*/ 8 w 16"/>
                <a:gd name="T3" fmla="*/ 5 h 11"/>
                <a:gd name="T4" fmla="*/ 1 w 16"/>
                <a:gd name="T5" fmla="*/ 6 h 11"/>
                <a:gd name="T6" fmla="*/ 6 w 16"/>
                <a:gd name="T7" fmla="*/ 2 h 11"/>
                <a:gd name="T8" fmla="*/ 12 w 16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5" y="1"/>
                  </a:moveTo>
                  <a:cubicBezTo>
                    <a:pt x="16" y="3"/>
                    <a:pt x="13" y="6"/>
                    <a:pt x="10" y="8"/>
                  </a:cubicBezTo>
                  <a:cubicBezTo>
                    <a:pt x="6" y="11"/>
                    <a:pt x="2" y="11"/>
                    <a:pt x="1" y="9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0"/>
                    <a:pt x="15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6" name="Freeform 7547"/>
            <p:cNvSpPr>
              <a:spLocks/>
            </p:cNvSpPr>
            <p:nvPr/>
          </p:nvSpPr>
          <p:spPr bwMode="auto">
            <a:xfrm>
              <a:off x="3142" y="4454"/>
              <a:ext cx="14" cy="10"/>
            </a:xfrm>
            <a:custGeom>
              <a:avLst/>
              <a:gdLst>
                <a:gd name="T0" fmla="*/ 11 w 15"/>
                <a:gd name="T1" fmla="*/ 1 h 10"/>
                <a:gd name="T2" fmla="*/ 7 w 15"/>
                <a:gd name="T3" fmla="*/ 7 h 10"/>
                <a:gd name="T4" fmla="*/ 1 w 15"/>
                <a:gd name="T5" fmla="*/ 8 h 10"/>
                <a:gd name="T6" fmla="*/ 6 w 15"/>
                <a:gd name="T7" fmla="*/ 2 h 10"/>
                <a:gd name="T8" fmla="*/ 11 w 15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1"/>
                  </a:moveTo>
                  <a:cubicBezTo>
                    <a:pt x="15" y="3"/>
                    <a:pt x="12" y="5"/>
                    <a:pt x="9" y="7"/>
                  </a:cubicBezTo>
                  <a:cubicBezTo>
                    <a:pt x="5" y="9"/>
                    <a:pt x="2" y="10"/>
                    <a:pt x="1" y="8"/>
                  </a:cubicBezTo>
                  <a:cubicBezTo>
                    <a:pt x="0" y="7"/>
                    <a:pt x="2" y="4"/>
                    <a:pt x="6" y="2"/>
                  </a:cubicBezTo>
                  <a:cubicBezTo>
                    <a:pt x="9" y="0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7" name="Freeform 7548"/>
            <p:cNvSpPr>
              <a:spLocks/>
            </p:cNvSpPr>
            <p:nvPr/>
          </p:nvSpPr>
          <p:spPr bwMode="auto">
            <a:xfrm>
              <a:off x="3079" y="4407"/>
              <a:ext cx="7" cy="66"/>
            </a:xfrm>
            <a:custGeom>
              <a:avLst/>
              <a:gdLst>
                <a:gd name="T0" fmla="*/ 5 w 8"/>
                <a:gd name="T1" fmla="*/ 0 h 71"/>
                <a:gd name="T2" fmla="*/ 4 w 8"/>
                <a:gd name="T3" fmla="*/ 57 h 71"/>
                <a:gd name="T4" fmla="*/ 5 w 8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1">
                  <a:moveTo>
                    <a:pt x="8" y="0"/>
                  </a:moveTo>
                  <a:cubicBezTo>
                    <a:pt x="8" y="0"/>
                    <a:pt x="0" y="46"/>
                    <a:pt x="6" y="71"/>
                  </a:cubicBezTo>
                  <a:cubicBezTo>
                    <a:pt x="6" y="71"/>
                    <a:pt x="6" y="35"/>
                    <a:pt x="8" y="0"/>
                  </a:cubicBezTo>
                  <a:close/>
                </a:path>
              </a:pathLst>
            </a:custGeom>
            <a:solidFill>
              <a:srgbClr val="EEC5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8" name="Freeform 7549"/>
            <p:cNvSpPr>
              <a:spLocks/>
            </p:cNvSpPr>
            <p:nvPr/>
          </p:nvSpPr>
          <p:spPr bwMode="auto">
            <a:xfrm>
              <a:off x="3394" y="4324"/>
              <a:ext cx="105" cy="136"/>
            </a:xfrm>
            <a:custGeom>
              <a:avLst/>
              <a:gdLst>
                <a:gd name="T0" fmla="*/ 24 w 113"/>
                <a:gd name="T1" fmla="*/ 5 h 147"/>
                <a:gd name="T2" fmla="*/ 26 w 113"/>
                <a:gd name="T3" fmla="*/ 35 h 147"/>
                <a:gd name="T4" fmla="*/ 0 w 113"/>
                <a:gd name="T5" fmla="*/ 103 h 147"/>
                <a:gd name="T6" fmla="*/ 18 w 113"/>
                <a:gd name="T7" fmla="*/ 115 h 147"/>
                <a:gd name="T8" fmla="*/ 78 w 113"/>
                <a:gd name="T9" fmla="*/ 105 h 147"/>
                <a:gd name="T10" fmla="*/ 90 w 113"/>
                <a:gd name="T11" fmla="*/ 89 h 147"/>
                <a:gd name="T12" fmla="*/ 40 w 113"/>
                <a:gd name="T13" fmla="*/ 32 h 147"/>
                <a:gd name="T14" fmla="*/ 29 w 113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" h="147">
                  <a:moveTo>
                    <a:pt x="30" y="5"/>
                  </a:moveTo>
                  <a:cubicBezTo>
                    <a:pt x="35" y="26"/>
                    <a:pt x="32" y="37"/>
                    <a:pt x="32" y="44"/>
                  </a:cubicBezTo>
                  <a:cubicBezTo>
                    <a:pt x="21" y="61"/>
                    <a:pt x="0" y="130"/>
                    <a:pt x="0" y="130"/>
                  </a:cubicBezTo>
                  <a:cubicBezTo>
                    <a:pt x="2" y="140"/>
                    <a:pt x="11" y="147"/>
                    <a:pt x="21" y="145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107" y="131"/>
                    <a:pt x="113" y="121"/>
                    <a:pt x="112" y="112"/>
                  </a:cubicBezTo>
                  <a:cubicBezTo>
                    <a:pt x="112" y="112"/>
                    <a:pt x="65" y="52"/>
                    <a:pt x="49" y="41"/>
                  </a:cubicBezTo>
                  <a:cubicBezTo>
                    <a:pt x="42" y="29"/>
                    <a:pt x="40" y="21"/>
                    <a:pt x="35" y="0"/>
                  </a:cubicBezTo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59" name="Freeform 7550"/>
            <p:cNvSpPr>
              <a:spLocks/>
            </p:cNvSpPr>
            <p:nvPr/>
          </p:nvSpPr>
          <p:spPr bwMode="auto">
            <a:xfrm>
              <a:off x="3437" y="4366"/>
              <a:ext cx="2" cy="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0" name="Freeform 7551"/>
            <p:cNvSpPr>
              <a:spLocks/>
            </p:cNvSpPr>
            <p:nvPr/>
          </p:nvSpPr>
          <p:spPr bwMode="auto">
            <a:xfrm>
              <a:off x="3439" y="4369"/>
              <a:ext cx="3" cy="3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1 w 3"/>
                <a:gd name="T5" fmla="*/ 2 h 3"/>
                <a:gd name="T6" fmla="*/ 1 w 3"/>
                <a:gd name="T7" fmla="*/ 0 h 3"/>
                <a:gd name="T8" fmla="*/ 3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1" name="Freeform 7552"/>
            <p:cNvSpPr>
              <a:spLocks/>
            </p:cNvSpPr>
            <p:nvPr/>
          </p:nvSpPr>
          <p:spPr bwMode="auto">
            <a:xfrm>
              <a:off x="3437" y="4366"/>
              <a:ext cx="10" cy="28"/>
            </a:xfrm>
            <a:custGeom>
              <a:avLst/>
              <a:gdLst>
                <a:gd name="T0" fmla="*/ 0 w 10"/>
                <a:gd name="T1" fmla="*/ 1 h 30"/>
                <a:gd name="T2" fmla="*/ 10 w 10"/>
                <a:gd name="T3" fmla="*/ 24 h 30"/>
                <a:gd name="T4" fmla="*/ 0 w 10"/>
                <a:gd name="T5" fmla="*/ 1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0">
                  <a:moveTo>
                    <a:pt x="0" y="1"/>
                  </a:moveTo>
                  <a:cubicBezTo>
                    <a:pt x="0" y="1"/>
                    <a:pt x="7" y="2"/>
                    <a:pt x="10" y="30"/>
                  </a:cubicBezTo>
                  <a:cubicBezTo>
                    <a:pt x="10" y="30"/>
                    <a:pt x="1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2" name="Freeform 7553"/>
            <p:cNvSpPr>
              <a:spLocks/>
            </p:cNvSpPr>
            <p:nvPr/>
          </p:nvSpPr>
          <p:spPr bwMode="auto">
            <a:xfrm>
              <a:off x="3398" y="4428"/>
              <a:ext cx="98" cy="31"/>
            </a:xfrm>
            <a:custGeom>
              <a:avLst/>
              <a:gdLst>
                <a:gd name="T0" fmla="*/ 83 w 106"/>
                <a:gd name="T1" fmla="*/ 5 h 34"/>
                <a:gd name="T2" fmla="*/ 43 w 106"/>
                <a:gd name="T3" fmla="*/ 18 h 34"/>
                <a:gd name="T4" fmla="*/ 1 w 106"/>
                <a:gd name="T5" fmla="*/ 17 h 34"/>
                <a:gd name="T6" fmla="*/ 40 w 106"/>
                <a:gd name="T7" fmla="*/ 5 h 34"/>
                <a:gd name="T8" fmla="*/ 83 w 106"/>
                <a:gd name="T9" fmla="*/ 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34">
                  <a:moveTo>
                    <a:pt x="105" y="6"/>
                  </a:moveTo>
                  <a:cubicBezTo>
                    <a:pt x="106" y="19"/>
                    <a:pt x="83" y="19"/>
                    <a:pt x="55" y="24"/>
                  </a:cubicBezTo>
                  <a:cubicBezTo>
                    <a:pt x="26" y="29"/>
                    <a:pt x="4" y="34"/>
                    <a:pt x="1" y="23"/>
                  </a:cubicBezTo>
                  <a:cubicBezTo>
                    <a:pt x="0" y="18"/>
                    <a:pt x="23" y="10"/>
                    <a:pt x="51" y="5"/>
                  </a:cubicBezTo>
                  <a:cubicBezTo>
                    <a:pt x="80" y="0"/>
                    <a:pt x="104" y="0"/>
                    <a:pt x="105" y="6"/>
                  </a:cubicBezTo>
                  <a:close/>
                </a:path>
              </a:pathLst>
            </a:custGeom>
            <a:solidFill>
              <a:srgbClr val="F6CB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3" name="Freeform 7554"/>
            <p:cNvSpPr>
              <a:spLocks/>
            </p:cNvSpPr>
            <p:nvPr/>
          </p:nvSpPr>
          <p:spPr bwMode="auto">
            <a:xfrm>
              <a:off x="3396" y="4423"/>
              <a:ext cx="72" cy="26"/>
            </a:xfrm>
            <a:custGeom>
              <a:avLst/>
              <a:gdLst>
                <a:gd name="T0" fmla="*/ 0 w 78"/>
                <a:gd name="T1" fmla="*/ 19 h 28"/>
                <a:gd name="T2" fmla="*/ 61 w 78"/>
                <a:gd name="T3" fmla="*/ 4 h 28"/>
                <a:gd name="T4" fmla="*/ 1 w 78"/>
                <a:gd name="T5" fmla="*/ 22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28">
                  <a:moveTo>
                    <a:pt x="0" y="24"/>
                  </a:moveTo>
                  <a:cubicBezTo>
                    <a:pt x="10" y="0"/>
                    <a:pt x="78" y="4"/>
                    <a:pt x="78" y="4"/>
                  </a:cubicBezTo>
                  <a:cubicBezTo>
                    <a:pt x="2" y="14"/>
                    <a:pt x="1" y="28"/>
                    <a:pt x="1" y="28"/>
                  </a:cubicBezTo>
                </a:path>
              </a:pathLst>
            </a:custGeom>
            <a:solidFill>
              <a:srgbClr val="F4ED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4" name="Freeform 7555"/>
            <p:cNvSpPr>
              <a:spLocks/>
            </p:cNvSpPr>
            <p:nvPr/>
          </p:nvSpPr>
          <p:spPr bwMode="auto">
            <a:xfrm>
              <a:off x="3397" y="4428"/>
              <a:ext cx="49" cy="17"/>
            </a:xfrm>
            <a:custGeom>
              <a:avLst/>
              <a:gdLst>
                <a:gd name="T0" fmla="*/ 0 w 53"/>
                <a:gd name="T1" fmla="*/ 13 h 19"/>
                <a:gd name="T2" fmla="*/ 42 w 53"/>
                <a:gd name="T3" fmla="*/ 0 h 19"/>
                <a:gd name="T4" fmla="*/ 0 w 53"/>
                <a:gd name="T5" fmla="*/ 13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9">
                  <a:moveTo>
                    <a:pt x="0" y="19"/>
                  </a:moveTo>
                  <a:cubicBezTo>
                    <a:pt x="0" y="19"/>
                    <a:pt x="12" y="3"/>
                    <a:pt x="53" y="0"/>
                  </a:cubicBezTo>
                  <a:cubicBezTo>
                    <a:pt x="53" y="0"/>
                    <a:pt x="9" y="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5" name="Freeform 7556"/>
            <p:cNvSpPr>
              <a:spLocks/>
            </p:cNvSpPr>
            <p:nvPr/>
          </p:nvSpPr>
          <p:spPr bwMode="auto">
            <a:xfrm>
              <a:off x="3399" y="4350"/>
              <a:ext cx="33" cy="86"/>
            </a:xfrm>
            <a:custGeom>
              <a:avLst/>
              <a:gdLst>
                <a:gd name="T0" fmla="*/ 22 w 36"/>
                <a:gd name="T1" fmla="*/ 5 h 93"/>
                <a:gd name="T2" fmla="*/ 17 w 36"/>
                <a:gd name="T3" fmla="*/ 28 h 93"/>
                <a:gd name="T4" fmla="*/ 6 w 36"/>
                <a:gd name="T5" fmla="*/ 51 h 93"/>
                <a:gd name="T6" fmla="*/ 4 w 36"/>
                <a:gd name="T7" fmla="*/ 64 h 93"/>
                <a:gd name="T8" fmla="*/ 1 w 36"/>
                <a:gd name="T9" fmla="*/ 72 h 93"/>
                <a:gd name="T10" fmla="*/ 6 w 36"/>
                <a:gd name="T11" fmla="*/ 69 h 93"/>
                <a:gd name="T12" fmla="*/ 15 w 36"/>
                <a:gd name="T13" fmla="*/ 65 h 93"/>
                <a:gd name="T14" fmla="*/ 26 w 36"/>
                <a:gd name="T15" fmla="*/ 55 h 93"/>
                <a:gd name="T16" fmla="*/ 26 w 36"/>
                <a:gd name="T17" fmla="*/ 48 h 93"/>
                <a:gd name="T18" fmla="*/ 26 w 36"/>
                <a:gd name="T19" fmla="*/ 40 h 93"/>
                <a:gd name="T20" fmla="*/ 27 w 36"/>
                <a:gd name="T21" fmla="*/ 28 h 93"/>
                <a:gd name="T22" fmla="*/ 27 w 36"/>
                <a:gd name="T23" fmla="*/ 10 h 93"/>
                <a:gd name="T24" fmla="*/ 26 w 36"/>
                <a:gd name="T25" fmla="*/ 2 h 93"/>
                <a:gd name="T26" fmla="*/ 22 w 36"/>
                <a:gd name="T27" fmla="*/ 5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93">
                  <a:moveTo>
                    <a:pt x="28" y="5"/>
                  </a:moveTo>
                  <a:cubicBezTo>
                    <a:pt x="30" y="16"/>
                    <a:pt x="27" y="25"/>
                    <a:pt x="22" y="35"/>
                  </a:cubicBezTo>
                  <a:cubicBezTo>
                    <a:pt x="16" y="45"/>
                    <a:pt x="13" y="55"/>
                    <a:pt x="9" y="65"/>
                  </a:cubicBezTo>
                  <a:cubicBezTo>
                    <a:pt x="7" y="70"/>
                    <a:pt x="6" y="76"/>
                    <a:pt x="4" y="81"/>
                  </a:cubicBezTo>
                  <a:cubicBezTo>
                    <a:pt x="4" y="83"/>
                    <a:pt x="0" y="90"/>
                    <a:pt x="1" y="91"/>
                  </a:cubicBezTo>
                  <a:cubicBezTo>
                    <a:pt x="3" y="93"/>
                    <a:pt x="8" y="89"/>
                    <a:pt x="9" y="88"/>
                  </a:cubicBezTo>
                  <a:cubicBezTo>
                    <a:pt x="12" y="85"/>
                    <a:pt x="15" y="83"/>
                    <a:pt x="19" y="82"/>
                  </a:cubicBezTo>
                  <a:cubicBezTo>
                    <a:pt x="26" y="81"/>
                    <a:pt x="32" y="78"/>
                    <a:pt x="33" y="70"/>
                  </a:cubicBezTo>
                  <a:cubicBezTo>
                    <a:pt x="34" y="67"/>
                    <a:pt x="33" y="64"/>
                    <a:pt x="33" y="61"/>
                  </a:cubicBezTo>
                  <a:cubicBezTo>
                    <a:pt x="33" y="58"/>
                    <a:pt x="33" y="55"/>
                    <a:pt x="33" y="51"/>
                  </a:cubicBezTo>
                  <a:cubicBezTo>
                    <a:pt x="33" y="46"/>
                    <a:pt x="34" y="41"/>
                    <a:pt x="35" y="35"/>
                  </a:cubicBezTo>
                  <a:cubicBezTo>
                    <a:pt x="36" y="28"/>
                    <a:pt x="36" y="21"/>
                    <a:pt x="35" y="13"/>
                  </a:cubicBezTo>
                  <a:cubicBezTo>
                    <a:pt x="35" y="11"/>
                    <a:pt x="35" y="4"/>
                    <a:pt x="33" y="2"/>
                  </a:cubicBezTo>
                  <a:cubicBezTo>
                    <a:pt x="32" y="0"/>
                    <a:pt x="27" y="3"/>
                    <a:pt x="28" y="5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6" name="Freeform 7557"/>
            <p:cNvSpPr>
              <a:spLocks/>
            </p:cNvSpPr>
            <p:nvPr/>
          </p:nvSpPr>
          <p:spPr bwMode="auto">
            <a:xfrm>
              <a:off x="3407" y="4443"/>
              <a:ext cx="11" cy="7"/>
            </a:xfrm>
            <a:custGeom>
              <a:avLst/>
              <a:gdLst>
                <a:gd name="T0" fmla="*/ 9 w 12"/>
                <a:gd name="T1" fmla="*/ 2 h 7"/>
                <a:gd name="T2" fmla="*/ 6 w 12"/>
                <a:gd name="T3" fmla="*/ 6 h 7"/>
                <a:gd name="T4" fmla="*/ 0 w 12"/>
                <a:gd name="T5" fmla="*/ 4 h 7"/>
                <a:gd name="T6" fmla="*/ 6 w 12"/>
                <a:gd name="T7" fmla="*/ 0 h 7"/>
                <a:gd name="T8" fmla="*/ 9 w 12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cubicBezTo>
                    <a:pt x="12" y="4"/>
                    <a:pt x="10" y="6"/>
                    <a:pt x="7" y="6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1"/>
                    <a:pt x="12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7" name="Freeform 7558"/>
            <p:cNvSpPr>
              <a:spLocks/>
            </p:cNvSpPr>
            <p:nvPr/>
          </p:nvSpPr>
          <p:spPr bwMode="auto">
            <a:xfrm>
              <a:off x="3423" y="4447"/>
              <a:ext cx="9" cy="5"/>
            </a:xfrm>
            <a:custGeom>
              <a:avLst/>
              <a:gdLst>
                <a:gd name="T0" fmla="*/ 7 w 10"/>
                <a:gd name="T1" fmla="*/ 2 h 5"/>
                <a:gd name="T2" fmla="*/ 5 w 10"/>
                <a:gd name="T3" fmla="*/ 5 h 5"/>
                <a:gd name="T4" fmla="*/ 0 w 10"/>
                <a:gd name="T5" fmla="*/ 4 h 5"/>
                <a:gd name="T6" fmla="*/ 5 w 10"/>
                <a:gd name="T7" fmla="*/ 0 h 5"/>
                <a:gd name="T8" fmla="*/ 7 w 10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cubicBezTo>
                    <a:pt x="10" y="3"/>
                    <a:pt x="8" y="4"/>
                    <a:pt x="5" y="5"/>
                  </a:cubicBezTo>
                  <a:cubicBezTo>
                    <a:pt x="3" y="5"/>
                    <a:pt x="0" y="5"/>
                    <a:pt x="0" y="4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8" name="Freeform 7559"/>
            <p:cNvSpPr>
              <a:spLocks/>
            </p:cNvSpPr>
            <p:nvPr/>
          </p:nvSpPr>
          <p:spPr bwMode="auto">
            <a:xfrm>
              <a:off x="3478" y="4438"/>
              <a:ext cx="10" cy="4"/>
            </a:xfrm>
            <a:custGeom>
              <a:avLst/>
              <a:gdLst>
                <a:gd name="T0" fmla="*/ 8 w 11"/>
                <a:gd name="T1" fmla="*/ 2 h 5"/>
                <a:gd name="T2" fmla="*/ 5 w 11"/>
                <a:gd name="T3" fmla="*/ 2 h 5"/>
                <a:gd name="T4" fmla="*/ 0 w 11"/>
                <a:gd name="T5" fmla="*/ 2 h 5"/>
                <a:gd name="T6" fmla="*/ 5 w 11"/>
                <a:gd name="T7" fmla="*/ 0 h 5"/>
                <a:gd name="T8" fmla="*/ 8 w 11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3" y="5"/>
                    <a:pt x="0" y="5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69" name="Freeform 7560"/>
            <p:cNvSpPr>
              <a:spLocks/>
            </p:cNvSpPr>
            <p:nvPr/>
          </p:nvSpPr>
          <p:spPr bwMode="auto">
            <a:xfrm>
              <a:off x="3465" y="4441"/>
              <a:ext cx="9" cy="4"/>
            </a:xfrm>
            <a:custGeom>
              <a:avLst/>
              <a:gdLst>
                <a:gd name="T0" fmla="*/ 7 w 10"/>
                <a:gd name="T1" fmla="*/ 2 h 5"/>
                <a:gd name="T2" fmla="*/ 5 w 10"/>
                <a:gd name="T3" fmla="*/ 2 h 5"/>
                <a:gd name="T4" fmla="*/ 1 w 10"/>
                <a:gd name="T5" fmla="*/ 2 h 5"/>
                <a:gd name="T6" fmla="*/ 5 w 10"/>
                <a:gd name="T7" fmla="*/ 0 h 5"/>
                <a:gd name="T8" fmla="*/ 7 w 10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cubicBezTo>
                    <a:pt x="10" y="3"/>
                    <a:pt x="8" y="4"/>
                    <a:pt x="6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0" name="Freeform 7561"/>
            <p:cNvSpPr>
              <a:spLocks/>
            </p:cNvSpPr>
            <p:nvPr/>
          </p:nvSpPr>
          <p:spPr bwMode="auto">
            <a:xfrm>
              <a:off x="3424" y="4437"/>
              <a:ext cx="14" cy="8"/>
            </a:xfrm>
            <a:custGeom>
              <a:avLst/>
              <a:gdLst>
                <a:gd name="T0" fmla="*/ 12 w 15"/>
                <a:gd name="T1" fmla="*/ 3 h 9"/>
                <a:gd name="T2" fmla="*/ 7 w 15"/>
                <a:gd name="T3" fmla="*/ 5 h 9"/>
                <a:gd name="T4" fmla="*/ 1 w 15"/>
                <a:gd name="T5" fmla="*/ 4 h 9"/>
                <a:gd name="T6" fmla="*/ 7 w 15"/>
                <a:gd name="T7" fmla="*/ 1 h 9"/>
                <a:gd name="T8" fmla="*/ 12 w 15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5" y="3"/>
                  </a:moveTo>
                  <a:cubicBezTo>
                    <a:pt x="15" y="5"/>
                    <a:pt x="12" y="8"/>
                    <a:pt x="8" y="8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3" y="2"/>
                    <a:pt x="7" y="1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1" name="Freeform 7562"/>
            <p:cNvSpPr>
              <a:spLocks/>
            </p:cNvSpPr>
            <p:nvPr/>
          </p:nvSpPr>
          <p:spPr bwMode="auto">
            <a:xfrm>
              <a:off x="3444" y="4441"/>
              <a:ext cx="14" cy="7"/>
            </a:xfrm>
            <a:custGeom>
              <a:avLst/>
              <a:gdLst>
                <a:gd name="T0" fmla="*/ 11 w 15"/>
                <a:gd name="T1" fmla="*/ 2 h 7"/>
                <a:gd name="T2" fmla="*/ 7 w 15"/>
                <a:gd name="T3" fmla="*/ 7 h 7"/>
                <a:gd name="T4" fmla="*/ 0 w 15"/>
                <a:gd name="T5" fmla="*/ 5 h 7"/>
                <a:gd name="T6" fmla="*/ 7 w 15"/>
                <a:gd name="T7" fmla="*/ 1 h 7"/>
                <a:gd name="T8" fmla="*/ 11 w 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14" y="2"/>
                  </a:moveTo>
                  <a:cubicBezTo>
                    <a:pt x="15" y="4"/>
                    <a:pt x="12" y="6"/>
                    <a:pt x="8" y="7"/>
                  </a:cubicBezTo>
                  <a:cubicBezTo>
                    <a:pt x="4" y="7"/>
                    <a:pt x="0" y="7"/>
                    <a:pt x="0" y="5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2" name="Freeform 7563"/>
            <p:cNvSpPr>
              <a:spLocks/>
            </p:cNvSpPr>
            <p:nvPr/>
          </p:nvSpPr>
          <p:spPr bwMode="auto">
            <a:xfrm>
              <a:off x="3443" y="4432"/>
              <a:ext cx="16" cy="8"/>
            </a:xfrm>
            <a:custGeom>
              <a:avLst/>
              <a:gdLst>
                <a:gd name="T0" fmla="*/ 14 w 17"/>
                <a:gd name="T1" fmla="*/ 3 h 8"/>
                <a:gd name="T2" fmla="*/ 8 w 17"/>
                <a:gd name="T3" fmla="*/ 8 h 8"/>
                <a:gd name="T4" fmla="*/ 1 w 17"/>
                <a:gd name="T5" fmla="*/ 5 h 8"/>
                <a:gd name="T6" fmla="*/ 8 w 17"/>
                <a:gd name="T7" fmla="*/ 1 h 8"/>
                <a:gd name="T8" fmla="*/ 14 w 17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3"/>
                  </a:moveTo>
                  <a:cubicBezTo>
                    <a:pt x="17" y="5"/>
                    <a:pt x="14" y="7"/>
                    <a:pt x="9" y="8"/>
                  </a:cubicBezTo>
                  <a:cubicBezTo>
                    <a:pt x="5" y="8"/>
                    <a:pt x="1" y="7"/>
                    <a:pt x="1" y="5"/>
                  </a:cubicBezTo>
                  <a:cubicBezTo>
                    <a:pt x="0" y="4"/>
                    <a:pt x="4" y="1"/>
                    <a:pt x="8" y="1"/>
                  </a:cubicBezTo>
                  <a:cubicBezTo>
                    <a:pt x="13" y="0"/>
                    <a:pt x="17" y="1"/>
                    <a:pt x="17" y="3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3" name="Freeform 7564"/>
            <p:cNvSpPr>
              <a:spLocks/>
            </p:cNvSpPr>
            <p:nvPr/>
          </p:nvSpPr>
          <p:spPr bwMode="auto">
            <a:xfrm>
              <a:off x="3462" y="4432"/>
              <a:ext cx="13" cy="7"/>
            </a:xfrm>
            <a:custGeom>
              <a:avLst/>
              <a:gdLst>
                <a:gd name="T0" fmla="*/ 10 w 15"/>
                <a:gd name="T1" fmla="*/ 2 h 7"/>
                <a:gd name="T2" fmla="*/ 5 w 15"/>
                <a:gd name="T3" fmla="*/ 7 h 7"/>
                <a:gd name="T4" fmla="*/ 0 w 15"/>
                <a:gd name="T5" fmla="*/ 5 h 7"/>
                <a:gd name="T6" fmla="*/ 4 w 15"/>
                <a:gd name="T7" fmla="*/ 0 h 7"/>
                <a:gd name="T8" fmla="*/ 10 w 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15" y="2"/>
                  </a:moveTo>
                  <a:cubicBezTo>
                    <a:pt x="15" y="4"/>
                    <a:pt x="12" y="6"/>
                    <a:pt x="8" y="7"/>
                  </a:cubicBezTo>
                  <a:cubicBezTo>
                    <a:pt x="4" y="7"/>
                    <a:pt x="1" y="6"/>
                    <a:pt x="0" y="5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1" y="0"/>
                    <a:pt x="14" y="1"/>
                    <a:pt x="15" y="2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4" name="Freeform 7565"/>
            <p:cNvSpPr>
              <a:spLocks/>
            </p:cNvSpPr>
            <p:nvPr/>
          </p:nvSpPr>
          <p:spPr bwMode="auto">
            <a:xfrm>
              <a:off x="3403" y="4366"/>
              <a:ext cx="23" cy="62"/>
            </a:xfrm>
            <a:custGeom>
              <a:avLst/>
              <a:gdLst>
                <a:gd name="T0" fmla="*/ 19 w 25"/>
                <a:gd name="T1" fmla="*/ 0 h 66"/>
                <a:gd name="T2" fmla="*/ 0 w 25"/>
                <a:gd name="T3" fmla="*/ 54 h 66"/>
                <a:gd name="T4" fmla="*/ 19 w 25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6">
                  <a:moveTo>
                    <a:pt x="25" y="0"/>
                  </a:moveTo>
                  <a:cubicBezTo>
                    <a:pt x="25" y="0"/>
                    <a:pt x="3" y="41"/>
                    <a:pt x="0" y="66"/>
                  </a:cubicBezTo>
                  <a:cubicBezTo>
                    <a:pt x="0" y="66"/>
                    <a:pt x="12" y="32"/>
                    <a:pt x="25" y="0"/>
                  </a:cubicBezTo>
                  <a:close/>
                </a:path>
              </a:pathLst>
            </a:custGeom>
            <a:solidFill>
              <a:srgbClr val="EEC5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5" name="Freeform 7566"/>
            <p:cNvSpPr>
              <a:spLocks/>
            </p:cNvSpPr>
            <p:nvPr/>
          </p:nvSpPr>
          <p:spPr bwMode="auto">
            <a:xfrm>
              <a:off x="3454" y="3929"/>
              <a:ext cx="134" cy="105"/>
            </a:xfrm>
            <a:custGeom>
              <a:avLst/>
              <a:gdLst>
                <a:gd name="T0" fmla="*/ 3 w 144"/>
                <a:gd name="T1" fmla="*/ 62 h 113"/>
                <a:gd name="T2" fmla="*/ 34 w 144"/>
                <a:gd name="T3" fmla="*/ 62 h 113"/>
                <a:gd name="T4" fmla="*/ 102 w 144"/>
                <a:gd name="T5" fmla="*/ 91 h 113"/>
                <a:gd name="T6" fmla="*/ 115 w 144"/>
                <a:gd name="T7" fmla="*/ 74 h 113"/>
                <a:gd name="T8" fmla="*/ 107 w 144"/>
                <a:gd name="T9" fmla="*/ 14 h 113"/>
                <a:gd name="T10" fmla="*/ 91 w 144"/>
                <a:gd name="T11" fmla="*/ 1 h 113"/>
                <a:gd name="T12" fmla="*/ 32 w 144"/>
                <a:gd name="T13" fmla="*/ 50 h 113"/>
                <a:gd name="T14" fmla="*/ 0 w 144"/>
                <a:gd name="T15" fmla="*/ 59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113">
                  <a:moveTo>
                    <a:pt x="3" y="78"/>
                  </a:moveTo>
                  <a:cubicBezTo>
                    <a:pt x="24" y="75"/>
                    <a:pt x="35" y="78"/>
                    <a:pt x="43" y="78"/>
                  </a:cubicBezTo>
                  <a:cubicBezTo>
                    <a:pt x="59" y="90"/>
                    <a:pt x="127" y="113"/>
                    <a:pt x="127" y="113"/>
                  </a:cubicBezTo>
                  <a:cubicBezTo>
                    <a:pt x="137" y="112"/>
                    <a:pt x="144" y="103"/>
                    <a:pt x="143" y="93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2" y="7"/>
                    <a:pt x="123" y="0"/>
                    <a:pt x="113" y="1"/>
                  </a:cubicBezTo>
                  <a:cubicBezTo>
                    <a:pt x="113" y="1"/>
                    <a:pt x="52" y="45"/>
                    <a:pt x="40" y="62"/>
                  </a:cubicBezTo>
                  <a:cubicBezTo>
                    <a:pt x="28" y="68"/>
                    <a:pt x="12" y="69"/>
                    <a:pt x="0" y="73"/>
                  </a:cubicBezTo>
                </a:path>
              </a:pathLst>
            </a:custGeom>
            <a:solidFill>
              <a:srgbClr val="F2E74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6" name="Freeform 7567"/>
            <p:cNvSpPr>
              <a:spLocks/>
            </p:cNvSpPr>
            <p:nvPr/>
          </p:nvSpPr>
          <p:spPr bwMode="auto">
            <a:xfrm>
              <a:off x="3558" y="3933"/>
              <a:ext cx="30" cy="98"/>
            </a:xfrm>
            <a:custGeom>
              <a:avLst/>
              <a:gdLst>
                <a:gd name="T0" fmla="*/ 7 w 32"/>
                <a:gd name="T1" fmla="*/ 1 h 106"/>
                <a:gd name="T2" fmla="*/ 21 w 32"/>
                <a:gd name="T3" fmla="*/ 40 h 106"/>
                <a:gd name="T4" fmla="*/ 18 w 32"/>
                <a:gd name="T5" fmla="*/ 83 h 106"/>
                <a:gd name="T6" fmla="*/ 4 w 32"/>
                <a:gd name="T7" fmla="*/ 43 h 106"/>
                <a:gd name="T8" fmla="*/ 7 w 32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06">
                  <a:moveTo>
                    <a:pt x="7" y="1"/>
                  </a:moveTo>
                  <a:cubicBezTo>
                    <a:pt x="21" y="0"/>
                    <a:pt x="20" y="23"/>
                    <a:pt x="24" y="51"/>
                  </a:cubicBezTo>
                  <a:cubicBezTo>
                    <a:pt x="27" y="80"/>
                    <a:pt x="32" y="103"/>
                    <a:pt x="21" y="105"/>
                  </a:cubicBezTo>
                  <a:cubicBezTo>
                    <a:pt x="15" y="106"/>
                    <a:pt x="8" y="83"/>
                    <a:pt x="4" y="54"/>
                  </a:cubicBezTo>
                  <a:cubicBezTo>
                    <a:pt x="0" y="25"/>
                    <a:pt x="2" y="1"/>
                    <a:pt x="7" y="1"/>
                  </a:cubicBezTo>
                  <a:close/>
                </a:path>
              </a:pathLst>
            </a:custGeom>
            <a:solidFill>
              <a:srgbClr val="F6CB4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7" name="Freeform 7568"/>
            <p:cNvSpPr>
              <a:spLocks/>
            </p:cNvSpPr>
            <p:nvPr/>
          </p:nvSpPr>
          <p:spPr bwMode="auto">
            <a:xfrm>
              <a:off x="3550" y="3960"/>
              <a:ext cx="26" cy="73"/>
            </a:xfrm>
            <a:custGeom>
              <a:avLst/>
              <a:gdLst>
                <a:gd name="T0" fmla="*/ 19 w 28"/>
                <a:gd name="T1" fmla="*/ 62 h 79"/>
                <a:gd name="T2" fmla="*/ 7 w 28"/>
                <a:gd name="T3" fmla="*/ 0 h 79"/>
                <a:gd name="T4" fmla="*/ 22 w 28"/>
                <a:gd name="T5" fmla="*/ 61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79">
                  <a:moveTo>
                    <a:pt x="24" y="79"/>
                  </a:moveTo>
                  <a:cubicBezTo>
                    <a:pt x="0" y="67"/>
                    <a:pt x="7" y="0"/>
                    <a:pt x="7" y="0"/>
                  </a:cubicBezTo>
                  <a:cubicBezTo>
                    <a:pt x="14" y="77"/>
                    <a:pt x="28" y="77"/>
                    <a:pt x="28" y="77"/>
                  </a:cubicBezTo>
                </a:path>
              </a:pathLst>
            </a:custGeom>
            <a:solidFill>
              <a:srgbClr val="F4ED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8" name="Freeform 7569"/>
            <p:cNvSpPr>
              <a:spLocks/>
            </p:cNvSpPr>
            <p:nvPr/>
          </p:nvSpPr>
          <p:spPr bwMode="auto">
            <a:xfrm>
              <a:off x="3557" y="3982"/>
              <a:ext cx="16" cy="49"/>
            </a:xfrm>
            <a:custGeom>
              <a:avLst/>
              <a:gdLst>
                <a:gd name="T0" fmla="*/ 14 w 17"/>
                <a:gd name="T1" fmla="*/ 42 h 53"/>
                <a:gd name="T2" fmla="*/ 1 w 17"/>
                <a:gd name="T3" fmla="*/ 0 h 53"/>
                <a:gd name="T4" fmla="*/ 14 w 17"/>
                <a:gd name="T5" fmla="*/ 42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53">
                  <a:moveTo>
                    <a:pt x="17" y="53"/>
                  </a:moveTo>
                  <a:cubicBezTo>
                    <a:pt x="17" y="53"/>
                    <a:pt x="2" y="41"/>
                    <a:pt x="1" y="0"/>
                  </a:cubicBezTo>
                  <a:cubicBezTo>
                    <a:pt x="1" y="0"/>
                    <a:pt x="0" y="44"/>
                    <a:pt x="1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79" name="Freeform 7570"/>
            <p:cNvSpPr>
              <a:spLocks/>
            </p:cNvSpPr>
            <p:nvPr/>
          </p:nvSpPr>
          <p:spPr bwMode="auto">
            <a:xfrm>
              <a:off x="3572" y="4011"/>
              <a:ext cx="6" cy="11"/>
            </a:xfrm>
            <a:custGeom>
              <a:avLst/>
              <a:gdLst>
                <a:gd name="T0" fmla="*/ 3 w 7"/>
                <a:gd name="T1" fmla="*/ 0 h 12"/>
                <a:gd name="T2" fmla="*/ 3 w 7"/>
                <a:gd name="T3" fmla="*/ 5 h 12"/>
                <a:gd name="T4" fmla="*/ 3 w 7"/>
                <a:gd name="T5" fmla="*/ 9 h 12"/>
                <a:gd name="T6" fmla="*/ 0 w 7"/>
                <a:gd name="T7" fmla="*/ 6 h 12"/>
                <a:gd name="T8" fmla="*/ 3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6" y="2"/>
                    <a:pt x="6" y="5"/>
                  </a:cubicBezTo>
                  <a:cubicBezTo>
                    <a:pt x="7" y="9"/>
                    <a:pt x="6" y="11"/>
                    <a:pt x="4" y="12"/>
                  </a:cubicBezTo>
                  <a:cubicBezTo>
                    <a:pt x="2" y="12"/>
                    <a:pt x="1" y="9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0" name="Freeform 7571"/>
            <p:cNvSpPr>
              <a:spLocks/>
            </p:cNvSpPr>
            <p:nvPr/>
          </p:nvSpPr>
          <p:spPr bwMode="auto">
            <a:xfrm>
              <a:off x="3576" y="3997"/>
              <a:ext cx="5" cy="9"/>
            </a:xfrm>
            <a:custGeom>
              <a:avLst/>
              <a:gdLst>
                <a:gd name="T0" fmla="*/ 2 w 5"/>
                <a:gd name="T1" fmla="*/ 0 h 10"/>
                <a:gd name="T2" fmla="*/ 4 w 5"/>
                <a:gd name="T3" fmla="*/ 5 h 10"/>
                <a:gd name="T4" fmla="*/ 3 w 5"/>
                <a:gd name="T5" fmla="*/ 7 h 10"/>
                <a:gd name="T6" fmla="*/ 0 w 5"/>
                <a:gd name="T7" fmla="*/ 5 h 10"/>
                <a:gd name="T8" fmla="*/ 2 w 5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3" y="0"/>
                    <a:pt x="4" y="2"/>
                    <a:pt x="4" y="5"/>
                  </a:cubicBezTo>
                  <a:cubicBezTo>
                    <a:pt x="5" y="8"/>
                    <a:pt x="4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1" name="Freeform 7572"/>
            <p:cNvSpPr>
              <a:spLocks/>
            </p:cNvSpPr>
            <p:nvPr/>
          </p:nvSpPr>
          <p:spPr bwMode="auto">
            <a:xfrm>
              <a:off x="3569" y="3941"/>
              <a:ext cx="5" cy="10"/>
            </a:xfrm>
            <a:custGeom>
              <a:avLst/>
              <a:gdLst>
                <a:gd name="T0" fmla="*/ 2 w 5"/>
                <a:gd name="T1" fmla="*/ 0 h 11"/>
                <a:gd name="T2" fmla="*/ 5 w 5"/>
                <a:gd name="T3" fmla="*/ 5 h 11"/>
                <a:gd name="T4" fmla="*/ 3 w 5"/>
                <a:gd name="T5" fmla="*/ 8 h 11"/>
                <a:gd name="T6" fmla="*/ 0 w 5"/>
                <a:gd name="T7" fmla="*/ 5 h 11"/>
                <a:gd name="T8" fmla="*/ 2 w 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cubicBezTo>
                    <a:pt x="3" y="0"/>
                    <a:pt x="4" y="2"/>
                    <a:pt x="5" y="5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2" y="11"/>
                    <a:pt x="1" y="9"/>
                    <a:pt x="0" y="6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2" name="Freeform 7573"/>
            <p:cNvSpPr>
              <a:spLocks/>
            </p:cNvSpPr>
            <p:nvPr/>
          </p:nvSpPr>
          <p:spPr bwMode="auto">
            <a:xfrm>
              <a:off x="3571" y="3953"/>
              <a:ext cx="4" cy="10"/>
            </a:xfrm>
            <a:custGeom>
              <a:avLst/>
              <a:gdLst>
                <a:gd name="T0" fmla="*/ 2 w 5"/>
                <a:gd name="T1" fmla="*/ 1 h 10"/>
                <a:gd name="T2" fmla="*/ 2 w 5"/>
                <a:gd name="T3" fmla="*/ 5 h 10"/>
                <a:gd name="T4" fmla="*/ 2 w 5"/>
                <a:gd name="T5" fmla="*/ 10 h 10"/>
                <a:gd name="T6" fmla="*/ 1 w 5"/>
                <a:gd name="T7" fmla="*/ 6 h 10"/>
                <a:gd name="T8" fmla="*/ 2 w 5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0">
                  <a:moveTo>
                    <a:pt x="2" y="1"/>
                  </a:moveTo>
                  <a:cubicBezTo>
                    <a:pt x="3" y="0"/>
                    <a:pt x="4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ubicBezTo>
                    <a:pt x="2" y="10"/>
                    <a:pt x="1" y="8"/>
                    <a:pt x="1" y="6"/>
                  </a:cubicBezTo>
                  <a:cubicBezTo>
                    <a:pt x="0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3" name="Freeform 7574"/>
            <p:cNvSpPr>
              <a:spLocks/>
            </p:cNvSpPr>
            <p:nvPr/>
          </p:nvSpPr>
          <p:spPr bwMode="auto">
            <a:xfrm>
              <a:off x="3566" y="3990"/>
              <a:ext cx="9" cy="13"/>
            </a:xfrm>
            <a:custGeom>
              <a:avLst/>
              <a:gdLst>
                <a:gd name="T0" fmla="*/ 3 w 9"/>
                <a:gd name="T1" fmla="*/ 1 h 15"/>
                <a:gd name="T2" fmla="*/ 8 w 9"/>
                <a:gd name="T3" fmla="*/ 4 h 15"/>
                <a:gd name="T4" fmla="*/ 5 w 9"/>
                <a:gd name="T5" fmla="*/ 10 h 15"/>
                <a:gd name="T6" fmla="*/ 1 w 9"/>
                <a:gd name="T7" fmla="*/ 5 h 15"/>
                <a:gd name="T8" fmla="*/ 3 w 9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">
                  <a:moveTo>
                    <a:pt x="3" y="1"/>
                  </a:moveTo>
                  <a:cubicBezTo>
                    <a:pt x="6" y="0"/>
                    <a:pt x="8" y="3"/>
                    <a:pt x="8" y="7"/>
                  </a:cubicBezTo>
                  <a:cubicBezTo>
                    <a:pt x="9" y="11"/>
                    <a:pt x="7" y="15"/>
                    <a:pt x="5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4" name="Freeform 7575"/>
            <p:cNvSpPr>
              <a:spLocks/>
            </p:cNvSpPr>
            <p:nvPr/>
          </p:nvSpPr>
          <p:spPr bwMode="auto">
            <a:xfrm>
              <a:off x="3572" y="3971"/>
              <a:ext cx="6" cy="14"/>
            </a:xfrm>
            <a:custGeom>
              <a:avLst/>
              <a:gdLst>
                <a:gd name="T0" fmla="*/ 2 w 7"/>
                <a:gd name="T1" fmla="*/ 0 h 15"/>
                <a:gd name="T2" fmla="*/ 3 w 7"/>
                <a:gd name="T3" fmla="*/ 7 h 15"/>
                <a:gd name="T4" fmla="*/ 3 w 7"/>
                <a:gd name="T5" fmla="*/ 12 h 15"/>
                <a:gd name="T6" fmla="*/ 0 w 7"/>
                <a:gd name="T7" fmla="*/ 7 h 15"/>
                <a:gd name="T8" fmla="*/ 2 w 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cubicBezTo>
                    <a:pt x="4" y="0"/>
                    <a:pt x="6" y="3"/>
                    <a:pt x="6" y="7"/>
                  </a:cubicBezTo>
                  <a:cubicBezTo>
                    <a:pt x="7" y="11"/>
                    <a:pt x="6" y="15"/>
                    <a:pt x="4" y="15"/>
                  </a:cubicBezTo>
                  <a:cubicBezTo>
                    <a:pt x="2" y="15"/>
                    <a:pt x="1" y="12"/>
                    <a:pt x="0" y="8"/>
                  </a:cubicBezTo>
                  <a:cubicBezTo>
                    <a:pt x="0" y="4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5" name="Freeform 7576"/>
            <p:cNvSpPr>
              <a:spLocks/>
            </p:cNvSpPr>
            <p:nvPr/>
          </p:nvSpPr>
          <p:spPr bwMode="auto">
            <a:xfrm>
              <a:off x="3563" y="3969"/>
              <a:ext cx="7" cy="16"/>
            </a:xfrm>
            <a:custGeom>
              <a:avLst/>
              <a:gdLst>
                <a:gd name="T0" fmla="*/ 3 w 8"/>
                <a:gd name="T1" fmla="*/ 0 h 17"/>
                <a:gd name="T2" fmla="*/ 4 w 8"/>
                <a:gd name="T3" fmla="*/ 8 h 17"/>
                <a:gd name="T4" fmla="*/ 4 w 8"/>
                <a:gd name="T5" fmla="*/ 14 h 17"/>
                <a:gd name="T6" fmla="*/ 0 w 8"/>
                <a:gd name="T7" fmla="*/ 8 h 17"/>
                <a:gd name="T8" fmla="*/ 3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7">
                  <a:moveTo>
                    <a:pt x="3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8" y="13"/>
                    <a:pt x="7" y="16"/>
                    <a:pt x="5" y="17"/>
                  </a:cubicBezTo>
                  <a:cubicBezTo>
                    <a:pt x="3" y="17"/>
                    <a:pt x="1" y="14"/>
                    <a:pt x="0" y="9"/>
                  </a:cubicBezTo>
                  <a:cubicBezTo>
                    <a:pt x="0" y="5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6" name="Freeform 7577"/>
            <p:cNvSpPr>
              <a:spLocks/>
            </p:cNvSpPr>
            <p:nvPr/>
          </p:nvSpPr>
          <p:spPr bwMode="auto">
            <a:xfrm>
              <a:off x="3563" y="3953"/>
              <a:ext cx="6" cy="13"/>
            </a:xfrm>
            <a:custGeom>
              <a:avLst/>
              <a:gdLst>
                <a:gd name="T0" fmla="*/ 3 w 7"/>
                <a:gd name="T1" fmla="*/ 1 h 15"/>
                <a:gd name="T2" fmla="*/ 4 w 7"/>
                <a:gd name="T3" fmla="*/ 5 h 15"/>
                <a:gd name="T4" fmla="*/ 3 w 7"/>
                <a:gd name="T5" fmla="*/ 10 h 15"/>
                <a:gd name="T6" fmla="*/ 1 w 7"/>
                <a:gd name="T7" fmla="*/ 5 h 15"/>
                <a:gd name="T8" fmla="*/ 3 w 7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5">
                  <a:moveTo>
                    <a:pt x="3" y="1"/>
                  </a:moveTo>
                  <a:cubicBezTo>
                    <a:pt x="5" y="0"/>
                    <a:pt x="6" y="4"/>
                    <a:pt x="7" y="8"/>
                  </a:cubicBezTo>
                  <a:cubicBezTo>
                    <a:pt x="7" y="12"/>
                    <a:pt x="6" y="15"/>
                    <a:pt x="5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F4BC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7" name="Freeform 7578"/>
            <p:cNvSpPr>
              <a:spLocks/>
            </p:cNvSpPr>
            <p:nvPr/>
          </p:nvSpPr>
          <p:spPr bwMode="auto">
            <a:xfrm>
              <a:off x="2144" y="4262"/>
              <a:ext cx="44" cy="51"/>
            </a:xfrm>
            <a:custGeom>
              <a:avLst/>
              <a:gdLst>
                <a:gd name="T0" fmla="*/ 0 w 48"/>
                <a:gd name="T1" fmla="*/ 0 h 55"/>
                <a:gd name="T2" fmla="*/ 9 w 48"/>
                <a:gd name="T3" fmla="*/ 23 h 55"/>
                <a:gd name="T4" fmla="*/ 12 w 48"/>
                <a:gd name="T5" fmla="*/ 44 h 55"/>
                <a:gd name="T6" fmla="*/ 24 w 48"/>
                <a:gd name="T7" fmla="*/ 22 h 55"/>
                <a:gd name="T8" fmla="*/ 32 w 48"/>
                <a:gd name="T9" fmla="*/ 17 h 55"/>
                <a:gd name="T10" fmla="*/ 37 w 48"/>
                <a:gd name="T11" fmla="*/ 14 h 55"/>
                <a:gd name="T12" fmla="*/ 27 w 48"/>
                <a:gd name="T13" fmla="*/ 9 h 55"/>
                <a:gd name="T14" fmla="*/ 16 w 48"/>
                <a:gd name="T15" fmla="*/ 6 h 55"/>
                <a:gd name="T16" fmla="*/ 1 w 48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5">
                  <a:moveTo>
                    <a:pt x="0" y="0"/>
                  </a:moveTo>
                  <a:cubicBezTo>
                    <a:pt x="8" y="9"/>
                    <a:pt x="11" y="18"/>
                    <a:pt x="12" y="29"/>
                  </a:cubicBezTo>
                  <a:cubicBezTo>
                    <a:pt x="13" y="38"/>
                    <a:pt x="14" y="46"/>
                    <a:pt x="15" y="55"/>
                  </a:cubicBezTo>
                  <a:cubicBezTo>
                    <a:pt x="16" y="44"/>
                    <a:pt x="24" y="36"/>
                    <a:pt x="31" y="28"/>
                  </a:cubicBezTo>
                  <a:cubicBezTo>
                    <a:pt x="34" y="25"/>
                    <a:pt x="37" y="23"/>
                    <a:pt x="41" y="21"/>
                  </a:cubicBezTo>
                  <a:cubicBezTo>
                    <a:pt x="43" y="20"/>
                    <a:pt x="47" y="19"/>
                    <a:pt x="48" y="17"/>
                  </a:cubicBezTo>
                  <a:cubicBezTo>
                    <a:pt x="44" y="15"/>
                    <a:pt x="39" y="13"/>
                    <a:pt x="35" y="12"/>
                  </a:cubicBezTo>
                  <a:cubicBezTo>
                    <a:pt x="30" y="10"/>
                    <a:pt x="25" y="9"/>
                    <a:pt x="20" y="7"/>
                  </a:cubicBezTo>
                  <a:cubicBezTo>
                    <a:pt x="13" y="6"/>
                    <a:pt x="6" y="3"/>
                    <a:pt x="1" y="0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8" name="Freeform 7579"/>
            <p:cNvSpPr>
              <a:spLocks/>
            </p:cNvSpPr>
            <p:nvPr/>
          </p:nvSpPr>
          <p:spPr bwMode="auto">
            <a:xfrm>
              <a:off x="2149" y="4266"/>
              <a:ext cx="27" cy="37"/>
            </a:xfrm>
            <a:custGeom>
              <a:avLst/>
              <a:gdLst>
                <a:gd name="T0" fmla="*/ 7 w 29"/>
                <a:gd name="T1" fmla="*/ 33 h 39"/>
                <a:gd name="T2" fmla="*/ 6 w 29"/>
                <a:gd name="T3" fmla="*/ 16 h 39"/>
                <a:gd name="T4" fmla="*/ 0 w 29"/>
                <a:gd name="T5" fmla="*/ 0 h 39"/>
                <a:gd name="T6" fmla="*/ 7 w 29"/>
                <a:gd name="T7" fmla="*/ 3 h 39"/>
                <a:gd name="T8" fmla="*/ 14 w 29"/>
                <a:gd name="T9" fmla="*/ 4 h 39"/>
                <a:gd name="T10" fmla="*/ 23 w 29"/>
                <a:gd name="T11" fmla="*/ 8 h 39"/>
                <a:gd name="T12" fmla="*/ 19 w 29"/>
                <a:gd name="T13" fmla="*/ 6 h 39"/>
                <a:gd name="T14" fmla="*/ 13 w 29"/>
                <a:gd name="T15" fmla="*/ 5 h 39"/>
                <a:gd name="T16" fmla="*/ 5 w 29"/>
                <a:gd name="T17" fmla="*/ 4 h 39"/>
                <a:gd name="T18" fmla="*/ 7 w 29"/>
                <a:gd name="T19" fmla="*/ 19 h 39"/>
                <a:gd name="T20" fmla="*/ 7 w 29"/>
                <a:gd name="T21" fmla="*/ 26 h 39"/>
                <a:gd name="T22" fmla="*/ 7 w 29"/>
                <a:gd name="T23" fmla="*/ 31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9">
                  <a:moveTo>
                    <a:pt x="9" y="39"/>
                  </a:moveTo>
                  <a:cubicBezTo>
                    <a:pt x="9" y="33"/>
                    <a:pt x="7" y="25"/>
                    <a:pt x="6" y="19"/>
                  </a:cubicBezTo>
                  <a:cubicBezTo>
                    <a:pt x="5" y="12"/>
                    <a:pt x="4" y="6"/>
                    <a:pt x="0" y="0"/>
                  </a:cubicBezTo>
                  <a:cubicBezTo>
                    <a:pt x="3" y="0"/>
                    <a:pt x="5" y="2"/>
                    <a:pt x="7" y="3"/>
                  </a:cubicBezTo>
                  <a:cubicBezTo>
                    <a:pt x="10" y="3"/>
                    <a:pt x="13" y="4"/>
                    <a:pt x="17" y="4"/>
                  </a:cubicBezTo>
                  <a:cubicBezTo>
                    <a:pt x="21" y="5"/>
                    <a:pt x="25" y="6"/>
                    <a:pt x="29" y="8"/>
                  </a:cubicBezTo>
                  <a:cubicBezTo>
                    <a:pt x="27" y="7"/>
                    <a:pt x="25" y="7"/>
                    <a:pt x="23" y="6"/>
                  </a:cubicBezTo>
                  <a:cubicBezTo>
                    <a:pt x="20" y="6"/>
                    <a:pt x="18" y="5"/>
                    <a:pt x="16" y="5"/>
                  </a:cubicBezTo>
                  <a:cubicBezTo>
                    <a:pt x="12" y="5"/>
                    <a:pt x="8" y="4"/>
                    <a:pt x="5" y="4"/>
                  </a:cubicBezTo>
                  <a:cubicBezTo>
                    <a:pt x="4" y="9"/>
                    <a:pt x="6" y="17"/>
                    <a:pt x="7" y="22"/>
                  </a:cubicBezTo>
                  <a:cubicBezTo>
                    <a:pt x="7" y="25"/>
                    <a:pt x="8" y="28"/>
                    <a:pt x="8" y="30"/>
                  </a:cubicBezTo>
                  <a:cubicBezTo>
                    <a:pt x="9" y="33"/>
                    <a:pt x="10" y="35"/>
                    <a:pt x="10" y="37"/>
                  </a:cubicBezTo>
                </a:path>
              </a:pathLst>
            </a:custGeom>
            <a:solidFill>
              <a:srgbClr val="EEC5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89" name="Freeform 7580"/>
            <p:cNvSpPr>
              <a:spLocks/>
            </p:cNvSpPr>
            <p:nvPr/>
          </p:nvSpPr>
          <p:spPr bwMode="auto">
            <a:xfrm>
              <a:off x="2156" y="4325"/>
              <a:ext cx="19" cy="30"/>
            </a:xfrm>
            <a:custGeom>
              <a:avLst/>
              <a:gdLst>
                <a:gd name="T0" fmla="*/ 1 w 21"/>
                <a:gd name="T1" fmla="*/ 0 h 33"/>
                <a:gd name="T2" fmla="*/ 1 w 21"/>
                <a:gd name="T3" fmla="*/ 14 h 33"/>
                <a:gd name="T4" fmla="*/ 0 w 21"/>
                <a:gd name="T5" fmla="*/ 25 h 33"/>
                <a:gd name="T6" fmla="*/ 8 w 21"/>
                <a:gd name="T7" fmla="*/ 17 h 33"/>
                <a:gd name="T8" fmla="*/ 15 w 21"/>
                <a:gd name="T9" fmla="*/ 12 h 33"/>
                <a:gd name="T10" fmla="*/ 10 w 21"/>
                <a:gd name="T11" fmla="*/ 14 h 33"/>
                <a:gd name="T12" fmla="*/ 5 w 21"/>
                <a:gd name="T13" fmla="*/ 10 h 33"/>
                <a:gd name="T14" fmla="*/ 4 w 21"/>
                <a:gd name="T15" fmla="*/ 5 h 33"/>
                <a:gd name="T16" fmla="*/ 2 w 21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33">
                  <a:moveTo>
                    <a:pt x="1" y="0"/>
                  </a:moveTo>
                  <a:cubicBezTo>
                    <a:pt x="1" y="7"/>
                    <a:pt x="2" y="13"/>
                    <a:pt x="1" y="19"/>
                  </a:cubicBezTo>
                  <a:cubicBezTo>
                    <a:pt x="1" y="24"/>
                    <a:pt x="0" y="28"/>
                    <a:pt x="0" y="33"/>
                  </a:cubicBezTo>
                  <a:cubicBezTo>
                    <a:pt x="4" y="29"/>
                    <a:pt x="7" y="25"/>
                    <a:pt x="11" y="23"/>
                  </a:cubicBezTo>
                  <a:cubicBezTo>
                    <a:pt x="14" y="21"/>
                    <a:pt x="19" y="19"/>
                    <a:pt x="21" y="15"/>
                  </a:cubicBezTo>
                  <a:cubicBezTo>
                    <a:pt x="19" y="16"/>
                    <a:pt x="15" y="18"/>
                    <a:pt x="13" y="18"/>
                  </a:cubicBezTo>
                  <a:cubicBezTo>
                    <a:pt x="10" y="18"/>
                    <a:pt x="7" y="16"/>
                    <a:pt x="5" y="13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3" y="4"/>
                    <a:pt x="2" y="3"/>
                    <a:pt x="2" y="1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90" name="Freeform 7581"/>
            <p:cNvSpPr>
              <a:spLocks/>
            </p:cNvSpPr>
            <p:nvPr/>
          </p:nvSpPr>
          <p:spPr bwMode="auto">
            <a:xfrm>
              <a:off x="3495" y="3971"/>
              <a:ext cx="44" cy="49"/>
            </a:xfrm>
            <a:custGeom>
              <a:avLst/>
              <a:gdLst>
                <a:gd name="T0" fmla="*/ 15 w 48"/>
                <a:gd name="T1" fmla="*/ 0 h 53"/>
                <a:gd name="T2" fmla="*/ 3 w 48"/>
                <a:gd name="T3" fmla="*/ 10 h 53"/>
                <a:gd name="T4" fmla="*/ 6 w 48"/>
                <a:gd name="T5" fmla="*/ 23 h 53"/>
                <a:gd name="T6" fmla="*/ 17 w 48"/>
                <a:gd name="T7" fmla="*/ 34 h 53"/>
                <a:gd name="T8" fmla="*/ 28 w 48"/>
                <a:gd name="T9" fmla="*/ 40 h 53"/>
                <a:gd name="T10" fmla="*/ 37 w 48"/>
                <a:gd name="T11" fmla="*/ 42 h 53"/>
                <a:gd name="T12" fmla="*/ 26 w 48"/>
                <a:gd name="T13" fmla="*/ 33 h 53"/>
                <a:gd name="T14" fmla="*/ 16 w 48"/>
                <a:gd name="T15" fmla="*/ 22 h 53"/>
                <a:gd name="T16" fmla="*/ 15 w 48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3">
                  <a:moveTo>
                    <a:pt x="18" y="0"/>
                  </a:moveTo>
                  <a:cubicBezTo>
                    <a:pt x="13" y="2"/>
                    <a:pt x="6" y="8"/>
                    <a:pt x="3" y="13"/>
                  </a:cubicBezTo>
                  <a:cubicBezTo>
                    <a:pt x="0" y="19"/>
                    <a:pt x="3" y="24"/>
                    <a:pt x="6" y="29"/>
                  </a:cubicBezTo>
                  <a:cubicBezTo>
                    <a:pt x="10" y="36"/>
                    <a:pt x="17" y="39"/>
                    <a:pt x="23" y="43"/>
                  </a:cubicBezTo>
                  <a:cubicBezTo>
                    <a:pt x="27" y="45"/>
                    <a:pt x="32" y="48"/>
                    <a:pt x="36" y="50"/>
                  </a:cubicBezTo>
                  <a:cubicBezTo>
                    <a:pt x="40" y="52"/>
                    <a:pt x="45" y="52"/>
                    <a:pt x="48" y="53"/>
                  </a:cubicBezTo>
                  <a:cubicBezTo>
                    <a:pt x="43" y="51"/>
                    <a:pt x="38" y="47"/>
                    <a:pt x="34" y="42"/>
                  </a:cubicBezTo>
                  <a:cubicBezTo>
                    <a:pt x="29" y="38"/>
                    <a:pt x="22" y="34"/>
                    <a:pt x="20" y="28"/>
                  </a:cubicBezTo>
                  <a:cubicBezTo>
                    <a:pt x="16" y="21"/>
                    <a:pt x="16" y="8"/>
                    <a:pt x="19" y="0"/>
                  </a:cubicBezTo>
                </a:path>
              </a:pathLst>
            </a:custGeom>
            <a:solidFill>
              <a:srgbClr val="F1D93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91" name="Freeform 7582"/>
            <p:cNvSpPr>
              <a:spLocks/>
            </p:cNvSpPr>
            <p:nvPr/>
          </p:nvSpPr>
          <p:spPr bwMode="auto">
            <a:xfrm>
              <a:off x="3500" y="3978"/>
              <a:ext cx="11" cy="27"/>
            </a:xfrm>
            <a:custGeom>
              <a:avLst/>
              <a:gdLst>
                <a:gd name="T0" fmla="*/ 6 w 12"/>
                <a:gd name="T1" fmla="*/ 0 h 30"/>
                <a:gd name="T2" fmla="*/ 1 w 12"/>
                <a:gd name="T3" fmla="*/ 13 h 30"/>
                <a:gd name="T4" fmla="*/ 9 w 12"/>
                <a:gd name="T5" fmla="*/ 22 h 30"/>
                <a:gd name="T6" fmla="*/ 5 w 12"/>
                <a:gd name="T7" fmla="*/ 2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0">
                  <a:moveTo>
                    <a:pt x="6" y="0"/>
                  </a:moveTo>
                  <a:cubicBezTo>
                    <a:pt x="1" y="3"/>
                    <a:pt x="0" y="12"/>
                    <a:pt x="1" y="17"/>
                  </a:cubicBezTo>
                  <a:cubicBezTo>
                    <a:pt x="2" y="23"/>
                    <a:pt x="7" y="27"/>
                    <a:pt x="12" y="30"/>
                  </a:cubicBezTo>
                  <a:cubicBezTo>
                    <a:pt x="5" y="24"/>
                    <a:pt x="0" y="10"/>
                    <a:pt x="5" y="2"/>
                  </a:cubicBezTo>
                </a:path>
              </a:pathLst>
            </a:custGeom>
            <a:solidFill>
              <a:srgbClr val="EEC5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592" name="Freeform 7583"/>
            <p:cNvSpPr>
              <a:spLocks/>
            </p:cNvSpPr>
            <p:nvPr/>
          </p:nvSpPr>
          <p:spPr bwMode="auto">
            <a:xfrm>
              <a:off x="2122" y="3919"/>
              <a:ext cx="1466" cy="675"/>
            </a:xfrm>
            <a:custGeom>
              <a:avLst/>
              <a:gdLst>
                <a:gd name="T0" fmla="*/ 568 w 1582"/>
                <a:gd name="T1" fmla="*/ 115 h 729"/>
                <a:gd name="T2" fmla="*/ 281 w 1582"/>
                <a:gd name="T3" fmla="*/ 214 h 729"/>
                <a:gd name="T4" fmla="*/ 111 w 1582"/>
                <a:gd name="T5" fmla="*/ 316 h 729"/>
                <a:gd name="T6" fmla="*/ 14 w 1582"/>
                <a:gd name="T7" fmla="*/ 291 h 729"/>
                <a:gd name="T8" fmla="*/ 10 w 1582"/>
                <a:gd name="T9" fmla="*/ 368 h 729"/>
                <a:gd name="T10" fmla="*/ 83 w 1582"/>
                <a:gd name="T11" fmla="*/ 330 h 729"/>
                <a:gd name="T12" fmla="*/ 111 w 1582"/>
                <a:gd name="T13" fmla="*/ 322 h 729"/>
                <a:gd name="T14" fmla="*/ 373 w 1582"/>
                <a:gd name="T15" fmla="*/ 205 h 729"/>
                <a:gd name="T16" fmla="*/ 293 w 1582"/>
                <a:gd name="T17" fmla="*/ 469 h 729"/>
                <a:gd name="T18" fmla="*/ 287 w 1582"/>
                <a:gd name="T19" fmla="*/ 498 h 729"/>
                <a:gd name="T20" fmla="*/ 260 w 1582"/>
                <a:gd name="T21" fmla="*/ 573 h 729"/>
                <a:gd name="T22" fmla="*/ 336 w 1582"/>
                <a:gd name="T23" fmla="*/ 565 h 729"/>
                <a:gd name="T24" fmla="*/ 299 w 1582"/>
                <a:gd name="T25" fmla="*/ 478 h 729"/>
                <a:gd name="T26" fmla="*/ 423 w 1582"/>
                <a:gd name="T27" fmla="*/ 209 h 729"/>
                <a:gd name="T28" fmla="*/ 550 w 1582"/>
                <a:gd name="T29" fmla="*/ 237 h 729"/>
                <a:gd name="T30" fmla="*/ 636 w 1582"/>
                <a:gd name="T31" fmla="*/ 434 h 729"/>
                <a:gd name="T32" fmla="*/ 613 w 1582"/>
                <a:gd name="T33" fmla="*/ 510 h 729"/>
                <a:gd name="T34" fmla="*/ 689 w 1582"/>
                <a:gd name="T35" fmla="*/ 498 h 729"/>
                <a:gd name="T36" fmla="*/ 646 w 1582"/>
                <a:gd name="T37" fmla="*/ 403 h 729"/>
                <a:gd name="T38" fmla="*/ 593 w 1582"/>
                <a:gd name="T39" fmla="*/ 266 h 729"/>
                <a:gd name="T40" fmla="*/ 729 w 1582"/>
                <a:gd name="T41" fmla="*/ 18 h 729"/>
                <a:gd name="T42" fmla="*/ 800 w 1582"/>
                <a:gd name="T43" fmla="*/ 198 h 729"/>
                <a:gd name="T44" fmla="*/ 814 w 1582"/>
                <a:gd name="T45" fmla="*/ 390 h 729"/>
                <a:gd name="T46" fmla="*/ 825 w 1582"/>
                <a:gd name="T47" fmla="*/ 492 h 729"/>
                <a:gd name="T48" fmla="*/ 896 w 1582"/>
                <a:gd name="T49" fmla="*/ 468 h 729"/>
                <a:gd name="T50" fmla="*/ 838 w 1582"/>
                <a:gd name="T51" fmla="*/ 412 h 729"/>
                <a:gd name="T52" fmla="*/ 819 w 1582"/>
                <a:gd name="T53" fmla="*/ 388 h 729"/>
                <a:gd name="T54" fmla="*/ 791 w 1582"/>
                <a:gd name="T55" fmla="*/ 153 h 729"/>
                <a:gd name="T56" fmla="*/ 1118 w 1582"/>
                <a:gd name="T57" fmla="*/ 356 h 729"/>
                <a:gd name="T58" fmla="*/ 1118 w 1582"/>
                <a:gd name="T59" fmla="*/ 382 h 729"/>
                <a:gd name="T60" fmla="*/ 1109 w 1582"/>
                <a:gd name="T61" fmla="*/ 463 h 729"/>
                <a:gd name="T62" fmla="*/ 1181 w 1582"/>
                <a:gd name="T63" fmla="*/ 435 h 729"/>
                <a:gd name="T64" fmla="*/ 1120 w 1582"/>
                <a:gd name="T65" fmla="*/ 348 h 729"/>
                <a:gd name="T66" fmla="*/ 929 w 1582"/>
                <a:gd name="T67" fmla="*/ 169 h 729"/>
                <a:gd name="T68" fmla="*/ 1153 w 1582"/>
                <a:gd name="T69" fmla="*/ 70 h 729"/>
                <a:gd name="T70" fmla="*/ 1177 w 1582"/>
                <a:gd name="T71" fmla="*/ 71 h 729"/>
                <a:gd name="T72" fmla="*/ 1258 w 1582"/>
                <a:gd name="T73" fmla="*/ 83 h 729"/>
                <a:gd name="T74" fmla="*/ 1234 w 1582"/>
                <a:gd name="T75" fmla="*/ 10 h 729"/>
                <a:gd name="T76" fmla="*/ 1146 w 1582"/>
                <a:gd name="T77" fmla="*/ 67 h 729"/>
                <a:gd name="T78" fmla="*/ 916 w 1582"/>
                <a:gd name="T79" fmla="*/ 158 h 729"/>
                <a:gd name="T80" fmla="*/ 765 w 1582"/>
                <a:gd name="T81" fmla="*/ 0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2" h="729">
                  <a:moveTo>
                    <a:pt x="880" y="2"/>
                  </a:moveTo>
                  <a:cubicBezTo>
                    <a:pt x="877" y="12"/>
                    <a:pt x="857" y="114"/>
                    <a:pt x="713" y="145"/>
                  </a:cubicBezTo>
                  <a:cubicBezTo>
                    <a:pt x="607" y="168"/>
                    <a:pt x="555" y="224"/>
                    <a:pt x="536" y="235"/>
                  </a:cubicBezTo>
                  <a:cubicBezTo>
                    <a:pt x="499" y="256"/>
                    <a:pt x="433" y="224"/>
                    <a:pt x="353" y="269"/>
                  </a:cubicBezTo>
                  <a:cubicBezTo>
                    <a:pt x="275" y="312"/>
                    <a:pt x="232" y="372"/>
                    <a:pt x="139" y="397"/>
                  </a:cubicBezTo>
                  <a:cubicBezTo>
                    <a:pt x="139" y="397"/>
                    <a:pt x="139" y="397"/>
                    <a:pt x="139" y="397"/>
                  </a:cubicBezTo>
                  <a:cubicBezTo>
                    <a:pt x="122" y="400"/>
                    <a:pt x="110" y="400"/>
                    <a:pt x="102" y="399"/>
                  </a:cubicBezTo>
                  <a:cubicBezTo>
                    <a:pt x="86" y="388"/>
                    <a:pt x="17" y="366"/>
                    <a:pt x="17" y="366"/>
                  </a:cubicBezTo>
                  <a:cubicBezTo>
                    <a:pt x="7" y="368"/>
                    <a:pt x="0" y="377"/>
                    <a:pt x="2" y="387"/>
                  </a:cubicBezTo>
                  <a:cubicBezTo>
                    <a:pt x="13" y="463"/>
                    <a:pt x="13" y="463"/>
                    <a:pt x="13" y="463"/>
                  </a:cubicBezTo>
                  <a:cubicBezTo>
                    <a:pt x="15" y="473"/>
                    <a:pt x="24" y="479"/>
                    <a:pt x="34" y="478"/>
                  </a:cubicBezTo>
                  <a:cubicBezTo>
                    <a:pt x="34" y="478"/>
                    <a:pt x="93" y="433"/>
                    <a:pt x="105" y="416"/>
                  </a:cubicBezTo>
                  <a:cubicBezTo>
                    <a:pt x="112" y="413"/>
                    <a:pt x="133" y="408"/>
                    <a:pt x="140" y="406"/>
                  </a:cubicBezTo>
                  <a:cubicBezTo>
                    <a:pt x="140" y="406"/>
                    <a:pt x="140" y="406"/>
                    <a:pt x="140" y="406"/>
                  </a:cubicBezTo>
                  <a:cubicBezTo>
                    <a:pt x="162" y="400"/>
                    <a:pt x="227" y="378"/>
                    <a:pt x="298" y="317"/>
                  </a:cubicBezTo>
                  <a:cubicBezTo>
                    <a:pt x="341" y="281"/>
                    <a:pt x="387" y="254"/>
                    <a:pt x="468" y="258"/>
                  </a:cubicBezTo>
                  <a:cubicBezTo>
                    <a:pt x="493" y="259"/>
                    <a:pt x="522" y="255"/>
                    <a:pt x="522" y="255"/>
                  </a:cubicBezTo>
                  <a:cubicBezTo>
                    <a:pt x="522" y="255"/>
                    <a:pt x="392" y="332"/>
                    <a:pt x="368" y="591"/>
                  </a:cubicBezTo>
                  <a:cubicBezTo>
                    <a:pt x="368" y="591"/>
                    <a:pt x="368" y="591"/>
                    <a:pt x="368" y="591"/>
                  </a:cubicBezTo>
                  <a:cubicBezTo>
                    <a:pt x="366" y="608"/>
                    <a:pt x="364" y="620"/>
                    <a:pt x="362" y="627"/>
                  </a:cubicBezTo>
                  <a:cubicBezTo>
                    <a:pt x="347" y="641"/>
                    <a:pt x="310" y="703"/>
                    <a:pt x="310" y="703"/>
                  </a:cubicBezTo>
                  <a:cubicBezTo>
                    <a:pt x="309" y="713"/>
                    <a:pt x="317" y="722"/>
                    <a:pt x="327" y="723"/>
                  </a:cubicBezTo>
                  <a:cubicBezTo>
                    <a:pt x="404" y="729"/>
                    <a:pt x="404" y="729"/>
                    <a:pt x="404" y="729"/>
                  </a:cubicBezTo>
                  <a:cubicBezTo>
                    <a:pt x="413" y="729"/>
                    <a:pt x="422" y="722"/>
                    <a:pt x="423" y="712"/>
                  </a:cubicBezTo>
                  <a:cubicBezTo>
                    <a:pt x="423" y="712"/>
                    <a:pt x="392" y="644"/>
                    <a:pt x="378" y="629"/>
                  </a:cubicBezTo>
                  <a:cubicBezTo>
                    <a:pt x="378" y="623"/>
                    <a:pt x="377" y="611"/>
                    <a:pt x="377" y="602"/>
                  </a:cubicBezTo>
                  <a:cubicBezTo>
                    <a:pt x="377" y="602"/>
                    <a:pt x="377" y="602"/>
                    <a:pt x="377" y="602"/>
                  </a:cubicBezTo>
                  <a:cubicBezTo>
                    <a:pt x="377" y="602"/>
                    <a:pt x="368" y="396"/>
                    <a:pt x="532" y="264"/>
                  </a:cubicBezTo>
                  <a:cubicBezTo>
                    <a:pt x="572" y="231"/>
                    <a:pt x="598" y="203"/>
                    <a:pt x="665" y="183"/>
                  </a:cubicBezTo>
                  <a:cubicBezTo>
                    <a:pt x="665" y="183"/>
                    <a:pt x="613" y="222"/>
                    <a:pt x="692" y="299"/>
                  </a:cubicBezTo>
                  <a:cubicBezTo>
                    <a:pt x="767" y="373"/>
                    <a:pt x="803" y="426"/>
                    <a:pt x="804" y="510"/>
                  </a:cubicBezTo>
                  <a:cubicBezTo>
                    <a:pt x="804" y="526"/>
                    <a:pt x="801" y="539"/>
                    <a:pt x="799" y="546"/>
                  </a:cubicBezTo>
                  <a:cubicBezTo>
                    <a:pt x="785" y="560"/>
                    <a:pt x="752" y="624"/>
                    <a:pt x="752" y="624"/>
                  </a:cubicBezTo>
                  <a:cubicBezTo>
                    <a:pt x="752" y="634"/>
                    <a:pt x="760" y="642"/>
                    <a:pt x="770" y="643"/>
                  </a:cubicBezTo>
                  <a:cubicBezTo>
                    <a:pt x="847" y="644"/>
                    <a:pt x="847" y="644"/>
                    <a:pt x="847" y="644"/>
                  </a:cubicBezTo>
                  <a:cubicBezTo>
                    <a:pt x="857" y="645"/>
                    <a:pt x="865" y="637"/>
                    <a:pt x="865" y="627"/>
                  </a:cubicBezTo>
                  <a:cubicBezTo>
                    <a:pt x="865" y="627"/>
                    <a:pt x="831" y="560"/>
                    <a:pt x="816" y="546"/>
                  </a:cubicBezTo>
                  <a:cubicBezTo>
                    <a:pt x="815" y="539"/>
                    <a:pt x="812" y="530"/>
                    <a:pt x="811" y="508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479"/>
                    <a:pt x="810" y="401"/>
                    <a:pt x="746" y="335"/>
                  </a:cubicBezTo>
                  <a:cubicBezTo>
                    <a:pt x="674" y="261"/>
                    <a:pt x="631" y="216"/>
                    <a:pt x="691" y="175"/>
                  </a:cubicBezTo>
                  <a:cubicBezTo>
                    <a:pt x="691" y="175"/>
                    <a:pt x="870" y="152"/>
                    <a:pt x="916" y="23"/>
                  </a:cubicBezTo>
                  <a:cubicBezTo>
                    <a:pt x="916" y="23"/>
                    <a:pt x="929" y="135"/>
                    <a:pt x="983" y="183"/>
                  </a:cubicBezTo>
                  <a:cubicBezTo>
                    <a:pt x="983" y="183"/>
                    <a:pt x="1000" y="223"/>
                    <a:pt x="1005" y="250"/>
                  </a:cubicBezTo>
                  <a:cubicBezTo>
                    <a:pt x="1014" y="295"/>
                    <a:pt x="982" y="383"/>
                    <a:pt x="1023" y="491"/>
                  </a:cubicBezTo>
                  <a:cubicBezTo>
                    <a:pt x="1023" y="491"/>
                    <a:pt x="1023" y="491"/>
                    <a:pt x="1023" y="491"/>
                  </a:cubicBezTo>
                  <a:cubicBezTo>
                    <a:pt x="1029" y="509"/>
                    <a:pt x="1035" y="520"/>
                    <a:pt x="1037" y="527"/>
                  </a:cubicBezTo>
                  <a:cubicBezTo>
                    <a:pt x="1032" y="547"/>
                    <a:pt x="1036" y="619"/>
                    <a:pt x="1036" y="619"/>
                  </a:cubicBezTo>
                  <a:cubicBezTo>
                    <a:pt x="1040" y="628"/>
                    <a:pt x="1051" y="631"/>
                    <a:pt x="1060" y="626"/>
                  </a:cubicBezTo>
                  <a:cubicBezTo>
                    <a:pt x="1127" y="589"/>
                    <a:pt x="1127" y="589"/>
                    <a:pt x="1127" y="589"/>
                  </a:cubicBezTo>
                  <a:cubicBezTo>
                    <a:pt x="1136" y="584"/>
                    <a:pt x="1139" y="573"/>
                    <a:pt x="1134" y="565"/>
                  </a:cubicBezTo>
                  <a:cubicBezTo>
                    <a:pt x="1134" y="565"/>
                    <a:pt x="1071" y="524"/>
                    <a:pt x="1052" y="519"/>
                  </a:cubicBezTo>
                  <a:cubicBezTo>
                    <a:pt x="1050" y="517"/>
                    <a:pt x="1045" y="518"/>
                    <a:pt x="1029" y="489"/>
                  </a:cubicBezTo>
                  <a:cubicBezTo>
                    <a:pt x="1029" y="489"/>
                    <a:pt x="1029" y="489"/>
                    <a:pt x="1029" y="489"/>
                  </a:cubicBezTo>
                  <a:cubicBezTo>
                    <a:pt x="1021" y="468"/>
                    <a:pt x="999" y="395"/>
                    <a:pt x="1014" y="291"/>
                  </a:cubicBezTo>
                  <a:cubicBezTo>
                    <a:pt x="1020" y="252"/>
                    <a:pt x="1000" y="201"/>
                    <a:pt x="995" y="192"/>
                  </a:cubicBezTo>
                  <a:cubicBezTo>
                    <a:pt x="995" y="192"/>
                    <a:pt x="1026" y="227"/>
                    <a:pt x="1154" y="224"/>
                  </a:cubicBezTo>
                  <a:cubicBezTo>
                    <a:pt x="1294" y="221"/>
                    <a:pt x="1382" y="322"/>
                    <a:pt x="1404" y="449"/>
                  </a:cubicBezTo>
                  <a:cubicBezTo>
                    <a:pt x="1404" y="449"/>
                    <a:pt x="1404" y="449"/>
                    <a:pt x="1404" y="449"/>
                  </a:cubicBezTo>
                  <a:cubicBezTo>
                    <a:pt x="1407" y="466"/>
                    <a:pt x="1405" y="475"/>
                    <a:pt x="1405" y="482"/>
                  </a:cubicBezTo>
                  <a:cubicBezTo>
                    <a:pt x="1393" y="498"/>
                    <a:pt x="1373" y="568"/>
                    <a:pt x="1373" y="568"/>
                  </a:cubicBezTo>
                  <a:cubicBezTo>
                    <a:pt x="1375" y="578"/>
                    <a:pt x="1384" y="584"/>
                    <a:pt x="1394" y="583"/>
                  </a:cubicBezTo>
                  <a:cubicBezTo>
                    <a:pt x="1470" y="570"/>
                    <a:pt x="1470" y="570"/>
                    <a:pt x="1470" y="570"/>
                  </a:cubicBezTo>
                  <a:cubicBezTo>
                    <a:pt x="1479" y="568"/>
                    <a:pt x="1486" y="559"/>
                    <a:pt x="1484" y="549"/>
                  </a:cubicBezTo>
                  <a:cubicBezTo>
                    <a:pt x="1484" y="549"/>
                    <a:pt x="1438" y="490"/>
                    <a:pt x="1421" y="479"/>
                  </a:cubicBezTo>
                  <a:cubicBezTo>
                    <a:pt x="1415" y="467"/>
                    <a:pt x="1412" y="459"/>
                    <a:pt x="1408" y="438"/>
                  </a:cubicBezTo>
                  <a:cubicBezTo>
                    <a:pt x="1408" y="438"/>
                    <a:pt x="1408" y="438"/>
                    <a:pt x="1408" y="438"/>
                  </a:cubicBezTo>
                  <a:cubicBezTo>
                    <a:pt x="1398" y="393"/>
                    <a:pt x="1346" y="210"/>
                    <a:pt x="1167" y="214"/>
                  </a:cubicBezTo>
                  <a:cubicBezTo>
                    <a:pt x="1167" y="214"/>
                    <a:pt x="1246" y="205"/>
                    <a:pt x="1284" y="176"/>
                  </a:cubicBezTo>
                  <a:cubicBezTo>
                    <a:pt x="1333" y="139"/>
                    <a:pt x="1400" y="94"/>
                    <a:pt x="1448" y="89"/>
                  </a:cubicBezTo>
                  <a:cubicBezTo>
                    <a:pt x="1448" y="89"/>
                    <a:pt x="1448" y="89"/>
                    <a:pt x="1448" y="89"/>
                  </a:cubicBezTo>
                  <a:cubicBezTo>
                    <a:pt x="1464" y="87"/>
                    <a:pt x="1474" y="90"/>
                    <a:pt x="1480" y="90"/>
                  </a:cubicBezTo>
                  <a:cubicBezTo>
                    <a:pt x="1496" y="102"/>
                    <a:pt x="1565" y="125"/>
                    <a:pt x="1565" y="125"/>
                  </a:cubicBezTo>
                  <a:cubicBezTo>
                    <a:pt x="1575" y="124"/>
                    <a:pt x="1582" y="115"/>
                    <a:pt x="1581" y="105"/>
                  </a:cubicBezTo>
                  <a:cubicBezTo>
                    <a:pt x="1571" y="29"/>
                    <a:pt x="1571" y="29"/>
                    <a:pt x="1571" y="29"/>
                  </a:cubicBezTo>
                  <a:cubicBezTo>
                    <a:pt x="1570" y="19"/>
                    <a:pt x="1561" y="12"/>
                    <a:pt x="1551" y="13"/>
                  </a:cubicBezTo>
                  <a:cubicBezTo>
                    <a:pt x="1551" y="13"/>
                    <a:pt x="1490" y="57"/>
                    <a:pt x="1478" y="73"/>
                  </a:cubicBezTo>
                  <a:cubicBezTo>
                    <a:pt x="1467" y="79"/>
                    <a:pt x="1453" y="81"/>
                    <a:pt x="1441" y="84"/>
                  </a:cubicBezTo>
                  <a:cubicBezTo>
                    <a:pt x="1424" y="87"/>
                    <a:pt x="1362" y="96"/>
                    <a:pt x="1298" y="147"/>
                  </a:cubicBezTo>
                  <a:cubicBezTo>
                    <a:pt x="1241" y="193"/>
                    <a:pt x="1196" y="184"/>
                    <a:pt x="1150" y="200"/>
                  </a:cubicBezTo>
                  <a:cubicBezTo>
                    <a:pt x="1116" y="211"/>
                    <a:pt x="985" y="211"/>
                    <a:pt x="966" y="87"/>
                  </a:cubicBezTo>
                  <a:cubicBezTo>
                    <a:pt x="956" y="21"/>
                    <a:pt x="960" y="0"/>
                    <a:pt x="96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3594" name="Text Box 6374"/>
          <p:cNvSpPr txBox="1">
            <a:spLocks noChangeArrowheads="1"/>
          </p:cNvSpPr>
          <p:nvPr/>
        </p:nvSpPr>
        <p:spPr bwMode="auto">
          <a:xfrm>
            <a:off x="1905000" y="4838700"/>
            <a:ext cx="1429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70C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70C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70C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70C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70C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ga-IE" sz="2400">
                <a:solidFill>
                  <a:schemeClr val="bg1"/>
                </a:solidFill>
                <a:latin typeface="Avenir Next"/>
              </a:rPr>
              <a:t>Deindrít</a:t>
            </a:r>
          </a:p>
        </p:txBody>
      </p:sp>
      <p:sp>
        <p:nvSpPr>
          <p:cNvPr id="3595" name="Line 6375"/>
          <p:cNvSpPr>
            <a:spLocks noChangeShapeType="1"/>
          </p:cNvSpPr>
          <p:nvPr/>
        </p:nvSpPr>
        <p:spPr bwMode="auto">
          <a:xfrm flipV="1">
            <a:off x="2550110" y="4353367"/>
            <a:ext cx="373065" cy="603544"/>
          </a:xfrm>
          <a:prstGeom prst="line">
            <a:avLst/>
          </a:prstGeom>
          <a:noFill/>
          <a:ln w="1905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596" name="Text Box 6376"/>
          <p:cNvSpPr txBox="1">
            <a:spLocks noChangeArrowheads="1"/>
          </p:cNvSpPr>
          <p:nvPr/>
        </p:nvSpPr>
        <p:spPr bwMode="auto">
          <a:xfrm>
            <a:off x="4876800" y="2597150"/>
            <a:ext cx="1544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70C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70C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70C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70C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70C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ga-IE" sz="2400">
                <a:solidFill>
                  <a:schemeClr val="bg1"/>
                </a:solidFill>
                <a:latin typeface="Avenir Next"/>
              </a:rPr>
              <a:t>Cill-chorp</a:t>
            </a:r>
          </a:p>
        </p:txBody>
      </p:sp>
      <p:sp>
        <p:nvSpPr>
          <p:cNvPr id="3597" name="Line 6377"/>
          <p:cNvSpPr>
            <a:spLocks noChangeShapeType="1"/>
          </p:cNvSpPr>
          <p:nvPr/>
        </p:nvSpPr>
        <p:spPr bwMode="auto">
          <a:xfrm flipH="1" flipV="1">
            <a:off x="3577506" y="2735771"/>
            <a:ext cx="1219200" cy="228600"/>
          </a:xfrm>
          <a:prstGeom prst="line">
            <a:avLst/>
          </a:prstGeom>
          <a:noFill/>
          <a:ln w="1905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602" name="Text Box 6382"/>
          <p:cNvSpPr txBox="1">
            <a:spLocks noChangeArrowheads="1"/>
          </p:cNvSpPr>
          <p:nvPr/>
        </p:nvSpPr>
        <p:spPr bwMode="auto">
          <a:xfrm>
            <a:off x="4982086" y="4924765"/>
            <a:ext cx="91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70C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70C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70C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70C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70C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0C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ga-IE" sz="2400">
                <a:solidFill>
                  <a:schemeClr val="bg1"/>
                </a:solidFill>
                <a:latin typeface="Avenir Next"/>
              </a:rPr>
              <a:t>Acsón</a:t>
            </a:r>
          </a:p>
        </p:txBody>
      </p:sp>
      <p:sp>
        <p:nvSpPr>
          <p:cNvPr id="3603" name="Line 6383"/>
          <p:cNvSpPr>
            <a:spLocks noChangeShapeType="1"/>
          </p:cNvSpPr>
          <p:nvPr/>
        </p:nvSpPr>
        <p:spPr bwMode="auto">
          <a:xfrm flipV="1">
            <a:off x="5288231" y="4486394"/>
            <a:ext cx="457200" cy="609600"/>
          </a:xfrm>
          <a:prstGeom prst="line">
            <a:avLst/>
          </a:prstGeom>
          <a:noFill/>
          <a:ln w="1905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557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8"/>
          <p:cNvGrpSpPr>
            <a:grpSpLocks/>
          </p:cNvGrpSpPr>
          <p:nvPr/>
        </p:nvGrpSpPr>
        <p:grpSpPr bwMode="auto">
          <a:xfrm>
            <a:off x="1597765" y="652768"/>
            <a:ext cx="3312805" cy="5338246"/>
            <a:chOff x="235" y="1640"/>
            <a:chExt cx="1238" cy="1920"/>
          </a:xfrm>
        </p:grpSpPr>
        <p:sp>
          <p:nvSpPr>
            <p:cNvPr id="6" name="Freeform 132"/>
            <p:cNvSpPr>
              <a:spLocks/>
            </p:cNvSpPr>
            <p:nvPr/>
          </p:nvSpPr>
          <p:spPr bwMode="auto">
            <a:xfrm>
              <a:off x="235" y="3060"/>
              <a:ext cx="1161" cy="500"/>
            </a:xfrm>
            <a:custGeom>
              <a:avLst/>
              <a:gdLst>
                <a:gd name="T0" fmla="*/ 3396 w 678"/>
                <a:gd name="T1" fmla="*/ 1664 h 274"/>
                <a:gd name="T2" fmla="*/ 3384 w 678"/>
                <a:gd name="T3" fmla="*/ 1312 h 274"/>
                <a:gd name="T4" fmla="*/ 3012 w 678"/>
                <a:gd name="T5" fmla="*/ 876 h 274"/>
                <a:gd name="T6" fmla="*/ 2289 w 678"/>
                <a:gd name="T7" fmla="*/ 1033 h 274"/>
                <a:gd name="T8" fmla="*/ 1507 w 678"/>
                <a:gd name="T9" fmla="*/ 936 h 274"/>
                <a:gd name="T10" fmla="*/ 1000 w 678"/>
                <a:gd name="T11" fmla="*/ 675 h 274"/>
                <a:gd name="T12" fmla="*/ 408 w 678"/>
                <a:gd name="T13" fmla="*/ 214 h 274"/>
                <a:gd name="T14" fmla="*/ 15 w 678"/>
                <a:gd name="T15" fmla="*/ 1002 h 274"/>
                <a:gd name="T16" fmla="*/ 281 w 678"/>
                <a:gd name="T17" fmla="*/ 1664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8" h="274">
                  <a:moveTo>
                    <a:pt x="676" y="274"/>
                  </a:moveTo>
                  <a:cubicBezTo>
                    <a:pt x="678" y="256"/>
                    <a:pt x="677" y="237"/>
                    <a:pt x="674" y="216"/>
                  </a:cubicBezTo>
                  <a:cubicBezTo>
                    <a:pt x="665" y="146"/>
                    <a:pt x="635" y="125"/>
                    <a:pt x="600" y="144"/>
                  </a:cubicBezTo>
                  <a:cubicBezTo>
                    <a:pt x="564" y="163"/>
                    <a:pt x="518" y="170"/>
                    <a:pt x="456" y="170"/>
                  </a:cubicBezTo>
                  <a:cubicBezTo>
                    <a:pt x="394" y="170"/>
                    <a:pt x="356" y="188"/>
                    <a:pt x="300" y="154"/>
                  </a:cubicBezTo>
                  <a:cubicBezTo>
                    <a:pt x="245" y="119"/>
                    <a:pt x="251" y="127"/>
                    <a:pt x="199" y="111"/>
                  </a:cubicBezTo>
                  <a:cubicBezTo>
                    <a:pt x="147" y="96"/>
                    <a:pt x="104" y="66"/>
                    <a:pt x="81" y="35"/>
                  </a:cubicBezTo>
                  <a:cubicBezTo>
                    <a:pt x="55" y="0"/>
                    <a:pt x="0" y="4"/>
                    <a:pt x="3" y="165"/>
                  </a:cubicBezTo>
                  <a:cubicBezTo>
                    <a:pt x="4" y="213"/>
                    <a:pt x="39" y="247"/>
                    <a:pt x="56" y="274"/>
                  </a:cubicBezTo>
                </a:path>
              </a:pathLst>
            </a:custGeom>
            <a:solidFill>
              <a:srgbClr val="DC75AD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7" name="Freeform 133"/>
            <p:cNvSpPr>
              <a:spLocks/>
            </p:cNvSpPr>
            <p:nvPr/>
          </p:nvSpPr>
          <p:spPr bwMode="auto">
            <a:xfrm>
              <a:off x="293" y="2965"/>
              <a:ext cx="1077" cy="438"/>
            </a:xfrm>
            <a:custGeom>
              <a:avLst/>
              <a:gdLst>
                <a:gd name="T0" fmla="*/ 235 w 629"/>
                <a:gd name="T1" fmla="*/ 529 h 240"/>
                <a:gd name="T2" fmla="*/ 830 w 629"/>
                <a:gd name="T3" fmla="*/ 989 h 240"/>
                <a:gd name="T4" fmla="*/ 1334 w 629"/>
                <a:gd name="T5" fmla="*/ 1252 h 240"/>
                <a:gd name="T6" fmla="*/ 2120 w 629"/>
                <a:gd name="T7" fmla="*/ 1349 h 240"/>
                <a:gd name="T8" fmla="*/ 2841 w 629"/>
                <a:gd name="T9" fmla="*/ 1192 h 240"/>
                <a:gd name="T10" fmla="*/ 3157 w 629"/>
                <a:gd name="T11" fmla="*/ 1349 h 240"/>
                <a:gd name="T12" fmla="*/ 3157 w 629"/>
                <a:gd name="T13" fmla="*/ 1349 h 240"/>
                <a:gd name="T14" fmla="*/ 930 w 629"/>
                <a:gd name="T15" fmla="*/ 53 h 240"/>
                <a:gd name="T16" fmla="*/ 0 w 629"/>
                <a:gd name="T17" fmla="*/ 464 h 240"/>
                <a:gd name="T18" fmla="*/ 235 w 629"/>
                <a:gd name="T19" fmla="*/ 529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9" h="240">
                  <a:moveTo>
                    <a:pt x="47" y="87"/>
                  </a:moveTo>
                  <a:cubicBezTo>
                    <a:pt x="70" y="118"/>
                    <a:pt x="113" y="148"/>
                    <a:pt x="165" y="163"/>
                  </a:cubicBezTo>
                  <a:cubicBezTo>
                    <a:pt x="217" y="179"/>
                    <a:pt x="211" y="171"/>
                    <a:pt x="266" y="206"/>
                  </a:cubicBezTo>
                  <a:cubicBezTo>
                    <a:pt x="322" y="240"/>
                    <a:pt x="360" y="222"/>
                    <a:pt x="422" y="222"/>
                  </a:cubicBezTo>
                  <a:cubicBezTo>
                    <a:pt x="484" y="222"/>
                    <a:pt x="530" y="215"/>
                    <a:pt x="566" y="196"/>
                  </a:cubicBezTo>
                  <a:cubicBezTo>
                    <a:pt x="592" y="182"/>
                    <a:pt x="614" y="190"/>
                    <a:pt x="629" y="222"/>
                  </a:cubicBezTo>
                  <a:cubicBezTo>
                    <a:pt x="629" y="222"/>
                    <a:pt x="629" y="222"/>
                    <a:pt x="629" y="222"/>
                  </a:cubicBezTo>
                  <a:cubicBezTo>
                    <a:pt x="554" y="18"/>
                    <a:pt x="318" y="0"/>
                    <a:pt x="185" y="9"/>
                  </a:cubicBezTo>
                  <a:cubicBezTo>
                    <a:pt x="67" y="17"/>
                    <a:pt x="24" y="45"/>
                    <a:pt x="0" y="76"/>
                  </a:cubicBezTo>
                  <a:cubicBezTo>
                    <a:pt x="16" y="63"/>
                    <a:pt x="35" y="70"/>
                    <a:pt x="47" y="87"/>
                  </a:cubicBezTo>
                  <a:close/>
                </a:path>
              </a:pathLst>
            </a:custGeom>
            <a:solidFill>
              <a:srgbClr val="FCD4E9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" name="Freeform 134"/>
            <p:cNvSpPr>
              <a:spLocks/>
            </p:cNvSpPr>
            <p:nvPr/>
          </p:nvSpPr>
          <p:spPr bwMode="auto">
            <a:xfrm>
              <a:off x="266" y="3113"/>
              <a:ext cx="1104" cy="447"/>
            </a:xfrm>
            <a:custGeom>
              <a:avLst/>
              <a:gdLst>
                <a:gd name="T0" fmla="*/ 3235 w 645"/>
                <a:gd name="T1" fmla="*/ 1489 h 245"/>
                <a:gd name="T2" fmla="*/ 3235 w 645"/>
                <a:gd name="T3" fmla="*/ 1368 h 245"/>
                <a:gd name="T4" fmla="*/ 3220 w 645"/>
                <a:gd name="T5" fmla="*/ 1148 h 245"/>
                <a:gd name="T6" fmla="*/ 3079 w 645"/>
                <a:gd name="T7" fmla="*/ 759 h 245"/>
                <a:gd name="T8" fmla="*/ 2947 w 645"/>
                <a:gd name="T9" fmla="*/ 779 h 245"/>
                <a:gd name="T10" fmla="*/ 2198 w 645"/>
                <a:gd name="T11" fmla="*/ 941 h 245"/>
                <a:gd name="T12" fmla="*/ 1972 w 645"/>
                <a:gd name="T13" fmla="*/ 958 h 245"/>
                <a:gd name="T14" fmla="*/ 1380 w 645"/>
                <a:gd name="T15" fmla="*/ 832 h 245"/>
                <a:gd name="T16" fmla="*/ 1034 w 645"/>
                <a:gd name="T17" fmla="*/ 633 h 245"/>
                <a:gd name="T18" fmla="*/ 888 w 645"/>
                <a:gd name="T19" fmla="*/ 582 h 245"/>
                <a:gd name="T20" fmla="*/ 260 w 645"/>
                <a:gd name="T21" fmla="*/ 86 h 245"/>
                <a:gd name="T22" fmla="*/ 149 w 645"/>
                <a:gd name="T23" fmla="*/ 16 h 245"/>
                <a:gd name="T24" fmla="*/ 0 w 645"/>
                <a:gd name="T25" fmla="*/ 746 h 245"/>
                <a:gd name="T26" fmla="*/ 0 w 645"/>
                <a:gd name="T27" fmla="*/ 825 h 245"/>
                <a:gd name="T28" fmla="*/ 181 w 645"/>
                <a:gd name="T29" fmla="*/ 1317 h 245"/>
                <a:gd name="T30" fmla="*/ 269 w 645"/>
                <a:gd name="T31" fmla="*/ 1489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45" h="245">
                  <a:moveTo>
                    <a:pt x="645" y="245"/>
                  </a:moveTo>
                  <a:cubicBezTo>
                    <a:pt x="645" y="236"/>
                    <a:pt x="645" y="226"/>
                    <a:pt x="645" y="225"/>
                  </a:cubicBezTo>
                  <a:cubicBezTo>
                    <a:pt x="645" y="214"/>
                    <a:pt x="644" y="202"/>
                    <a:pt x="642" y="189"/>
                  </a:cubicBezTo>
                  <a:cubicBezTo>
                    <a:pt x="637" y="155"/>
                    <a:pt x="627" y="132"/>
                    <a:pt x="614" y="125"/>
                  </a:cubicBezTo>
                  <a:cubicBezTo>
                    <a:pt x="607" y="121"/>
                    <a:pt x="599" y="122"/>
                    <a:pt x="588" y="128"/>
                  </a:cubicBezTo>
                  <a:cubicBezTo>
                    <a:pt x="553" y="147"/>
                    <a:pt x="506" y="155"/>
                    <a:pt x="438" y="155"/>
                  </a:cubicBezTo>
                  <a:cubicBezTo>
                    <a:pt x="421" y="155"/>
                    <a:pt x="407" y="157"/>
                    <a:pt x="393" y="158"/>
                  </a:cubicBezTo>
                  <a:cubicBezTo>
                    <a:pt x="355" y="161"/>
                    <a:pt x="319" y="165"/>
                    <a:pt x="275" y="137"/>
                  </a:cubicBezTo>
                  <a:cubicBezTo>
                    <a:pt x="234" y="111"/>
                    <a:pt x="229" y="110"/>
                    <a:pt x="206" y="104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25" y="81"/>
                    <a:pt x="78" y="50"/>
                    <a:pt x="52" y="14"/>
                  </a:cubicBezTo>
                  <a:cubicBezTo>
                    <a:pt x="46" y="7"/>
                    <a:pt x="38" y="0"/>
                    <a:pt x="30" y="3"/>
                  </a:cubicBezTo>
                  <a:cubicBezTo>
                    <a:pt x="16" y="8"/>
                    <a:pt x="0" y="43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69"/>
                    <a:pt x="19" y="194"/>
                    <a:pt x="36" y="217"/>
                  </a:cubicBezTo>
                  <a:cubicBezTo>
                    <a:pt x="36" y="217"/>
                    <a:pt x="46" y="232"/>
                    <a:pt x="54" y="245"/>
                  </a:cubicBezTo>
                </a:path>
              </a:pathLst>
            </a:custGeom>
            <a:solidFill>
              <a:srgbClr val="F5E5D8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" name="Freeform 135"/>
            <p:cNvSpPr>
              <a:spLocks/>
            </p:cNvSpPr>
            <p:nvPr/>
          </p:nvSpPr>
          <p:spPr bwMode="auto">
            <a:xfrm>
              <a:off x="363" y="2977"/>
              <a:ext cx="949" cy="340"/>
            </a:xfrm>
            <a:custGeom>
              <a:avLst/>
              <a:gdLst>
                <a:gd name="T0" fmla="*/ 156 w 554"/>
                <a:gd name="T1" fmla="*/ 154 h 186"/>
                <a:gd name="T2" fmla="*/ 45 w 554"/>
                <a:gd name="T3" fmla="*/ 452 h 186"/>
                <a:gd name="T4" fmla="*/ 291 w 554"/>
                <a:gd name="T5" fmla="*/ 303 h 186"/>
                <a:gd name="T6" fmla="*/ 473 w 554"/>
                <a:gd name="T7" fmla="*/ 517 h 186"/>
                <a:gd name="T8" fmla="*/ 1227 w 554"/>
                <a:gd name="T9" fmla="*/ 885 h 186"/>
                <a:gd name="T10" fmla="*/ 1564 w 554"/>
                <a:gd name="T11" fmla="*/ 768 h 186"/>
                <a:gd name="T12" fmla="*/ 1692 w 554"/>
                <a:gd name="T13" fmla="*/ 892 h 186"/>
                <a:gd name="T14" fmla="*/ 1869 w 554"/>
                <a:gd name="T15" fmla="*/ 965 h 186"/>
                <a:gd name="T16" fmla="*/ 2074 w 554"/>
                <a:gd name="T17" fmla="*/ 952 h 186"/>
                <a:gd name="T18" fmla="*/ 2251 w 554"/>
                <a:gd name="T19" fmla="*/ 872 h 186"/>
                <a:gd name="T20" fmla="*/ 2494 w 554"/>
                <a:gd name="T21" fmla="*/ 1069 h 186"/>
                <a:gd name="T22" fmla="*/ 2564 w 554"/>
                <a:gd name="T23" fmla="*/ 1137 h 186"/>
                <a:gd name="T24" fmla="*/ 2494 w 554"/>
                <a:gd name="T25" fmla="*/ 826 h 186"/>
                <a:gd name="T26" fmla="*/ 2770 w 554"/>
                <a:gd name="T27" fmla="*/ 1002 h 186"/>
                <a:gd name="T28" fmla="*/ 2638 w 554"/>
                <a:gd name="T29" fmla="*/ 728 h 186"/>
                <a:gd name="T30" fmla="*/ 2424 w 554"/>
                <a:gd name="T31" fmla="*/ 472 h 186"/>
                <a:gd name="T32" fmla="*/ 1980 w 554"/>
                <a:gd name="T33" fmla="*/ 375 h 186"/>
                <a:gd name="T34" fmla="*/ 1514 w 554"/>
                <a:gd name="T35" fmla="*/ 221 h 186"/>
                <a:gd name="T36" fmla="*/ 1165 w 554"/>
                <a:gd name="T37" fmla="*/ 53 h 186"/>
                <a:gd name="T38" fmla="*/ 781 w 554"/>
                <a:gd name="T39" fmla="*/ 0 h 1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4" h="186">
                  <a:moveTo>
                    <a:pt x="31" y="25"/>
                  </a:moveTo>
                  <a:cubicBezTo>
                    <a:pt x="40" y="41"/>
                    <a:pt x="0" y="53"/>
                    <a:pt x="9" y="74"/>
                  </a:cubicBezTo>
                  <a:cubicBezTo>
                    <a:pt x="29" y="69"/>
                    <a:pt x="35" y="45"/>
                    <a:pt x="58" y="50"/>
                  </a:cubicBezTo>
                  <a:cubicBezTo>
                    <a:pt x="75" y="53"/>
                    <a:pt x="82" y="75"/>
                    <a:pt x="94" y="85"/>
                  </a:cubicBezTo>
                  <a:cubicBezTo>
                    <a:pt x="134" y="120"/>
                    <a:pt x="190" y="148"/>
                    <a:pt x="244" y="145"/>
                  </a:cubicBezTo>
                  <a:cubicBezTo>
                    <a:pt x="270" y="144"/>
                    <a:pt x="284" y="112"/>
                    <a:pt x="311" y="126"/>
                  </a:cubicBezTo>
                  <a:cubicBezTo>
                    <a:pt x="321" y="131"/>
                    <a:pt x="329" y="139"/>
                    <a:pt x="337" y="146"/>
                  </a:cubicBezTo>
                  <a:cubicBezTo>
                    <a:pt x="348" y="155"/>
                    <a:pt x="358" y="157"/>
                    <a:pt x="372" y="158"/>
                  </a:cubicBezTo>
                  <a:cubicBezTo>
                    <a:pt x="387" y="160"/>
                    <a:pt x="398" y="158"/>
                    <a:pt x="413" y="156"/>
                  </a:cubicBezTo>
                  <a:cubicBezTo>
                    <a:pt x="426" y="153"/>
                    <a:pt x="435" y="148"/>
                    <a:pt x="448" y="143"/>
                  </a:cubicBezTo>
                  <a:cubicBezTo>
                    <a:pt x="465" y="138"/>
                    <a:pt x="483" y="163"/>
                    <a:pt x="496" y="175"/>
                  </a:cubicBezTo>
                  <a:cubicBezTo>
                    <a:pt x="500" y="179"/>
                    <a:pt x="504" y="186"/>
                    <a:pt x="510" y="186"/>
                  </a:cubicBezTo>
                  <a:cubicBezTo>
                    <a:pt x="516" y="174"/>
                    <a:pt x="483" y="147"/>
                    <a:pt x="496" y="135"/>
                  </a:cubicBezTo>
                  <a:cubicBezTo>
                    <a:pt x="510" y="119"/>
                    <a:pt x="541" y="160"/>
                    <a:pt x="551" y="164"/>
                  </a:cubicBezTo>
                  <a:cubicBezTo>
                    <a:pt x="554" y="152"/>
                    <a:pt x="530" y="129"/>
                    <a:pt x="525" y="119"/>
                  </a:cubicBezTo>
                  <a:cubicBezTo>
                    <a:pt x="514" y="100"/>
                    <a:pt x="503" y="86"/>
                    <a:pt x="482" y="77"/>
                  </a:cubicBezTo>
                  <a:cubicBezTo>
                    <a:pt x="455" y="65"/>
                    <a:pt x="422" y="67"/>
                    <a:pt x="394" y="61"/>
                  </a:cubicBezTo>
                  <a:cubicBezTo>
                    <a:pt x="362" y="54"/>
                    <a:pt x="332" y="43"/>
                    <a:pt x="301" y="36"/>
                  </a:cubicBezTo>
                  <a:cubicBezTo>
                    <a:pt x="276" y="31"/>
                    <a:pt x="256" y="17"/>
                    <a:pt x="232" y="9"/>
                  </a:cubicBezTo>
                  <a:cubicBezTo>
                    <a:pt x="207" y="2"/>
                    <a:pt x="181" y="5"/>
                    <a:pt x="155" y="0"/>
                  </a:cubicBezTo>
                </a:path>
              </a:pathLst>
            </a:custGeom>
            <a:solidFill>
              <a:srgbClr val="F9BBDD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672" y="3180"/>
              <a:ext cx="217" cy="199"/>
            </a:xfrm>
            <a:custGeom>
              <a:avLst/>
              <a:gdLst>
                <a:gd name="T0" fmla="*/ 0 w 127"/>
                <a:gd name="T1" fmla="*/ 97 h 109"/>
                <a:gd name="T2" fmla="*/ 79 w 127"/>
                <a:gd name="T3" fmla="*/ 219 h 109"/>
                <a:gd name="T4" fmla="*/ 106 w 127"/>
                <a:gd name="T5" fmla="*/ 340 h 109"/>
                <a:gd name="T6" fmla="*/ 239 w 127"/>
                <a:gd name="T7" fmla="*/ 524 h 109"/>
                <a:gd name="T8" fmla="*/ 634 w 127"/>
                <a:gd name="T9" fmla="*/ 626 h 109"/>
                <a:gd name="T10" fmla="*/ 514 w 127"/>
                <a:gd name="T11" fmla="*/ 524 h 109"/>
                <a:gd name="T12" fmla="*/ 540 w 127"/>
                <a:gd name="T13" fmla="*/ 391 h 109"/>
                <a:gd name="T14" fmla="*/ 507 w 127"/>
                <a:gd name="T15" fmla="*/ 157 h 109"/>
                <a:gd name="T16" fmla="*/ 470 w 127"/>
                <a:gd name="T17" fmla="*/ 0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09">
                  <a:moveTo>
                    <a:pt x="0" y="16"/>
                  </a:moveTo>
                  <a:cubicBezTo>
                    <a:pt x="5" y="24"/>
                    <a:pt x="13" y="27"/>
                    <a:pt x="16" y="36"/>
                  </a:cubicBezTo>
                  <a:cubicBezTo>
                    <a:pt x="19" y="42"/>
                    <a:pt x="19" y="50"/>
                    <a:pt x="21" y="56"/>
                  </a:cubicBezTo>
                  <a:cubicBezTo>
                    <a:pt x="26" y="67"/>
                    <a:pt x="39" y="79"/>
                    <a:pt x="48" y="86"/>
                  </a:cubicBezTo>
                  <a:cubicBezTo>
                    <a:pt x="70" y="104"/>
                    <a:pt x="100" y="109"/>
                    <a:pt x="127" y="103"/>
                  </a:cubicBezTo>
                  <a:cubicBezTo>
                    <a:pt x="120" y="98"/>
                    <a:pt x="109" y="95"/>
                    <a:pt x="103" y="86"/>
                  </a:cubicBezTo>
                  <a:cubicBezTo>
                    <a:pt x="96" y="75"/>
                    <a:pt x="104" y="74"/>
                    <a:pt x="108" y="64"/>
                  </a:cubicBezTo>
                  <a:cubicBezTo>
                    <a:pt x="112" y="53"/>
                    <a:pt x="104" y="38"/>
                    <a:pt x="102" y="26"/>
                  </a:cubicBezTo>
                  <a:cubicBezTo>
                    <a:pt x="100" y="17"/>
                    <a:pt x="100" y="8"/>
                    <a:pt x="94" y="0"/>
                  </a:cubicBezTo>
                </a:path>
              </a:pathLst>
            </a:custGeom>
            <a:solidFill>
              <a:srgbClr val="F9BBDD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" name="Freeform 137"/>
            <p:cNvSpPr>
              <a:spLocks/>
            </p:cNvSpPr>
            <p:nvPr/>
          </p:nvSpPr>
          <p:spPr bwMode="auto">
            <a:xfrm>
              <a:off x="1235" y="3249"/>
              <a:ext cx="31" cy="59"/>
            </a:xfrm>
            <a:custGeom>
              <a:avLst/>
              <a:gdLst>
                <a:gd name="T0" fmla="*/ 0 w 18"/>
                <a:gd name="T1" fmla="*/ 0 h 32"/>
                <a:gd name="T2" fmla="*/ 91 w 18"/>
                <a:gd name="T3" fmla="*/ 201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cubicBezTo>
                    <a:pt x="16" y="8"/>
                    <a:pt x="18" y="20"/>
                    <a:pt x="18" y="32"/>
                  </a:cubicBezTo>
                </a:path>
              </a:pathLst>
            </a:custGeom>
            <a:solidFill>
              <a:srgbClr val="FFF9FC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" name="Freeform 138"/>
            <p:cNvSpPr>
              <a:spLocks/>
            </p:cNvSpPr>
            <p:nvPr/>
          </p:nvSpPr>
          <p:spPr bwMode="auto">
            <a:xfrm>
              <a:off x="336" y="3034"/>
              <a:ext cx="75" cy="46"/>
            </a:xfrm>
            <a:custGeom>
              <a:avLst/>
              <a:gdLst>
                <a:gd name="T0" fmla="*/ 218 w 44"/>
                <a:gd name="T1" fmla="*/ 0 h 25"/>
                <a:gd name="T2" fmla="*/ 0 w 44"/>
                <a:gd name="T3" fmla="*/ 156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5">
                  <a:moveTo>
                    <a:pt x="44" y="0"/>
                  </a:moveTo>
                  <a:cubicBezTo>
                    <a:pt x="28" y="2"/>
                    <a:pt x="5" y="14"/>
                    <a:pt x="0" y="25"/>
                  </a:cubicBezTo>
                </a:path>
              </a:pathLst>
            </a:custGeom>
            <a:solidFill>
              <a:srgbClr val="FFF9FC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" name="Freeform 139"/>
            <p:cNvSpPr>
              <a:spLocks/>
            </p:cNvSpPr>
            <p:nvPr/>
          </p:nvSpPr>
          <p:spPr bwMode="auto">
            <a:xfrm>
              <a:off x="278" y="3149"/>
              <a:ext cx="92" cy="395"/>
            </a:xfrm>
            <a:custGeom>
              <a:avLst/>
              <a:gdLst>
                <a:gd name="T0" fmla="*/ 107 w 54"/>
                <a:gd name="T1" fmla="*/ 0 h 216"/>
                <a:gd name="T2" fmla="*/ 26 w 54"/>
                <a:gd name="T3" fmla="*/ 790 h 216"/>
                <a:gd name="T4" fmla="*/ 267 w 54"/>
                <a:gd name="T5" fmla="*/ 1320 h 216"/>
                <a:gd name="T6" fmla="*/ 55 w 54"/>
                <a:gd name="T7" fmla="*/ 649 h 216"/>
                <a:gd name="T8" fmla="*/ 107 w 54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216">
                  <a:moveTo>
                    <a:pt x="22" y="0"/>
                  </a:moveTo>
                  <a:cubicBezTo>
                    <a:pt x="11" y="13"/>
                    <a:pt x="0" y="103"/>
                    <a:pt x="5" y="129"/>
                  </a:cubicBezTo>
                  <a:cubicBezTo>
                    <a:pt x="10" y="155"/>
                    <a:pt x="54" y="216"/>
                    <a:pt x="54" y="216"/>
                  </a:cubicBezTo>
                  <a:cubicBezTo>
                    <a:pt x="45" y="199"/>
                    <a:pt x="8" y="142"/>
                    <a:pt x="11" y="106"/>
                  </a:cubicBezTo>
                  <a:cubicBezTo>
                    <a:pt x="14" y="70"/>
                    <a:pt x="19" y="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4" name="Freeform 140"/>
            <p:cNvSpPr>
              <a:spLocks/>
            </p:cNvSpPr>
            <p:nvPr/>
          </p:nvSpPr>
          <p:spPr bwMode="auto">
            <a:xfrm>
              <a:off x="1144" y="3337"/>
              <a:ext cx="214" cy="218"/>
            </a:xfrm>
            <a:custGeom>
              <a:avLst/>
              <a:gdLst>
                <a:gd name="T0" fmla="*/ 0 w 125"/>
                <a:gd name="T1" fmla="*/ 214 h 119"/>
                <a:gd name="T2" fmla="*/ 310 w 125"/>
                <a:gd name="T3" fmla="*/ 128 h 119"/>
                <a:gd name="T4" fmla="*/ 527 w 125"/>
                <a:gd name="T5" fmla="*/ 104 h 119"/>
                <a:gd name="T6" fmla="*/ 621 w 125"/>
                <a:gd name="T7" fmla="*/ 731 h 119"/>
                <a:gd name="T8" fmla="*/ 445 w 125"/>
                <a:gd name="T9" fmla="*/ 191 h 119"/>
                <a:gd name="T10" fmla="*/ 0 w 125"/>
                <a:gd name="T11" fmla="*/ 214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119">
                  <a:moveTo>
                    <a:pt x="0" y="35"/>
                  </a:moveTo>
                  <a:cubicBezTo>
                    <a:pt x="20" y="34"/>
                    <a:pt x="50" y="27"/>
                    <a:pt x="62" y="21"/>
                  </a:cubicBezTo>
                  <a:cubicBezTo>
                    <a:pt x="74" y="15"/>
                    <a:pt x="90" y="0"/>
                    <a:pt x="105" y="17"/>
                  </a:cubicBezTo>
                  <a:cubicBezTo>
                    <a:pt x="120" y="34"/>
                    <a:pt x="125" y="103"/>
                    <a:pt x="124" y="119"/>
                  </a:cubicBezTo>
                  <a:cubicBezTo>
                    <a:pt x="120" y="92"/>
                    <a:pt x="103" y="36"/>
                    <a:pt x="89" y="31"/>
                  </a:cubicBezTo>
                  <a:cubicBezTo>
                    <a:pt x="75" y="26"/>
                    <a:pt x="9" y="45"/>
                    <a:pt x="0" y="35"/>
                  </a:cubicBezTo>
                  <a:close/>
                </a:path>
              </a:pathLst>
            </a:custGeom>
            <a:solidFill>
              <a:srgbClr val="ECCFB8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5" name="Freeform 141"/>
            <p:cNvSpPr>
              <a:spLocks/>
            </p:cNvSpPr>
            <p:nvPr/>
          </p:nvSpPr>
          <p:spPr bwMode="auto">
            <a:xfrm>
              <a:off x="235" y="3060"/>
              <a:ext cx="1161" cy="500"/>
            </a:xfrm>
            <a:custGeom>
              <a:avLst/>
              <a:gdLst>
                <a:gd name="T0" fmla="*/ 3396 w 678"/>
                <a:gd name="T1" fmla="*/ 1664 h 274"/>
                <a:gd name="T2" fmla="*/ 3384 w 678"/>
                <a:gd name="T3" fmla="*/ 1312 h 274"/>
                <a:gd name="T4" fmla="*/ 3012 w 678"/>
                <a:gd name="T5" fmla="*/ 876 h 274"/>
                <a:gd name="T6" fmla="*/ 2289 w 678"/>
                <a:gd name="T7" fmla="*/ 1033 h 274"/>
                <a:gd name="T8" fmla="*/ 1507 w 678"/>
                <a:gd name="T9" fmla="*/ 936 h 274"/>
                <a:gd name="T10" fmla="*/ 1000 w 678"/>
                <a:gd name="T11" fmla="*/ 675 h 274"/>
                <a:gd name="T12" fmla="*/ 408 w 678"/>
                <a:gd name="T13" fmla="*/ 214 h 274"/>
                <a:gd name="T14" fmla="*/ 15 w 678"/>
                <a:gd name="T15" fmla="*/ 1002 h 274"/>
                <a:gd name="T16" fmla="*/ 281 w 678"/>
                <a:gd name="T17" fmla="*/ 1664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8" h="274">
                  <a:moveTo>
                    <a:pt x="676" y="274"/>
                  </a:moveTo>
                  <a:cubicBezTo>
                    <a:pt x="678" y="256"/>
                    <a:pt x="677" y="237"/>
                    <a:pt x="674" y="216"/>
                  </a:cubicBezTo>
                  <a:cubicBezTo>
                    <a:pt x="665" y="146"/>
                    <a:pt x="635" y="125"/>
                    <a:pt x="600" y="144"/>
                  </a:cubicBezTo>
                  <a:cubicBezTo>
                    <a:pt x="564" y="163"/>
                    <a:pt x="518" y="170"/>
                    <a:pt x="456" y="170"/>
                  </a:cubicBezTo>
                  <a:cubicBezTo>
                    <a:pt x="394" y="170"/>
                    <a:pt x="356" y="188"/>
                    <a:pt x="300" y="154"/>
                  </a:cubicBezTo>
                  <a:cubicBezTo>
                    <a:pt x="245" y="119"/>
                    <a:pt x="251" y="127"/>
                    <a:pt x="199" y="111"/>
                  </a:cubicBezTo>
                  <a:cubicBezTo>
                    <a:pt x="147" y="96"/>
                    <a:pt x="104" y="66"/>
                    <a:pt x="81" y="35"/>
                  </a:cubicBezTo>
                  <a:cubicBezTo>
                    <a:pt x="55" y="0"/>
                    <a:pt x="0" y="4"/>
                    <a:pt x="3" y="165"/>
                  </a:cubicBezTo>
                  <a:cubicBezTo>
                    <a:pt x="4" y="213"/>
                    <a:pt x="39" y="247"/>
                    <a:pt x="56" y="274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6" name="Freeform 142"/>
            <p:cNvSpPr>
              <a:spLocks/>
            </p:cNvSpPr>
            <p:nvPr/>
          </p:nvSpPr>
          <p:spPr bwMode="auto">
            <a:xfrm>
              <a:off x="293" y="2965"/>
              <a:ext cx="1077" cy="438"/>
            </a:xfrm>
            <a:custGeom>
              <a:avLst/>
              <a:gdLst>
                <a:gd name="T0" fmla="*/ 235 w 629"/>
                <a:gd name="T1" fmla="*/ 529 h 240"/>
                <a:gd name="T2" fmla="*/ 830 w 629"/>
                <a:gd name="T3" fmla="*/ 989 h 240"/>
                <a:gd name="T4" fmla="*/ 1334 w 629"/>
                <a:gd name="T5" fmla="*/ 1252 h 240"/>
                <a:gd name="T6" fmla="*/ 2120 w 629"/>
                <a:gd name="T7" fmla="*/ 1349 h 240"/>
                <a:gd name="T8" fmla="*/ 2841 w 629"/>
                <a:gd name="T9" fmla="*/ 1192 h 240"/>
                <a:gd name="T10" fmla="*/ 3157 w 629"/>
                <a:gd name="T11" fmla="*/ 1349 h 240"/>
                <a:gd name="T12" fmla="*/ 3157 w 629"/>
                <a:gd name="T13" fmla="*/ 1349 h 240"/>
                <a:gd name="T14" fmla="*/ 930 w 629"/>
                <a:gd name="T15" fmla="*/ 53 h 240"/>
                <a:gd name="T16" fmla="*/ 0 w 629"/>
                <a:gd name="T17" fmla="*/ 464 h 240"/>
                <a:gd name="T18" fmla="*/ 235 w 629"/>
                <a:gd name="T19" fmla="*/ 529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9" h="240">
                  <a:moveTo>
                    <a:pt x="47" y="87"/>
                  </a:moveTo>
                  <a:cubicBezTo>
                    <a:pt x="70" y="118"/>
                    <a:pt x="113" y="148"/>
                    <a:pt x="165" y="163"/>
                  </a:cubicBezTo>
                  <a:cubicBezTo>
                    <a:pt x="217" y="179"/>
                    <a:pt x="211" y="171"/>
                    <a:pt x="266" y="206"/>
                  </a:cubicBezTo>
                  <a:cubicBezTo>
                    <a:pt x="322" y="240"/>
                    <a:pt x="360" y="222"/>
                    <a:pt x="422" y="222"/>
                  </a:cubicBezTo>
                  <a:cubicBezTo>
                    <a:pt x="484" y="222"/>
                    <a:pt x="530" y="215"/>
                    <a:pt x="566" y="196"/>
                  </a:cubicBezTo>
                  <a:cubicBezTo>
                    <a:pt x="592" y="182"/>
                    <a:pt x="614" y="190"/>
                    <a:pt x="629" y="222"/>
                  </a:cubicBezTo>
                  <a:cubicBezTo>
                    <a:pt x="629" y="222"/>
                    <a:pt x="629" y="222"/>
                    <a:pt x="629" y="222"/>
                  </a:cubicBezTo>
                  <a:cubicBezTo>
                    <a:pt x="554" y="18"/>
                    <a:pt x="318" y="0"/>
                    <a:pt x="185" y="9"/>
                  </a:cubicBezTo>
                  <a:cubicBezTo>
                    <a:pt x="67" y="17"/>
                    <a:pt x="24" y="45"/>
                    <a:pt x="0" y="76"/>
                  </a:cubicBezTo>
                  <a:cubicBezTo>
                    <a:pt x="16" y="63"/>
                    <a:pt x="35" y="70"/>
                    <a:pt x="47" y="87"/>
                  </a:cubicBez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7" name="Freeform 143"/>
            <p:cNvSpPr>
              <a:spLocks/>
            </p:cNvSpPr>
            <p:nvPr/>
          </p:nvSpPr>
          <p:spPr bwMode="auto">
            <a:xfrm>
              <a:off x="266" y="3113"/>
              <a:ext cx="1104" cy="447"/>
            </a:xfrm>
            <a:custGeom>
              <a:avLst/>
              <a:gdLst>
                <a:gd name="T0" fmla="*/ 3235 w 645"/>
                <a:gd name="T1" fmla="*/ 1489 h 245"/>
                <a:gd name="T2" fmla="*/ 3235 w 645"/>
                <a:gd name="T3" fmla="*/ 1368 h 245"/>
                <a:gd name="T4" fmla="*/ 3220 w 645"/>
                <a:gd name="T5" fmla="*/ 1148 h 245"/>
                <a:gd name="T6" fmla="*/ 3079 w 645"/>
                <a:gd name="T7" fmla="*/ 759 h 245"/>
                <a:gd name="T8" fmla="*/ 2947 w 645"/>
                <a:gd name="T9" fmla="*/ 779 h 245"/>
                <a:gd name="T10" fmla="*/ 2198 w 645"/>
                <a:gd name="T11" fmla="*/ 941 h 245"/>
                <a:gd name="T12" fmla="*/ 1972 w 645"/>
                <a:gd name="T13" fmla="*/ 958 h 245"/>
                <a:gd name="T14" fmla="*/ 1380 w 645"/>
                <a:gd name="T15" fmla="*/ 832 h 245"/>
                <a:gd name="T16" fmla="*/ 1034 w 645"/>
                <a:gd name="T17" fmla="*/ 633 h 245"/>
                <a:gd name="T18" fmla="*/ 888 w 645"/>
                <a:gd name="T19" fmla="*/ 582 h 245"/>
                <a:gd name="T20" fmla="*/ 260 w 645"/>
                <a:gd name="T21" fmla="*/ 86 h 245"/>
                <a:gd name="T22" fmla="*/ 149 w 645"/>
                <a:gd name="T23" fmla="*/ 16 h 245"/>
                <a:gd name="T24" fmla="*/ 0 w 645"/>
                <a:gd name="T25" fmla="*/ 746 h 245"/>
                <a:gd name="T26" fmla="*/ 0 w 645"/>
                <a:gd name="T27" fmla="*/ 825 h 245"/>
                <a:gd name="T28" fmla="*/ 181 w 645"/>
                <a:gd name="T29" fmla="*/ 1317 h 245"/>
                <a:gd name="T30" fmla="*/ 269 w 645"/>
                <a:gd name="T31" fmla="*/ 1489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45" h="245">
                  <a:moveTo>
                    <a:pt x="645" y="245"/>
                  </a:moveTo>
                  <a:cubicBezTo>
                    <a:pt x="645" y="236"/>
                    <a:pt x="645" y="226"/>
                    <a:pt x="645" y="225"/>
                  </a:cubicBezTo>
                  <a:cubicBezTo>
                    <a:pt x="645" y="214"/>
                    <a:pt x="644" y="202"/>
                    <a:pt x="642" y="189"/>
                  </a:cubicBezTo>
                  <a:cubicBezTo>
                    <a:pt x="637" y="155"/>
                    <a:pt x="627" y="132"/>
                    <a:pt x="614" y="125"/>
                  </a:cubicBezTo>
                  <a:cubicBezTo>
                    <a:pt x="607" y="121"/>
                    <a:pt x="599" y="122"/>
                    <a:pt x="588" y="128"/>
                  </a:cubicBezTo>
                  <a:cubicBezTo>
                    <a:pt x="553" y="147"/>
                    <a:pt x="506" y="155"/>
                    <a:pt x="438" y="155"/>
                  </a:cubicBezTo>
                  <a:cubicBezTo>
                    <a:pt x="421" y="155"/>
                    <a:pt x="407" y="157"/>
                    <a:pt x="393" y="158"/>
                  </a:cubicBezTo>
                  <a:cubicBezTo>
                    <a:pt x="355" y="161"/>
                    <a:pt x="319" y="165"/>
                    <a:pt x="275" y="137"/>
                  </a:cubicBezTo>
                  <a:cubicBezTo>
                    <a:pt x="234" y="111"/>
                    <a:pt x="229" y="110"/>
                    <a:pt x="206" y="104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25" y="81"/>
                    <a:pt x="78" y="50"/>
                    <a:pt x="52" y="14"/>
                  </a:cubicBezTo>
                  <a:cubicBezTo>
                    <a:pt x="46" y="7"/>
                    <a:pt x="38" y="0"/>
                    <a:pt x="30" y="3"/>
                  </a:cubicBezTo>
                  <a:cubicBezTo>
                    <a:pt x="16" y="8"/>
                    <a:pt x="0" y="43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69"/>
                    <a:pt x="19" y="194"/>
                    <a:pt x="36" y="217"/>
                  </a:cubicBezTo>
                  <a:cubicBezTo>
                    <a:pt x="36" y="217"/>
                    <a:pt x="46" y="232"/>
                    <a:pt x="54" y="24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8" name="Freeform 144"/>
            <p:cNvSpPr>
              <a:spLocks/>
            </p:cNvSpPr>
            <p:nvPr/>
          </p:nvSpPr>
          <p:spPr bwMode="auto">
            <a:xfrm>
              <a:off x="389" y="3069"/>
              <a:ext cx="82" cy="47"/>
            </a:xfrm>
            <a:custGeom>
              <a:avLst/>
              <a:gdLst>
                <a:gd name="T0" fmla="*/ 0 w 48"/>
                <a:gd name="T1" fmla="*/ 154 h 26"/>
                <a:gd name="T2" fmla="*/ 239 w 48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26">
                  <a:moveTo>
                    <a:pt x="0" y="26"/>
                  </a:moveTo>
                  <a:cubicBezTo>
                    <a:pt x="7" y="9"/>
                    <a:pt x="33" y="1"/>
                    <a:pt x="48" y="0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9" name="Freeform 145"/>
            <p:cNvSpPr>
              <a:spLocks/>
            </p:cNvSpPr>
            <p:nvPr/>
          </p:nvSpPr>
          <p:spPr bwMode="auto">
            <a:xfrm>
              <a:off x="1156" y="3197"/>
              <a:ext cx="89" cy="115"/>
            </a:xfrm>
            <a:custGeom>
              <a:avLst/>
              <a:gdLst>
                <a:gd name="T0" fmla="*/ 0 w 52"/>
                <a:gd name="T1" fmla="*/ 0 h 63"/>
                <a:gd name="T2" fmla="*/ 260 w 52"/>
                <a:gd name="T3" fmla="*/ 383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63">
                  <a:moveTo>
                    <a:pt x="0" y="0"/>
                  </a:moveTo>
                  <a:cubicBezTo>
                    <a:pt x="23" y="10"/>
                    <a:pt x="50" y="51"/>
                    <a:pt x="52" y="63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389" y="3085"/>
              <a:ext cx="27" cy="29"/>
            </a:xfrm>
            <a:custGeom>
              <a:avLst/>
              <a:gdLst>
                <a:gd name="T0" fmla="*/ 0 w 16"/>
                <a:gd name="T1" fmla="*/ 80 h 16"/>
                <a:gd name="T2" fmla="*/ 24 w 16"/>
                <a:gd name="T3" fmla="*/ 36 h 16"/>
                <a:gd name="T4" fmla="*/ 62 w 16"/>
                <a:gd name="T5" fmla="*/ 53 h 16"/>
                <a:gd name="T6" fmla="*/ 54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13"/>
                  </a:moveTo>
                  <a:cubicBezTo>
                    <a:pt x="9" y="16"/>
                    <a:pt x="14" y="12"/>
                    <a:pt x="5" y="6"/>
                  </a:cubicBezTo>
                  <a:cubicBezTo>
                    <a:pt x="7" y="7"/>
                    <a:pt x="11" y="11"/>
                    <a:pt x="13" y="9"/>
                  </a:cubicBezTo>
                  <a:cubicBezTo>
                    <a:pt x="16" y="6"/>
                    <a:pt x="12" y="2"/>
                    <a:pt x="11" y="0"/>
                  </a:cubicBezTo>
                </a:path>
              </a:pathLst>
            </a:custGeom>
            <a:noFill/>
            <a:ln w="11113" cap="flat">
              <a:solidFill>
                <a:srgbClr val="FCD4E9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1" name="Freeform 147"/>
            <p:cNvSpPr>
              <a:spLocks/>
            </p:cNvSpPr>
            <p:nvPr/>
          </p:nvSpPr>
          <p:spPr bwMode="auto">
            <a:xfrm>
              <a:off x="1238" y="3297"/>
              <a:ext cx="14" cy="13"/>
            </a:xfrm>
            <a:custGeom>
              <a:avLst/>
              <a:gdLst>
                <a:gd name="T0" fmla="*/ 12 w 8"/>
                <a:gd name="T1" fmla="*/ 45 h 7"/>
                <a:gd name="T2" fmla="*/ 37 w 8"/>
                <a:gd name="T3" fmla="*/ 7 h 7"/>
                <a:gd name="T4" fmla="*/ 0 w 8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5" y="6"/>
                    <a:pt x="8" y="4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</a:path>
              </a:pathLst>
            </a:custGeom>
            <a:noFill/>
            <a:ln w="11113" cap="flat">
              <a:solidFill>
                <a:srgbClr val="FCD4E9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2" name="Freeform 148"/>
            <p:cNvSpPr>
              <a:spLocks/>
            </p:cNvSpPr>
            <p:nvPr/>
          </p:nvSpPr>
          <p:spPr bwMode="auto">
            <a:xfrm>
              <a:off x="485" y="2902"/>
              <a:ext cx="169" cy="198"/>
            </a:xfrm>
            <a:custGeom>
              <a:avLst/>
              <a:gdLst>
                <a:gd name="T0" fmla="*/ 219 w 99"/>
                <a:gd name="T1" fmla="*/ 24 h 108"/>
                <a:gd name="T2" fmla="*/ 44 w 99"/>
                <a:gd name="T3" fmla="*/ 282 h 108"/>
                <a:gd name="T4" fmla="*/ 34 w 99"/>
                <a:gd name="T5" fmla="*/ 420 h 108"/>
                <a:gd name="T6" fmla="*/ 0 w 99"/>
                <a:gd name="T7" fmla="*/ 495 h 108"/>
                <a:gd name="T8" fmla="*/ 0 w 99"/>
                <a:gd name="T9" fmla="*/ 495 h 108"/>
                <a:gd name="T10" fmla="*/ 65 w 99"/>
                <a:gd name="T11" fmla="*/ 457 h 108"/>
                <a:gd name="T12" fmla="*/ 234 w 99"/>
                <a:gd name="T13" fmla="*/ 592 h 108"/>
                <a:gd name="T14" fmla="*/ 234 w 99"/>
                <a:gd name="T15" fmla="*/ 666 h 108"/>
                <a:gd name="T16" fmla="*/ 343 w 99"/>
                <a:gd name="T17" fmla="*/ 541 h 108"/>
                <a:gd name="T18" fmla="*/ 473 w 99"/>
                <a:gd name="T19" fmla="*/ 242 h 108"/>
                <a:gd name="T20" fmla="*/ 219 w 99"/>
                <a:gd name="T21" fmla="*/ 24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08">
                  <a:moveTo>
                    <a:pt x="44" y="4"/>
                  </a:moveTo>
                  <a:cubicBezTo>
                    <a:pt x="24" y="8"/>
                    <a:pt x="10" y="26"/>
                    <a:pt x="9" y="46"/>
                  </a:cubicBezTo>
                  <a:cubicBezTo>
                    <a:pt x="9" y="52"/>
                    <a:pt x="9" y="62"/>
                    <a:pt x="7" y="68"/>
                  </a:cubicBezTo>
                  <a:cubicBezTo>
                    <a:pt x="5" y="73"/>
                    <a:pt x="3" y="77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77"/>
                    <a:pt x="8" y="75"/>
                    <a:pt x="13" y="74"/>
                  </a:cubicBezTo>
                  <a:cubicBezTo>
                    <a:pt x="29" y="71"/>
                    <a:pt x="44" y="81"/>
                    <a:pt x="47" y="96"/>
                  </a:cubicBezTo>
                  <a:cubicBezTo>
                    <a:pt x="48" y="100"/>
                    <a:pt x="48" y="104"/>
                    <a:pt x="47" y="108"/>
                  </a:cubicBezTo>
                  <a:cubicBezTo>
                    <a:pt x="51" y="99"/>
                    <a:pt x="62" y="91"/>
                    <a:pt x="69" y="88"/>
                  </a:cubicBezTo>
                  <a:cubicBezTo>
                    <a:pt x="88" y="80"/>
                    <a:pt x="99" y="60"/>
                    <a:pt x="95" y="39"/>
                  </a:cubicBezTo>
                  <a:cubicBezTo>
                    <a:pt x="91" y="15"/>
                    <a:pt x="68" y="0"/>
                    <a:pt x="44" y="4"/>
                  </a:cubicBezTo>
                  <a:close/>
                </a:path>
              </a:pathLst>
            </a:custGeom>
            <a:solidFill>
              <a:srgbClr val="267F37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3" name="Freeform 149"/>
            <p:cNvSpPr>
              <a:spLocks/>
            </p:cNvSpPr>
            <p:nvPr/>
          </p:nvSpPr>
          <p:spPr bwMode="auto">
            <a:xfrm>
              <a:off x="798" y="3083"/>
              <a:ext cx="161" cy="104"/>
            </a:xfrm>
            <a:custGeom>
              <a:avLst/>
              <a:gdLst>
                <a:gd name="T0" fmla="*/ 197 w 94"/>
                <a:gd name="T1" fmla="*/ 29 h 57"/>
                <a:gd name="T2" fmla="*/ 29 w 94"/>
                <a:gd name="T3" fmla="*/ 213 h 57"/>
                <a:gd name="T4" fmla="*/ 0 w 94"/>
                <a:gd name="T5" fmla="*/ 296 h 57"/>
                <a:gd name="T6" fmla="*/ 0 w 94"/>
                <a:gd name="T7" fmla="*/ 296 h 57"/>
                <a:gd name="T8" fmla="*/ 252 w 94"/>
                <a:gd name="T9" fmla="*/ 193 h 57"/>
                <a:gd name="T10" fmla="*/ 473 w 94"/>
                <a:gd name="T11" fmla="*/ 339 h 57"/>
                <a:gd name="T12" fmla="*/ 473 w 94"/>
                <a:gd name="T13" fmla="*/ 339 h 57"/>
                <a:gd name="T14" fmla="*/ 473 w 94"/>
                <a:gd name="T15" fmla="*/ 347 h 57"/>
                <a:gd name="T16" fmla="*/ 452 w 94"/>
                <a:gd name="T17" fmla="*/ 243 h 57"/>
                <a:gd name="T18" fmla="*/ 197 w 94"/>
                <a:gd name="T19" fmla="*/ 29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57">
                  <a:moveTo>
                    <a:pt x="39" y="5"/>
                  </a:moveTo>
                  <a:cubicBezTo>
                    <a:pt x="23" y="8"/>
                    <a:pt x="10" y="20"/>
                    <a:pt x="6" y="35"/>
                  </a:cubicBezTo>
                  <a:cubicBezTo>
                    <a:pt x="4" y="41"/>
                    <a:pt x="2" y="4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37"/>
                    <a:pt x="27" y="29"/>
                    <a:pt x="50" y="32"/>
                  </a:cubicBezTo>
                  <a:cubicBezTo>
                    <a:pt x="71" y="34"/>
                    <a:pt x="88" y="44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2" y="51"/>
                    <a:pt x="91" y="45"/>
                    <a:pt x="90" y="40"/>
                  </a:cubicBezTo>
                  <a:cubicBezTo>
                    <a:pt x="86" y="16"/>
                    <a:pt x="63" y="0"/>
                    <a:pt x="39" y="5"/>
                  </a:cubicBezTo>
                  <a:close/>
                </a:path>
              </a:pathLst>
            </a:custGeom>
            <a:solidFill>
              <a:srgbClr val="267F37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4" name="Freeform 150"/>
            <p:cNvSpPr>
              <a:spLocks/>
            </p:cNvSpPr>
            <p:nvPr/>
          </p:nvSpPr>
          <p:spPr bwMode="auto">
            <a:xfrm>
              <a:off x="1105" y="3138"/>
              <a:ext cx="123" cy="79"/>
            </a:xfrm>
            <a:custGeom>
              <a:avLst/>
              <a:gdLst>
                <a:gd name="T0" fmla="*/ 106 w 72"/>
                <a:gd name="T1" fmla="*/ 61 h 43"/>
                <a:gd name="T2" fmla="*/ 0 w 72"/>
                <a:gd name="T3" fmla="*/ 266 h 43"/>
                <a:gd name="T4" fmla="*/ 359 w 72"/>
                <a:gd name="T5" fmla="*/ 88 h 43"/>
                <a:gd name="T6" fmla="*/ 106 w 72"/>
                <a:gd name="T7" fmla="*/ 6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43">
                  <a:moveTo>
                    <a:pt x="21" y="10"/>
                  </a:moveTo>
                  <a:cubicBezTo>
                    <a:pt x="8" y="17"/>
                    <a:pt x="1" y="30"/>
                    <a:pt x="0" y="43"/>
                  </a:cubicBezTo>
                  <a:cubicBezTo>
                    <a:pt x="10" y="22"/>
                    <a:pt x="44" y="3"/>
                    <a:pt x="72" y="14"/>
                  </a:cubicBezTo>
                  <a:cubicBezTo>
                    <a:pt x="58" y="2"/>
                    <a:pt x="37" y="0"/>
                    <a:pt x="21" y="10"/>
                  </a:cubicBezTo>
                  <a:close/>
                </a:path>
              </a:pathLst>
            </a:custGeom>
            <a:solidFill>
              <a:srgbClr val="267F37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5" name="Freeform 151"/>
            <p:cNvSpPr>
              <a:spLocks/>
            </p:cNvSpPr>
            <p:nvPr/>
          </p:nvSpPr>
          <p:spPr bwMode="auto">
            <a:xfrm>
              <a:off x="779" y="1640"/>
              <a:ext cx="694" cy="1429"/>
            </a:xfrm>
            <a:custGeom>
              <a:avLst/>
              <a:gdLst>
                <a:gd name="T0" fmla="*/ 1827 w 405"/>
                <a:gd name="T1" fmla="*/ 3269 h 782"/>
                <a:gd name="T2" fmla="*/ 966 w 405"/>
                <a:gd name="T3" fmla="*/ 1710 h 782"/>
                <a:gd name="T4" fmla="*/ 1107 w 405"/>
                <a:gd name="T5" fmla="*/ 0 h 782"/>
                <a:gd name="T6" fmla="*/ 176 w 405"/>
                <a:gd name="T7" fmla="*/ 0 h 782"/>
                <a:gd name="T8" fmla="*/ 36 w 405"/>
                <a:gd name="T9" fmla="*/ 1078 h 782"/>
                <a:gd name="T10" fmla="*/ 0 w 405"/>
                <a:gd name="T11" fmla="*/ 1557 h 782"/>
                <a:gd name="T12" fmla="*/ 362 w 405"/>
                <a:gd name="T13" fmla="*/ 1307 h 782"/>
                <a:gd name="T14" fmla="*/ 860 w 405"/>
                <a:gd name="T15" fmla="*/ 2507 h 782"/>
                <a:gd name="T16" fmla="*/ 1419 w 405"/>
                <a:gd name="T17" fmla="*/ 3753 h 782"/>
                <a:gd name="T18" fmla="*/ 1564 w 405"/>
                <a:gd name="T19" fmla="*/ 4771 h 782"/>
                <a:gd name="T20" fmla="*/ 1827 w 405"/>
                <a:gd name="T21" fmla="*/ 3269 h 7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5" h="782">
                  <a:moveTo>
                    <a:pt x="363" y="536"/>
                  </a:moveTo>
                  <a:cubicBezTo>
                    <a:pt x="301" y="450"/>
                    <a:pt x="217" y="391"/>
                    <a:pt x="192" y="280"/>
                  </a:cubicBezTo>
                  <a:cubicBezTo>
                    <a:pt x="178" y="219"/>
                    <a:pt x="198" y="118"/>
                    <a:pt x="22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1" y="56"/>
                    <a:pt x="9" y="117"/>
                    <a:pt x="7" y="177"/>
                  </a:cubicBezTo>
                  <a:cubicBezTo>
                    <a:pt x="6" y="204"/>
                    <a:pt x="4" y="231"/>
                    <a:pt x="0" y="255"/>
                  </a:cubicBezTo>
                  <a:cubicBezTo>
                    <a:pt x="11" y="208"/>
                    <a:pt x="49" y="204"/>
                    <a:pt x="72" y="214"/>
                  </a:cubicBezTo>
                  <a:cubicBezTo>
                    <a:pt x="123" y="239"/>
                    <a:pt x="143" y="350"/>
                    <a:pt x="171" y="411"/>
                  </a:cubicBezTo>
                  <a:cubicBezTo>
                    <a:pt x="219" y="519"/>
                    <a:pt x="221" y="533"/>
                    <a:pt x="282" y="615"/>
                  </a:cubicBezTo>
                  <a:cubicBezTo>
                    <a:pt x="321" y="668"/>
                    <a:pt x="338" y="731"/>
                    <a:pt x="311" y="782"/>
                  </a:cubicBezTo>
                  <a:cubicBezTo>
                    <a:pt x="374" y="700"/>
                    <a:pt x="405" y="594"/>
                    <a:pt x="363" y="536"/>
                  </a:cubicBezTo>
                  <a:close/>
                </a:path>
              </a:pathLst>
            </a:custGeom>
            <a:solidFill>
              <a:srgbClr val="B5E1A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6" name="Freeform 152"/>
            <p:cNvSpPr>
              <a:spLocks/>
            </p:cNvSpPr>
            <p:nvPr/>
          </p:nvSpPr>
          <p:spPr bwMode="auto">
            <a:xfrm>
              <a:off x="249" y="2011"/>
              <a:ext cx="1125" cy="1229"/>
            </a:xfrm>
            <a:custGeom>
              <a:avLst/>
              <a:gdLst>
                <a:gd name="T0" fmla="*/ 2973 w 657"/>
                <a:gd name="T1" fmla="*/ 2507 h 673"/>
                <a:gd name="T2" fmla="*/ 2416 w 657"/>
                <a:gd name="T3" fmla="*/ 1267 h 673"/>
                <a:gd name="T4" fmla="*/ 1918 w 657"/>
                <a:gd name="T5" fmla="*/ 68 h 673"/>
                <a:gd name="T6" fmla="*/ 1551 w 657"/>
                <a:gd name="T7" fmla="*/ 383 h 673"/>
                <a:gd name="T8" fmla="*/ 1351 w 657"/>
                <a:gd name="T9" fmla="*/ 1030 h 673"/>
                <a:gd name="T10" fmla="*/ 288 w 657"/>
                <a:gd name="T11" fmla="*/ 2887 h 673"/>
                <a:gd name="T12" fmla="*/ 565 w 657"/>
                <a:gd name="T13" fmla="*/ 3415 h 673"/>
                <a:gd name="T14" fmla="*/ 572 w 657"/>
                <a:gd name="T15" fmla="*/ 3422 h 673"/>
                <a:gd name="T16" fmla="*/ 728 w 657"/>
                <a:gd name="T17" fmla="*/ 3386 h 673"/>
                <a:gd name="T18" fmla="*/ 740 w 657"/>
                <a:gd name="T19" fmla="*/ 3251 h 673"/>
                <a:gd name="T20" fmla="*/ 914 w 657"/>
                <a:gd name="T21" fmla="*/ 2995 h 673"/>
                <a:gd name="T22" fmla="*/ 1170 w 657"/>
                <a:gd name="T23" fmla="*/ 3209 h 673"/>
                <a:gd name="T24" fmla="*/ 1038 w 657"/>
                <a:gd name="T25" fmla="*/ 3508 h 673"/>
                <a:gd name="T26" fmla="*/ 1014 w 657"/>
                <a:gd name="T27" fmla="*/ 3789 h 673"/>
                <a:gd name="T28" fmla="*/ 1014 w 657"/>
                <a:gd name="T29" fmla="*/ 3789 h 673"/>
                <a:gd name="T30" fmla="*/ 1432 w 657"/>
                <a:gd name="T31" fmla="*/ 3972 h 673"/>
                <a:gd name="T32" fmla="*/ 1642 w 657"/>
                <a:gd name="T33" fmla="*/ 3789 h 673"/>
                <a:gd name="T34" fmla="*/ 1807 w 657"/>
                <a:gd name="T35" fmla="*/ 3605 h 673"/>
                <a:gd name="T36" fmla="*/ 2063 w 657"/>
                <a:gd name="T37" fmla="*/ 3818 h 673"/>
                <a:gd name="T38" fmla="*/ 2310 w 657"/>
                <a:gd name="T39" fmla="*/ 4061 h 673"/>
                <a:gd name="T40" fmla="*/ 2510 w 657"/>
                <a:gd name="T41" fmla="*/ 4019 h 673"/>
                <a:gd name="T42" fmla="*/ 2615 w 657"/>
                <a:gd name="T43" fmla="*/ 3818 h 673"/>
                <a:gd name="T44" fmla="*/ 2870 w 657"/>
                <a:gd name="T45" fmla="*/ 3842 h 673"/>
                <a:gd name="T46" fmla="*/ 2973 w 657"/>
                <a:gd name="T47" fmla="*/ 2507 h 6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7" h="673">
                  <a:moveTo>
                    <a:pt x="592" y="412"/>
                  </a:moveTo>
                  <a:cubicBezTo>
                    <a:pt x="531" y="330"/>
                    <a:pt x="529" y="316"/>
                    <a:pt x="481" y="208"/>
                  </a:cubicBezTo>
                  <a:cubicBezTo>
                    <a:pt x="453" y="147"/>
                    <a:pt x="433" y="36"/>
                    <a:pt x="382" y="11"/>
                  </a:cubicBezTo>
                  <a:cubicBezTo>
                    <a:pt x="357" y="0"/>
                    <a:pt x="315" y="5"/>
                    <a:pt x="309" y="63"/>
                  </a:cubicBezTo>
                  <a:cubicBezTo>
                    <a:pt x="301" y="106"/>
                    <a:pt x="288" y="143"/>
                    <a:pt x="269" y="169"/>
                  </a:cubicBezTo>
                  <a:cubicBezTo>
                    <a:pt x="180" y="288"/>
                    <a:pt x="0" y="320"/>
                    <a:pt x="57" y="474"/>
                  </a:cubicBezTo>
                  <a:cubicBezTo>
                    <a:pt x="69" y="509"/>
                    <a:pt x="89" y="538"/>
                    <a:pt x="113" y="561"/>
                  </a:cubicBezTo>
                  <a:cubicBezTo>
                    <a:pt x="114" y="562"/>
                    <a:pt x="114" y="562"/>
                    <a:pt x="114" y="562"/>
                  </a:cubicBezTo>
                  <a:cubicBezTo>
                    <a:pt x="129" y="578"/>
                    <a:pt x="140" y="570"/>
                    <a:pt x="145" y="556"/>
                  </a:cubicBezTo>
                  <a:cubicBezTo>
                    <a:pt x="147" y="550"/>
                    <a:pt x="147" y="540"/>
                    <a:pt x="147" y="534"/>
                  </a:cubicBezTo>
                  <a:cubicBezTo>
                    <a:pt x="148" y="514"/>
                    <a:pt x="162" y="496"/>
                    <a:pt x="182" y="492"/>
                  </a:cubicBezTo>
                  <a:cubicBezTo>
                    <a:pt x="206" y="488"/>
                    <a:pt x="229" y="503"/>
                    <a:pt x="233" y="527"/>
                  </a:cubicBezTo>
                  <a:cubicBezTo>
                    <a:pt x="237" y="548"/>
                    <a:pt x="226" y="568"/>
                    <a:pt x="207" y="576"/>
                  </a:cubicBezTo>
                  <a:cubicBezTo>
                    <a:pt x="194" y="582"/>
                    <a:pt x="165" y="604"/>
                    <a:pt x="202" y="622"/>
                  </a:cubicBezTo>
                  <a:cubicBezTo>
                    <a:pt x="202" y="622"/>
                    <a:pt x="202" y="622"/>
                    <a:pt x="202" y="622"/>
                  </a:cubicBezTo>
                  <a:cubicBezTo>
                    <a:pt x="231" y="635"/>
                    <a:pt x="259" y="645"/>
                    <a:pt x="285" y="652"/>
                  </a:cubicBezTo>
                  <a:cubicBezTo>
                    <a:pt x="298" y="655"/>
                    <a:pt x="318" y="653"/>
                    <a:pt x="327" y="622"/>
                  </a:cubicBezTo>
                  <a:cubicBezTo>
                    <a:pt x="331" y="607"/>
                    <a:pt x="344" y="595"/>
                    <a:pt x="360" y="592"/>
                  </a:cubicBezTo>
                  <a:cubicBezTo>
                    <a:pt x="384" y="587"/>
                    <a:pt x="407" y="603"/>
                    <a:pt x="411" y="627"/>
                  </a:cubicBezTo>
                  <a:cubicBezTo>
                    <a:pt x="415" y="649"/>
                    <a:pt x="420" y="673"/>
                    <a:pt x="460" y="667"/>
                  </a:cubicBezTo>
                  <a:cubicBezTo>
                    <a:pt x="473" y="666"/>
                    <a:pt x="486" y="663"/>
                    <a:pt x="500" y="660"/>
                  </a:cubicBezTo>
                  <a:cubicBezTo>
                    <a:pt x="501" y="647"/>
                    <a:pt x="508" y="634"/>
                    <a:pt x="521" y="627"/>
                  </a:cubicBezTo>
                  <a:cubicBezTo>
                    <a:pt x="537" y="617"/>
                    <a:pt x="558" y="619"/>
                    <a:pt x="572" y="631"/>
                  </a:cubicBezTo>
                  <a:cubicBezTo>
                    <a:pt x="657" y="576"/>
                    <a:pt x="646" y="485"/>
                    <a:pt x="592" y="412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7" name="Freeform 153"/>
            <p:cNvSpPr>
              <a:spLocks/>
            </p:cNvSpPr>
            <p:nvPr/>
          </p:nvSpPr>
          <p:spPr bwMode="auto">
            <a:xfrm>
              <a:off x="327" y="2035"/>
              <a:ext cx="988" cy="1180"/>
            </a:xfrm>
            <a:custGeom>
              <a:avLst/>
              <a:gdLst>
                <a:gd name="T0" fmla="*/ 2877 w 577"/>
                <a:gd name="T1" fmla="*/ 2943 h 646"/>
                <a:gd name="T2" fmla="*/ 2721 w 577"/>
                <a:gd name="T3" fmla="*/ 2535 h 646"/>
                <a:gd name="T4" fmla="*/ 2137 w 577"/>
                <a:gd name="T5" fmla="*/ 1268 h 646"/>
                <a:gd name="T6" fmla="*/ 2053 w 577"/>
                <a:gd name="T7" fmla="*/ 1010 h 646"/>
                <a:gd name="T8" fmla="*/ 1666 w 577"/>
                <a:gd name="T9" fmla="*/ 80 h 646"/>
                <a:gd name="T10" fmla="*/ 1396 w 577"/>
                <a:gd name="T11" fmla="*/ 258 h 646"/>
                <a:gd name="T12" fmla="*/ 1370 w 577"/>
                <a:gd name="T13" fmla="*/ 384 h 646"/>
                <a:gd name="T14" fmla="*/ 1176 w 577"/>
                <a:gd name="T15" fmla="*/ 1001 h 646"/>
                <a:gd name="T16" fmla="*/ 613 w 577"/>
                <a:gd name="T17" fmla="*/ 1615 h 646"/>
                <a:gd name="T18" fmla="*/ 77 w 577"/>
                <a:gd name="T19" fmla="*/ 2619 h 646"/>
                <a:gd name="T20" fmla="*/ 111 w 577"/>
                <a:gd name="T21" fmla="*/ 2786 h 646"/>
                <a:gd name="T22" fmla="*/ 358 w 577"/>
                <a:gd name="T23" fmla="*/ 3286 h 646"/>
                <a:gd name="T24" fmla="*/ 445 w 577"/>
                <a:gd name="T25" fmla="*/ 3206 h 646"/>
                <a:gd name="T26" fmla="*/ 671 w 577"/>
                <a:gd name="T27" fmla="*/ 2866 h 646"/>
                <a:gd name="T28" fmla="*/ 988 w 577"/>
                <a:gd name="T29" fmla="*/ 3127 h 646"/>
                <a:gd name="T30" fmla="*/ 818 w 577"/>
                <a:gd name="T31" fmla="*/ 3496 h 646"/>
                <a:gd name="T32" fmla="*/ 774 w 577"/>
                <a:gd name="T33" fmla="*/ 3633 h 646"/>
                <a:gd name="T34" fmla="*/ 1219 w 577"/>
                <a:gd name="T35" fmla="*/ 3834 h 646"/>
                <a:gd name="T36" fmla="*/ 1380 w 577"/>
                <a:gd name="T37" fmla="*/ 3628 h 646"/>
                <a:gd name="T38" fmla="*/ 1565 w 577"/>
                <a:gd name="T39" fmla="*/ 3463 h 646"/>
                <a:gd name="T40" fmla="*/ 1889 w 577"/>
                <a:gd name="T41" fmla="*/ 3730 h 646"/>
                <a:gd name="T42" fmla="*/ 2079 w 577"/>
                <a:gd name="T43" fmla="*/ 3920 h 646"/>
                <a:gd name="T44" fmla="*/ 2226 w 577"/>
                <a:gd name="T45" fmla="*/ 3878 h 646"/>
                <a:gd name="T46" fmla="*/ 2243 w 577"/>
                <a:gd name="T47" fmla="*/ 3840 h 646"/>
                <a:gd name="T48" fmla="*/ 2349 w 577"/>
                <a:gd name="T49" fmla="*/ 3681 h 646"/>
                <a:gd name="T50" fmla="*/ 2349 w 577"/>
                <a:gd name="T51" fmla="*/ 3681 h 646"/>
                <a:gd name="T52" fmla="*/ 2610 w 577"/>
                <a:gd name="T53" fmla="*/ 3673 h 646"/>
                <a:gd name="T54" fmla="*/ 2635 w 577"/>
                <a:gd name="T55" fmla="*/ 3681 h 646"/>
                <a:gd name="T56" fmla="*/ 2651 w 577"/>
                <a:gd name="T57" fmla="*/ 3664 h 646"/>
                <a:gd name="T58" fmla="*/ 2861 w 577"/>
                <a:gd name="T59" fmla="*/ 3339 h 646"/>
                <a:gd name="T60" fmla="*/ 2877 w 577"/>
                <a:gd name="T61" fmla="*/ 2943 h 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77" h="646">
                  <a:moveTo>
                    <a:pt x="573" y="483"/>
                  </a:moveTo>
                  <a:cubicBezTo>
                    <a:pt x="569" y="461"/>
                    <a:pt x="556" y="437"/>
                    <a:pt x="542" y="416"/>
                  </a:cubicBezTo>
                  <a:cubicBezTo>
                    <a:pt x="484" y="330"/>
                    <a:pt x="480" y="333"/>
                    <a:pt x="426" y="208"/>
                  </a:cubicBezTo>
                  <a:cubicBezTo>
                    <a:pt x="409" y="166"/>
                    <a:pt x="409" y="166"/>
                    <a:pt x="409" y="166"/>
                  </a:cubicBezTo>
                  <a:cubicBezTo>
                    <a:pt x="387" y="111"/>
                    <a:pt x="368" y="31"/>
                    <a:pt x="332" y="13"/>
                  </a:cubicBezTo>
                  <a:cubicBezTo>
                    <a:pt x="305" y="0"/>
                    <a:pt x="283" y="13"/>
                    <a:pt x="278" y="42"/>
                  </a:cubicBezTo>
                  <a:cubicBezTo>
                    <a:pt x="276" y="45"/>
                    <a:pt x="273" y="62"/>
                    <a:pt x="273" y="63"/>
                  </a:cubicBezTo>
                  <a:cubicBezTo>
                    <a:pt x="264" y="107"/>
                    <a:pt x="252" y="139"/>
                    <a:pt x="234" y="164"/>
                  </a:cubicBezTo>
                  <a:cubicBezTo>
                    <a:pt x="202" y="205"/>
                    <a:pt x="161" y="236"/>
                    <a:pt x="122" y="265"/>
                  </a:cubicBezTo>
                  <a:cubicBezTo>
                    <a:pt x="55" y="315"/>
                    <a:pt x="0" y="354"/>
                    <a:pt x="15" y="430"/>
                  </a:cubicBezTo>
                  <a:cubicBezTo>
                    <a:pt x="16" y="438"/>
                    <a:pt x="19" y="447"/>
                    <a:pt x="22" y="457"/>
                  </a:cubicBezTo>
                  <a:cubicBezTo>
                    <a:pt x="33" y="488"/>
                    <a:pt x="48" y="515"/>
                    <a:pt x="71" y="539"/>
                  </a:cubicBezTo>
                  <a:cubicBezTo>
                    <a:pt x="84" y="552"/>
                    <a:pt x="90" y="538"/>
                    <a:pt x="89" y="526"/>
                  </a:cubicBezTo>
                  <a:cubicBezTo>
                    <a:pt x="88" y="499"/>
                    <a:pt x="107" y="475"/>
                    <a:pt x="134" y="470"/>
                  </a:cubicBezTo>
                  <a:cubicBezTo>
                    <a:pt x="163" y="464"/>
                    <a:pt x="192" y="484"/>
                    <a:pt x="197" y="513"/>
                  </a:cubicBezTo>
                  <a:cubicBezTo>
                    <a:pt x="202" y="540"/>
                    <a:pt x="187" y="565"/>
                    <a:pt x="163" y="574"/>
                  </a:cubicBezTo>
                  <a:cubicBezTo>
                    <a:pt x="149" y="578"/>
                    <a:pt x="144" y="592"/>
                    <a:pt x="154" y="596"/>
                  </a:cubicBezTo>
                  <a:cubicBezTo>
                    <a:pt x="181" y="610"/>
                    <a:pt x="211" y="621"/>
                    <a:pt x="243" y="629"/>
                  </a:cubicBezTo>
                  <a:cubicBezTo>
                    <a:pt x="263" y="635"/>
                    <a:pt x="268" y="606"/>
                    <a:pt x="275" y="595"/>
                  </a:cubicBezTo>
                  <a:cubicBezTo>
                    <a:pt x="283" y="581"/>
                    <a:pt x="296" y="571"/>
                    <a:pt x="312" y="568"/>
                  </a:cubicBezTo>
                  <a:cubicBezTo>
                    <a:pt x="342" y="563"/>
                    <a:pt x="370" y="582"/>
                    <a:pt x="376" y="612"/>
                  </a:cubicBezTo>
                  <a:cubicBezTo>
                    <a:pt x="381" y="636"/>
                    <a:pt x="391" y="646"/>
                    <a:pt x="414" y="643"/>
                  </a:cubicBezTo>
                  <a:cubicBezTo>
                    <a:pt x="424" y="641"/>
                    <a:pt x="434" y="639"/>
                    <a:pt x="443" y="636"/>
                  </a:cubicBezTo>
                  <a:cubicBezTo>
                    <a:pt x="445" y="636"/>
                    <a:pt x="446" y="632"/>
                    <a:pt x="447" y="630"/>
                  </a:cubicBezTo>
                  <a:cubicBezTo>
                    <a:pt x="451" y="620"/>
                    <a:pt x="459" y="609"/>
                    <a:pt x="468" y="604"/>
                  </a:cubicBezTo>
                  <a:cubicBezTo>
                    <a:pt x="468" y="604"/>
                    <a:pt x="468" y="604"/>
                    <a:pt x="468" y="604"/>
                  </a:cubicBezTo>
                  <a:cubicBezTo>
                    <a:pt x="489" y="592"/>
                    <a:pt x="504" y="596"/>
                    <a:pt x="520" y="603"/>
                  </a:cubicBezTo>
                  <a:cubicBezTo>
                    <a:pt x="521" y="604"/>
                    <a:pt x="524" y="605"/>
                    <a:pt x="525" y="604"/>
                  </a:cubicBezTo>
                  <a:cubicBezTo>
                    <a:pt x="526" y="603"/>
                    <a:pt x="527" y="602"/>
                    <a:pt x="528" y="601"/>
                  </a:cubicBezTo>
                  <a:cubicBezTo>
                    <a:pt x="545" y="586"/>
                    <a:pt x="564" y="568"/>
                    <a:pt x="570" y="548"/>
                  </a:cubicBezTo>
                  <a:cubicBezTo>
                    <a:pt x="576" y="529"/>
                    <a:pt x="577" y="505"/>
                    <a:pt x="573" y="483"/>
                  </a:cubicBezTo>
                  <a:close/>
                </a:path>
              </a:pathLst>
            </a:custGeom>
            <a:solidFill>
              <a:srgbClr val="FFFF70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327" y="2035"/>
              <a:ext cx="608" cy="997"/>
            </a:xfrm>
            <a:custGeom>
              <a:avLst/>
              <a:gdLst>
                <a:gd name="T0" fmla="*/ 1670 w 355"/>
                <a:gd name="T1" fmla="*/ 80 h 546"/>
                <a:gd name="T2" fmla="*/ 1396 w 355"/>
                <a:gd name="T3" fmla="*/ 257 h 546"/>
                <a:gd name="T4" fmla="*/ 1374 w 355"/>
                <a:gd name="T5" fmla="*/ 383 h 546"/>
                <a:gd name="T6" fmla="*/ 1177 w 355"/>
                <a:gd name="T7" fmla="*/ 997 h 546"/>
                <a:gd name="T8" fmla="*/ 613 w 355"/>
                <a:gd name="T9" fmla="*/ 1614 h 546"/>
                <a:gd name="T10" fmla="*/ 77 w 355"/>
                <a:gd name="T11" fmla="*/ 2617 h 546"/>
                <a:gd name="T12" fmla="*/ 111 w 355"/>
                <a:gd name="T13" fmla="*/ 2781 h 546"/>
                <a:gd name="T14" fmla="*/ 358 w 355"/>
                <a:gd name="T15" fmla="*/ 3281 h 546"/>
                <a:gd name="T16" fmla="*/ 375 w 355"/>
                <a:gd name="T17" fmla="*/ 3265 h 546"/>
                <a:gd name="T18" fmla="*/ 240 w 355"/>
                <a:gd name="T19" fmla="*/ 2918 h 546"/>
                <a:gd name="T20" fmla="*/ 206 w 355"/>
                <a:gd name="T21" fmla="*/ 2750 h 546"/>
                <a:gd name="T22" fmla="*/ 742 w 355"/>
                <a:gd name="T23" fmla="*/ 1687 h 546"/>
                <a:gd name="T24" fmla="*/ 1326 w 355"/>
                <a:gd name="T25" fmla="*/ 1083 h 546"/>
                <a:gd name="T26" fmla="*/ 1543 w 355"/>
                <a:gd name="T27" fmla="*/ 544 h 546"/>
                <a:gd name="T28" fmla="*/ 1567 w 355"/>
                <a:gd name="T29" fmla="*/ 413 h 546"/>
                <a:gd name="T30" fmla="*/ 1783 w 355"/>
                <a:gd name="T31" fmla="*/ 214 h 546"/>
                <a:gd name="T32" fmla="*/ 1670 w 355"/>
                <a:gd name="T33" fmla="*/ 80 h 5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5" h="546">
                  <a:moveTo>
                    <a:pt x="332" y="13"/>
                  </a:moveTo>
                  <a:cubicBezTo>
                    <a:pt x="305" y="0"/>
                    <a:pt x="283" y="13"/>
                    <a:pt x="278" y="42"/>
                  </a:cubicBezTo>
                  <a:cubicBezTo>
                    <a:pt x="276" y="45"/>
                    <a:pt x="273" y="62"/>
                    <a:pt x="273" y="63"/>
                  </a:cubicBezTo>
                  <a:cubicBezTo>
                    <a:pt x="264" y="107"/>
                    <a:pt x="252" y="139"/>
                    <a:pt x="234" y="164"/>
                  </a:cubicBezTo>
                  <a:cubicBezTo>
                    <a:pt x="202" y="205"/>
                    <a:pt x="161" y="236"/>
                    <a:pt x="122" y="265"/>
                  </a:cubicBezTo>
                  <a:cubicBezTo>
                    <a:pt x="55" y="315"/>
                    <a:pt x="0" y="354"/>
                    <a:pt x="15" y="430"/>
                  </a:cubicBezTo>
                  <a:cubicBezTo>
                    <a:pt x="16" y="438"/>
                    <a:pt x="19" y="447"/>
                    <a:pt x="22" y="457"/>
                  </a:cubicBezTo>
                  <a:cubicBezTo>
                    <a:pt x="33" y="488"/>
                    <a:pt x="48" y="515"/>
                    <a:pt x="71" y="539"/>
                  </a:cubicBezTo>
                  <a:cubicBezTo>
                    <a:pt x="78" y="546"/>
                    <a:pt x="72" y="540"/>
                    <a:pt x="75" y="536"/>
                  </a:cubicBezTo>
                  <a:cubicBezTo>
                    <a:pt x="62" y="518"/>
                    <a:pt x="56" y="500"/>
                    <a:pt x="48" y="479"/>
                  </a:cubicBezTo>
                  <a:cubicBezTo>
                    <a:pt x="45" y="469"/>
                    <a:pt x="42" y="460"/>
                    <a:pt x="41" y="452"/>
                  </a:cubicBezTo>
                  <a:cubicBezTo>
                    <a:pt x="26" y="376"/>
                    <a:pt x="81" y="327"/>
                    <a:pt x="148" y="277"/>
                  </a:cubicBezTo>
                  <a:cubicBezTo>
                    <a:pt x="188" y="248"/>
                    <a:pt x="233" y="220"/>
                    <a:pt x="264" y="178"/>
                  </a:cubicBezTo>
                  <a:cubicBezTo>
                    <a:pt x="283" y="154"/>
                    <a:pt x="298" y="133"/>
                    <a:pt x="307" y="89"/>
                  </a:cubicBezTo>
                  <a:cubicBezTo>
                    <a:pt x="307" y="88"/>
                    <a:pt x="310" y="71"/>
                    <a:pt x="312" y="68"/>
                  </a:cubicBezTo>
                  <a:cubicBezTo>
                    <a:pt x="316" y="43"/>
                    <a:pt x="333" y="30"/>
                    <a:pt x="355" y="35"/>
                  </a:cubicBezTo>
                  <a:cubicBezTo>
                    <a:pt x="348" y="25"/>
                    <a:pt x="340" y="17"/>
                    <a:pt x="332" y="13"/>
                  </a:cubicBezTo>
                  <a:close/>
                </a:path>
              </a:pathLst>
            </a:custGeom>
            <a:solidFill>
              <a:srgbClr val="FFDE3D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444" y="2860"/>
              <a:ext cx="144" cy="152"/>
            </a:xfrm>
            <a:custGeom>
              <a:avLst/>
              <a:gdLst>
                <a:gd name="T0" fmla="*/ 62 w 84"/>
                <a:gd name="T1" fmla="*/ 509 h 83"/>
                <a:gd name="T2" fmla="*/ 423 w 84"/>
                <a:gd name="T3" fmla="*/ 53 h 83"/>
                <a:gd name="T4" fmla="*/ 62 w 84"/>
                <a:gd name="T5" fmla="*/ 50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83">
                  <a:moveTo>
                    <a:pt x="12" y="83"/>
                  </a:moveTo>
                  <a:cubicBezTo>
                    <a:pt x="13" y="44"/>
                    <a:pt x="34" y="8"/>
                    <a:pt x="84" y="9"/>
                  </a:cubicBezTo>
                  <a:cubicBezTo>
                    <a:pt x="52" y="0"/>
                    <a:pt x="0" y="24"/>
                    <a:pt x="12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658" y="2944"/>
              <a:ext cx="41" cy="108"/>
            </a:xfrm>
            <a:custGeom>
              <a:avLst/>
              <a:gdLst>
                <a:gd name="T0" fmla="*/ 0 w 24"/>
                <a:gd name="T1" fmla="*/ 362 h 59"/>
                <a:gd name="T2" fmla="*/ 21 w 24"/>
                <a:gd name="T3" fmla="*/ 0 h 59"/>
                <a:gd name="T4" fmla="*/ 0 w 24"/>
                <a:gd name="T5" fmla="*/ 36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59">
                  <a:moveTo>
                    <a:pt x="0" y="59"/>
                  </a:moveTo>
                  <a:cubicBezTo>
                    <a:pt x="14" y="39"/>
                    <a:pt x="14" y="13"/>
                    <a:pt x="4" y="0"/>
                  </a:cubicBezTo>
                  <a:cubicBezTo>
                    <a:pt x="19" y="9"/>
                    <a:pt x="24" y="42"/>
                    <a:pt x="0" y="59"/>
                  </a:cubicBezTo>
                  <a:close/>
                </a:path>
              </a:pathLst>
            </a:custGeom>
            <a:solidFill>
              <a:srgbClr val="FFDE3D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1" name="Freeform 157"/>
            <p:cNvSpPr>
              <a:spLocks/>
            </p:cNvSpPr>
            <p:nvPr/>
          </p:nvSpPr>
          <p:spPr bwMode="auto">
            <a:xfrm>
              <a:off x="778" y="3043"/>
              <a:ext cx="120" cy="91"/>
            </a:xfrm>
            <a:custGeom>
              <a:avLst/>
              <a:gdLst>
                <a:gd name="T0" fmla="*/ 0 w 70"/>
                <a:gd name="T1" fmla="*/ 302 h 50"/>
                <a:gd name="T2" fmla="*/ 353 w 70"/>
                <a:gd name="T3" fmla="*/ 73 h 50"/>
                <a:gd name="T4" fmla="*/ 0 w 70"/>
                <a:gd name="T5" fmla="*/ 302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50">
                  <a:moveTo>
                    <a:pt x="0" y="50"/>
                  </a:moveTo>
                  <a:cubicBezTo>
                    <a:pt x="6" y="27"/>
                    <a:pt x="30" y="0"/>
                    <a:pt x="70" y="12"/>
                  </a:cubicBezTo>
                  <a:cubicBezTo>
                    <a:pt x="34" y="2"/>
                    <a:pt x="5" y="7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2" name="Freeform 158"/>
            <p:cNvSpPr>
              <a:spLocks/>
            </p:cNvSpPr>
            <p:nvPr/>
          </p:nvSpPr>
          <p:spPr bwMode="auto">
            <a:xfrm>
              <a:off x="1077" y="3098"/>
              <a:ext cx="120" cy="91"/>
            </a:xfrm>
            <a:custGeom>
              <a:avLst/>
              <a:gdLst>
                <a:gd name="T0" fmla="*/ 0 w 70"/>
                <a:gd name="T1" fmla="*/ 302 h 50"/>
                <a:gd name="T2" fmla="*/ 353 w 70"/>
                <a:gd name="T3" fmla="*/ 66 h 50"/>
                <a:gd name="T4" fmla="*/ 0 w 70"/>
                <a:gd name="T5" fmla="*/ 302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50">
                  <a:moveTo>
                    <a:pt x="0" y="50"/>
                  </a:moveTo>
                  <a:cubicBezTo>
                    <a:pt x="5" y="26"/>
                    <a:pt x="30" y="0"/>
                    <a:pt x="70" y="11"/>
                  </a:cubicBezTo>
                  <a:cubicBezTo>
                    <a:pt x="33" y="1"/>
                    <a:pt x="5" y="6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3" name="Freeform 159"/>
            <p:cNvSpPr>
              <a:spLocks/>
            </p:cNvSpPr>
            <p:nvPr/>
          </p:nvSpPr>
          <p:spPr bwMode="auto">
            <a:xfrm>
              <a:off x="764" y="2049"/>
              <a:ext cx="269" cy="333"/>
            </a:xfrm>
            <a:custGeom>
              <a:avLst/>
              <a:gdLst>
                <a:gd name="T0" fmla="*/ 408 w 157"/>
                <a:gd name="T1" fmla="*/ 1004 h 182"/>
                <a:gd name="T2" fmla="*/ 790 w 157"/>
                <a:gd name="T3" fmla="*/ 1004 h 182"/>
                <a:gd name="T4" fmla="*/ 774 w 157"/>
                <a:gd name="T5" fmla="*/ 968 h 182"/>
                <a:gd name="T6" fmla="*/ 622 w 157"/>
                <a:gd name="T7" fmla="*/ 465 h 182"/>
                <a:gd name="T8" fmla="*/ 584 w 157"/>
                <a:gd name="T9" fmla="*/ 415 h 182"/>
                <a:gd name="T10" fmla="*/ 296 w 157"/>
                <a:gd name="T11" fmla="*/ 0 h 182"/>
                <a:gd name="T12" fmla="*/ 281 w 157"/>
                <a:gd name="T13" fmla="*/ 0 h 182"/>
                <a:gd name="T14" fmla="*/ 79 w 157"/>
                <a:gd name="T15" fmla="*/ 569 h 182"/>
                <a:gd name="T16" fmla="*/ 0 w 157"/>
                <a:gd name="T17" fmla="*/ 1114 h 182"/>
                <a:gd name="T18" fmla="*/ 408 w 157"/>
                <a:gd name="T19" fmla="*/ 1004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182">
                  <a:moveTo>
                    <a:pt x="81" y="164"/>
                  </a:moveTo>
                  <a:cubicBezTo>
                    <a:pt x="101" y="171"/>
                    <a:pt x="137" y="173"/>
                    <a:pt x="157" y="164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44" y="133"/>
                    <a:pt x="135" y="103"/>
                    <a:pt x="124" y="76"/>
                  </a:cubicBezTo>
                  <a:cubicBezTo>
                    <a:pt x="119" y="71"/>
                    <a:pt x="116" y="68"/>
                    <a:pt x="116" y="6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0" y="15"/>
                    <a:pt x="17" y="91"/>
                    <a:pt x="16" y="9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24" y="148"/>
                    <a:pt x="56" y="154"/>
                    <a:pt x="81" y="164"/>
                  </a:cubicBezTo>
                  <a:close/>
                </a:path>
              </a:pathLst>
            </a:custGeom>
            <a:solidFill>
              <a:srgbClr val="FFDE3D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4" name="Freeform 160"/>
            <p:cNvSpPr>
              <a:spLocks/>
            </p:cNvSpPr>
            <p:nvPr/>
          </p:nvSpPr>
          <p:spPr bwMode="auto">
            <a:xfrm>
              <a:off x="802" y="1664"/>
              <a:ext cx="58" cy="338"/>
            </a:xfrm>
            <a:custGeom>
              <a:avLst/>
              <a:gdLst>
                <a:gd name="T0" fmla="*/ 20 w 34"/>
                <a:gd name="T1" fmla="*/ 1129 h 185"/>
                <a:gd name="T2" fmla="*/ 160 w 34"/>
                <a:gd name="T3" fmla="*/ 0 h 185"/>
                <a:gd name="T4" fmla="*/ 20 w 34"/>
                <a:gd name="T5" fmla="*/ 1129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85">
                  <a:moveTo>
                    <a:pt x="4" y="185"/>
                  </a:moveTo>
                  <a:cubicBezTo>
                    <a:pt x="0" y="132"/>
                    <a:pt x="22" y="21"/>
                    <a:pt x="32" y="0"/>
                  </a:cubicBezTo>
                  <a:cubicBezTo>
                    <a:pt x="34" y="20"/>
                    <a:pt x="0" y="155"/>
                    <a:pt x="4" y="185"/>
                  </a:cubicBezTo>
                  <a:close/>
                </a:path>
              </a:pathLst>
            </a:custGeom>
            <a:solidFill>
              <a:srgbClr val="E9F7E4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5" name="Freeform 161"/>
            <p:cNvSpPr>
              <a:spLocks/>
            </p:cNvSpPr>
            <p:nvPr/>
          </p:nvSpPr>
          <p:spPr bwMode="auto">
            <a:xfrm>
              <a:off x="997" y="1662"/>
              <a:ext cx="449" cy="1348"/>
            </a:xfrm>
            <a:custGeom>
              <a:avLst/>
              <a:gdLst>
                <a:gd name="T0" fmla="*/ 403 w 262"/>
                <a:gd name="T1" fmla="*/ 0 h 738"/>
                <a:gd name="T2" fmla="*/ 303 w 262"/>
                <a:gd name="T3" fmla="*/ 1719 h 738"/>
                <a:gd name="T4" fmla="*/ 835 w 262"/>
                <a:gd name="T5" fmla="*/ 2793 h 738"/>
                <a:gd name="T6" fmla="*/ 1234 w 262"/>
                <a:gd name="T7" fmla="*/ 3790 h 738"/>
                <a:gd name="T8" fmla="*/ 996 w 262"/>
                <a:gd name="T9" fmla="*/ 4497 h 738"/>
                <a:gd name="T10" fmla="*/ 925 w 262"/>
                <a:gd name="T11" fmla="*/ 3863 h 738"/>
                <a:gd name="T12" fmla="*/ 896 w 262"/>
                <a:gd name="T13" fmla="*/ 3280 h 738"/>
                <a:gd name="T14" fmla="*/ 423 w 262"/>
                <a:gd name="T15" fmla="*/ 2426 h 738"/>
                <a:gd name="T16" fmla="*/ 403 w 262"/>
                <a:gd name="T17" fmla="*/ 0 h 7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738">
                  <a:moveTo>
                    <a:pt x="80" y="0"/>
                  </a:moveTo>
                  <a:cubicBezTo>
                    <a:pt x="66" y="73"/>
                    <a:pt x="36" y="190"/>
                    <a:pt x="60" y="282"/>
                  </a:cubicBezTo>
                  <a:cubicBezTo>
                    <a:pt x="84" y="374"/>
                    <a:pt x="136" y="420"/>
                    <a:pt x="166" y="458"/>
                  </a:cubicBezTo>
                  <a:cubicBezTo>
                    <a:pt x="197" y="497"/>
                    <a:pt x="262" y="534"/>
                    <a:pt x="245" y="622"/>
                  </a:cubicBezTo>
                  <a:cubicBezTo>
                    <a:pt x="228" y="710"/>
                    <a:pt x="198" y="738"/>
                    <a:pt x="198" y="738"/>
                  </a:cubicBezTo>
                  <a:cubicBezTo>
                    <a:pt x="212" y="710"/>
                    <a:pt x="206" y="672"/>
                    <a:pt x="184" y="634"/>
                  </a:cubicBezTo>
                  <a:cubicBezTo>
                    <a:pt x="173" y="616"/>
                    <a:pt x="197" y="582"/>
                    <a:pt x="178" y="538"/>
                  </a:cubicBezTo>
                  <a:cubicBezTo>
                    <a:pt x="160" y="493"/>
                    <a:pt x="117" y="466"/>
                    <a:pt x="84" y="398"/>
                  </a:cubicBezTo>
                  <a:cubicBezTo>
                    <a:pt x="44" y="318"/>
                    <a:pt x="0" y="249"/>
                    <a:pt x="80" y="0"/>
                  </a:cubicBezTo>
                  <a:close/>
                </a:path>
              </a:pathLst>
            </a:custGeom>
            <a:solidFill>
              <a:srgbClr val="89CE82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6" name="Freeform 162"/>
            <p:cNvSpPr>
              <a:spLocks/>
            </p:cNvSpPr>
            <p:nvPr/>
          </p:nvSpPr>
          <p:spPr bwMode="auto">
            <a:xfrm>
              <a:off x="1088" y="2386"/>
              <a:ext cx="162" cy="328"/>
            </a:xfrm>
            <a:custGeom>
              <a:avLst/>
              <a:gdLst>
                <a:gd name="T0" fmla="*/ 0 w 95"/>
                <a:gd name="T1" fmla="*/ 0 h 180"/>
                <a:gd name="T2" fmla="*/ 239 w 95"/>
                <a:gd name="T3" fmla="*/ 663 h 180"/>
                <a:gd name="T4" fmla="*/ 471 w 95"/>
                <a:gd name="T5" fmla="*/ 1090 h 1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180">
                  <a:moveTo>
                    <a:pt x="0" y="0"/>
                  </a:moveTo>
                  <a:cubicBezTo>
                    <a:pt x="9" y="24"/>
                    <a:pt x="27" y="72"/>
                    <a:pt x="48" y="110"/>
                  </a:cubicBezTo>
                  <a:cubicBezTo>
                    <a:pt x="64" y="139"/>
                    <a:pt x="82" y="161"/>
                    <a:pt x="95" y="180"/>
                  </a:cubicBezTo>
                </a:path>
              </a:pathLst>
            </a:custGeom>
            <a:solidFill>
              <a:srgbClr val="E9F7E4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7" name="Freeform 163"/>
            <p:cNvSpPr>
              <a:spLocks/>
            </p:cNvSpPr>
            <p:nvPr/>
          </p:nvSpPr>
          <p:spPr bwMode="auto">
            <a:xfrm>
              <a:off x="1072" y="2543"/>
              <a:ext cx="264" cy="551"/>
            </a:xfrm>
            <a:custGeom>
              <a:avLst/>
              <a:gdLst>
                <a:gd name="T0" fmla="*/ 50 w 154"/>
                <a:gd name="T1" fmla="*/ 0 h 302"/>
                <a:gd name="T2" fmla="*/ 514 w 154"/>
                <a:gd name="T3" fmla="*/ 899 h 302"/>
                <a:gd name="T4" fmla="*/ 514 w 154"/>
                <a:gd name="T5" fmla="*/ 1834 h 302"/>
                <a:gd name="T6" fmla="*/ 473 w 154"/>
                <a:gd name="T7" fmla="*/ 921 h 302"/>
                <a:gd name="T8" fmla="*/ 50 w 154"/>
                <a:gd name="T9" fmla="*/ 0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302">
                  <a:moveTo>
                    <a:pt x="10" y="0"/>
                  </a:moveTo>
                  <a:cubicBezTo>
                    <a:pt x="20" y="48"/>
                    <a:pt x="86" y="122"/>
                    <a:pt x="102" y="148"/>
                  </a:cubicBezTo>
                  <a:cubicBezTo>
                    <a:pt x="118" y="174"/>
                    <a:pt x="154" y="248"/>
                    <a:pt x="102" y="302"/>
                  </a:cubicBezTo>
                  <a:cubicBezTo>
                    <a:pt x="124" y="276"/>
                    <a:pt x="120" y="190"/>
                    <a:pt x="94" y="152"/>
                  </a:cubicBezTo>
                  <a:cubicBezTo>
                    <a:pt x="68" y="114"/>
                    <a:pt x="0" y="2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8" name="Freeform 164"/>
            <p:cNvSpPr>
              <a:spLocks noEditPoints="1"/>
            </p:cNvSpPr>
            <p:nvPr/>
          </p:nvSpPr>
          <p:spPr bwMode="auto">
            <a:xfrm>
              <a:off x="485" y="1640"/>
              <a:ext cx="988" cy="1547"/>
            </a:xfrm>
            <a:custGeom>
              <a:avLst/>
              <a:gdLst>
                <a:gd name="T0" fmla="*/ 1038 w 577"/>
                <a:gd name="T1" fmla="*/ 0 h 847"/>
                <a:gd name="T2" fmla="*/ 901 w 577"/>
                <a:gd name="T3" fmla="*/ 1078 h 847"/>
                <a:gd name="T4" fmla="*/ 865 w 577"/>
                <a:gd name="T5" fmla="*/ 1554 h 847"/>
                <a:gd name="T6" fmla="*/ 1226 w 577"/>
                <a:gd name="T7" fmla="*/ 1304 h 847"/>
                <a:gd name="T8" fmla="*/ 1721 w 577"/>
                <a:gd name="T9" fmla="*/ 2506 h 847"/>
                <a:gd name="T10" fmla="*/ 2277 w 577"/>
                <a:gd name="T11" fmla="*/ 3746 h 847"/>
                <a:gd name="T12" fmla="*/ 2425 w 577"/>
                <a:gd name="T13" fmla="*/ 4763 h 847"/>
                <a:gd name="T14" fmla="*/ 2685 w 577"/>
                <a:gd name="T15" fmla="*/ 3266 h 847"/>
                <a:gd name="T16" fmla="*/ 1827 w 577"/>
                <a:gd name="T17" fmla="*/ 1704 h 847"/>
                <a:gd name="T18" fmla="*/ 1967 w 577"/>
                <a:gd name="T19" fmla="*/ 0 h 847"/>
                <a:gd name="T20" fmla="*/ 219 w 577"/>
                <a:gd name="T21" fmla="*/ 4234 h 847"/>
                <a:gd name="T22" fmla="*/ 45 w 577"/>
                <a:gd name="T23" fmla="*/ 4489 h 847"/>
                <a:gd name="T24" fmla="*/ 36 w 577"/>
                <a:gd name="T25" fmla="*/ 4623 h 847"/>
                <a:gd name="T26" fmla="*/ 0 w 577"/>
                <a:gd name="T27" fmla="*/ 4698 h 847"/>
                <a:gd name="T28" fmla="*/ 0 w 577"/>
                <a:gd name="T29" fmla="*/ 4698 h 847"/>
                <a:gd name="T30" fmla="*/ 65 w 577"/>
                <a:gd name="T31" fmla="*/ 4661 h 847"/>
                <a:gd name="T32" fmla="*/ 235 w 577"/>
                <a:gd name="T33" fmla="*/ 4794 h 847"/>
                <a:gd name="T34" fmla="*/ 235 w 577"/>
                <a:gd name="T35" fmla="*/ 4867 h 847"/>
                <a:gd name="T36" fmla="*/ 346 w 577"/>
                <a:gd name="T37" fmla="*/ 4747 h 847"/>
                <a:gd name="T38" fmla="*/ 478 w 577"/>
                <a:gd name="T39" fmla="*/ 4447 h 847"/>
                <a:gd name="T40" fmla="*/ 219 w 577"/>
                <a:gd name="T41" fmla="*/ 4234 h 847"/>
                <a:gd name="T42" fmla="*/ 1115 w 577"/>
                <a:gd name="T43" fmla="*/ 4844 h 847"/>
                <a:gd name="T44" fmla="*/ 950 w 577"/>
                <a:gd name="T45" fmla="*/ 5026 h 847"/>
                <a:gd name="T46" fmla="*/ 918 w 577"/>
                <a:gd name="T47" fmla="*/ 5110 h 847"/>
                <a:gd name="T48" fmla="*/ 918 w 577"/>
                <a:gd name="T49" fmla="*/ 5110 h 847"/>
                <a:gd name="T50" fmla="*/ 1170 w 577"/>
                <a:gd name="T51" fmla="*/ 5006 h 847"/>
                <a:gd name="T52" fmla="*/ 1390 w 577"/>
                <a:gd name="T53" fmla="*/ 5154 h 847"/>
                <a:gd name="T54" fmla="*/ 1390 w 577"/>
                <a:gd name="T55" fmla="*/ 5154 h 847"/>
                <a:gd name="T56" fmla="*/ 1390 w 577"/>
                <a:gd name="T57" fmla="*/ 5162 h 847"/>
                <a:gd name="T58" fmla="*/ 1370 w 577"/>
                <a:gd name="T59" fmla="*/ 5057 h 847"/>
                <a:gd name="T60" fmla="*/ 1115 w 577"/>
                <a:gd name="T61" fmla="*/ 4844 h 8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77" h="847">
                  <a:moveTo>
                    <a:pt x="207" y="0"/>
                  </a:moveTo>
                  <a:cubicBezTo>
                    <a:pt x="193" y="56"/>
                    <a:pt x="181" y="117"/>
                    <a:pt x="179" y="177"/>
                  </a:cubicBezTo>
                  <a:cubicBezTo>
                    <a:pt x="178" y="204"/>
                    <a:pt x="176" y="231"/>
                    <a:pt x="172" y="255"/>
                  </a:cubicBezTo>
                  <a:cubicBezTo>
                    <a:pt x="183" y="208"/>
                    <a:pt x="221" y="204"/>
                    <a:pt x="244" y="214"/>
                  </a:cubicBezTo>
                  <a:cubicBezTo>
                    <a:pt x="295" y="239"/>
                    <a:pt x="315" y="350"/>
                    <a:pt x="343" y="411"/>
                  </a:cubicBezTo>
                  <a:cubicBezTo>
                    <a:pt x="391" y="519"/>
                    <a:pt x="393" y="533"/>
                    <a:pt x="454" y="615"/>
                  </a:cubicBezTo>
                  <a:cubicBezTo>
                    <a:pt x="493" y="668"/>
                    <a:pt x="510" y="731"/>
                    <a:pt x="483" y="782"/>
                  </a:cubicBezTo>
                  <a:cubicBezTo>
                    <a:pt x="546" y="700"/>
                    <a:pt x="577" y="594"/>
                    <a:pt x="535" y="536"/>
                  </a:cubicBezTo>
                  <a:cubicBezTo>
                    <a:pt x="473" y="450"/>
                    <a:pt x="389" y="391"/>
                    <a:pt x="364" y="280"/>
                  </a:cubicBezTo>
                  <a:cubicBezTo>
                    <a:pt x="350" y="219"/>
                    <a:pt x="370" y="118"/>
                    <a:pt x="392" y="0"/>
                  </a:cubicBezTo>
                  <a:moveTo>
                    <a:pt x="44" y="695"/>
                  </a:moveTo>
                  <a:cubicBezTo>
                    <a:pt x="24" y="699"/>
                    <a:pt x="10" y="717"/>
                    <a:pt x="9" y="737"/>
                  </a:cubicBezTo>
                  <a:cubicBezTo>
                    <a:pt x="9" y="743"/>
                    <a:pt x="9" y="753"/>
                    <a:pt x="7" y="759"/>
                  </a:cubicBezTo>
                  <a:cubicBezTo>
                    <a:pt x="5" y="764"/>
                    <a:pt x="3" y="768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" y="768"/>
                    <a:pt x="8" y="766"/>
                    <a:pt x="13" y="765"/>
                  </a:cubicBezTo>
                  <a:cubicBezTo>
                    <a:pt x="29" y="762"/>
                    <a:pt x="44" y="772"/>
                    <a:pt x="47" y="787"/>
                  </a:cubicBezTo>
                  <a:cubicBezTo>
                    <a:pt x="48" y="791"/>
                    <a:pt x="48" y="795"/>
                    <a:pt x="47" y="799"/>
                  </a:cubicBezTo>
                  <a:cubicBezTo>
                    <a:pt x="51" y="790"/>
                    <a:pt x="62" y="782"/>
                    <a:pt x="69" y="779"/>
                  </a:cubicBezTo>
                  <a:cubicBezTo>
                    <a:pt x="88" y="771"/>
                    <a:pt x="99" y="751"/>
                    <a:pt x="95" y="730"/>
                  </a:cubicBezTo>
                  <a:cubicBezTo>
                    <a:pt x="91" y="706"/>
                    <a:pt x="68" y="691"/>
                    <a:pt x="44" y="695"/>
                  </a:cubicBezTo>
                  <a:close/>
                  <a:moveTo>
                    <a:pt x="222" y="795"/>
                  </a:moveTo>
                  <a:cubicBezTo>
                    <a:pt x="206" y="798"/>
                    <a:pt x="193" y="810"/>
                    <a:pt x="189" y="825"/>
                  </a:cubicBezTo>
                  <a:cubicBezTo>
                    <a:pt x="187" y="831"/>
                    <a:pt x="185" y="835"/>
                    <a:pt x="183" y="839"/>
                  </a:cubicBezTo>
                  <a:cubicBezTo>
                    <a:pt x="183" y="839"/>
                    <a:pt x="183" y="839"/>
                    <a:pt x="183" y="839"/>
                  </a:cubicBezTo>
                  <a:cubicBezTo>
                    <a:pt x="191" y="827"/>
                    <a:pt x="210" y="819"/>
                    <a:pt x="233" y="822"/>
                  </a:cubicBezTo>
                  <a:cubicBezTo>
                    <a:pt x="254" y="824"/>
                    <a:pt x="271" y="834"/>
                    <a:pt x="277" y="846"/>
                  </a:cubicBezTo>
                  <a:cubicBezTo>
                    <a:pt x="277" y="846"/>
                    <a:pt x="277" y="846"/>
                    <a:pt x="277" y="846"/>
                  </a:cubicBezTo>
                  <a:cubicBezTo>
                    <a:pt x="277" y="847"/>
                    <a:pt x="277" y="847"/>
                    <a:pt x="277" y="847"/>
                  </a:cubicBezTo>
                  <a:cubicBezTo>
                    <a:pt x="275" y="841"/>
                    <a:pt x="274" y="835"/>
                    <a:pt x="273" y="830"/>
                  </a:cubicBezTo>
                  <a:cubicBezTo>
                    <a:pt x="269" y="806"/>
                    <a:pt x="246" y="790"/>
                    <a:pt x="222" y="795"/>
                  </a:cubicBez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39" name="Freeform 165"/>
            <p:cNvSpPr>
              <a:spLocks/>
            </p:cNvSpPr>
            <p:nvPr/>
          </p:nvSpPr>
          <p:spPr bwMode="auto">
            <a:xfrm>
              <a:off x="249" y="2011"/>
              <a:ext cx="1125" cy="1229"/>
            </a:xfrm>
            <a:custGeom>
              <a:avLst/>
              <a:gdLst>
                <a:gd name="T0" fmla="*/ 2973 w 657"/>
                <a:gd name="T1" fmla="*/ 2507 h 673"/>
                <a:gd name="T2" fmla="*/ 2416 w 657"/>
                <a:gd name="T3" fmla="*/ 1267 h 673"/>
                <a:gd name="T4" fmla="*/ 1918 w 657"/>
                <a:gd name="T5" fmla="*/ 68 h 673"/>
                <a:gd name="T6" fmla="*/ 1551 w 657"/>
                <a:gd name="T7" fmla="*/ 383 h 673"/>
                <a:gd name="T8" fmla="*/ 1351 w 657"/>
                <a:gd name="T9" fmla="*/ 1030 h 673"/>
                <a:gd name="T10" fmla="*/ 288 w 657"/>
                <a:gd name="T11" fmla="*/ 2887 h 673"/>
                <a:gd name="T12" fmla="*/ 565 w 657"/>
                <a:gd name="T13" fmla="*/ 3415 h 673"/>
                <a:gd name="T14" fmla="*/ 572 w 657"/>
                <a:gd name="T15" fmla="*/ 3422 h 673"/>
                <a:gd name="T16" fmla="*/ 728 w 657"/>
                <a:gd name="T17" fmla="*/ 3386 h 673"/>
                <a:gd name="T18" fmla="*/ 740 w 657"/>
                <a:gd name="T19" fmla="*/ 3251 h 673"/>
                <a:gd name="T20" fmla="*/ 914 w 657"/>
                <a:gd name="T21" fmla="*/ 2995 h 673"/>
                <a:gd name="T22" fmla="*/ 1170 w 657"/>
                <a:gd name="T23" fmla="*/ 3209 h 673"/>
                <a:gd name="T24" fmla="*/ 1038 w 657"/>
                <a:gd name="T25" fmla="*/ 3508 h 673"/>
                <a:gd name="T26" fmla="*/ 1014 w 657"/>
                <a:gd name="T27" fmla="*/ 3789 h 673"/>
                <a:gd name="T28" fmla="*/ 1014 w 657"/>
                <a:gd name="T29" fmla="*/ 3789 h 673"/>
                <a:gd name="T30" fmla="*/ 1432 w 657"/>
                <a:gd name="T31" fmla="*/ 3972 h 673"/>
                <a:gd name="T32" fmla="*/ 1642 w 657"/>
                <a:gd name="T33" fmla="*/ 3789 h 673"/>
                <a:gd name="T34" fmla="*/ 1807 w 657"/>
                <a:gd name="T35" fmla="*/ 3605 h 673"/>
                <a:gd name="T36" fmla="*/ 2063 w 657"/>
                <a:gd name="T37" fmla="*/ 3818 h 673"/>
                <a:gd name="T38" fmla="*/ 2310 w 657"/>
                <a:gd name="T39" fmla="*/ 4061 h 673"/>
                <a:gd name="T40" fmla="*/ 2510 w 657"/>
                <a:gd name="T41" fmla="*/ 4019 h 673"/>
                <a:gd name="T42" fmla="*/ 2615 w 657"/>
                <a:gd name="T43" fmla="*/ 3818 h 673"/>
                <a:gd name="T44" fmla="*/ 2870 w 657"/>
                <a:gd name="T45" fmla="*/ 3842 h 673"/>
                <a:gd name="T46" fmla="*/ 2973 w 657"/>
                <a:gd name="T47" fmla="*/ 2507 h 6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7" h="673">
                  <a:moveTo>
                    <a:pt x="592" y="412"/>
                  </a:moveTo>
                  <a:cubicBezTo>
                    <a:pt x="531" y="330"/>
                    <a:pt x="529" y="316"/>
                    <a:pt x="481" y="208"/>
                  </a:cubicBezTo>
                  <a:cubicBezTo>
                    <a:pt x="453" y="147"/>
                    <a:pt x="433" y="36"/>
                    <a:pt x="382" y="11"/>
                  </a:cubicBezTo>
                  <a:cubicBezTo>
                    <a:pt x="357" y="0"/>
                    <a:pt x="315" y="5"/>
                    <a:pt x="309" y="63"/>
                  </a:cubicBezTo>
                  <a:cubicBezTo>
                    <a:pt x="301" y="106"/>
                    <a:pt x="288" y="143"/>
                    <a:pt x="269" y="169"/>
                  </a:cubicBezTo>
                  <a:cubicBezTo>
                    <a:pt x="180" y="288"/>
                    <a:pt x="0" y="320"/>
                    <a:pt x="57" y="474"/>
                  </a:cubicBezTo>
                  <a:cubicBezTo>
                    <a:pt x="69" y="509"/>
                    <a:pt x="89" y="538"/>
                    <a:pt x="113" y="561"/>
                  </a:cubicBezTo>
                  <a:cubicBezTo>
                    <a:pt x="114" y="562"/>
                    <a:pt x="114" y="562"/>
                    <a:pt x="114" y="562"/>
                  </a:cubicBezTo>
                  <a:cubicBezTo>
                    <a:pt x="129" y="578"/>
                    <a:pt x="140" y="570"/>
                    <a:pt x="145" y="556"/>
                  </a:cubicBezTo>
                  <a:cubicBezTo>
                    <a:pt x="147" y="550"/>
                    <a:pt x="147" y="540"/>
                    <a:pt x="147" y="534"/>
                  </a:cubicBezTo>
                  <a:cubicBezTo>
                    <a:pt x="148" y="514"/>
                    <a:pt x="162" y="496"/>
                    <a:pt x="182" y="492"/>
                  </a:cubicBezTo>
                  <a:cubicBezTo>
                    <a:pt x="206" y="488"/>
                    <a:pt x="229" y="503"/>
                    <a:pt x="233" y="527"/>
                  </a:cubicBezTo>
                  <a:cubicBezTo>
                    <a:pt x="237" y="548"/>
                    <a:pt x="226" y="568"/>
                    <a:pt x="207" y="576"/>
                  </a:cubicBezTo>
                  <a:cubicBezTo>
                    <a:pt x="194" y="582"/>
                    <a:pt x="165" y="604"/>
                    <a:pt x="202" y="622"/>
                  </a:cubicBezTo>
                  <a:cubicBezTo>
                    <a:pt x="202" y="622"/>
                    <a:pt x="202" y="622"/>
                    <a:pt x="202" y="622"/>
                  </a:cubicBezTo>
                  <a:cubicBezTo>
                    <a:pt x="231" y="635"/>
                    <a:pt x="259" y="645"/>
                    <a:pt x="285" y="652"/>
                  </a:cubicBezTo>
                  <a:cubicBezTo>
                    <a:pt x="298" y="655"/>
                    <a:pt x="318" y="653"/>
                    <a:pt x="327" y="622"/>
                  </a:cubicBezTo>
                  <a:cubicBezTo>
                    <a:pt x="331" y="607"/>
                    <a:pt x="344" y="595"/>
                    <a:pt x="360" y="592"/>
                  </a:cubicBezTo>
                  <a:cubicBezTo>
                    <a:pt x="384" y="587"/>
                    <a:pt x="407" y="603"/>
                    <a:pt x="411" y="627"/>
                  </a:cubicBezTo>
                  <a:cubicBezTo>
                    <a:pt x="415" y="649"/>
                    <a:pt x="420" y="673"/>
                    <a:pt x="460" y="667"/>
                  </a:cubicBezTo>
                  <a:cubicBezTo>
                    <a:pt x="473" y="666"/>
                    <a:pt x="486" y="663"/>
                    <a:pt x="500" y="660"/>
                  </a:cubicBezTo>
                  <a:cubicBezTo>
                    <a:pt x="501" y="647"/>
                    <a:pt x="508" y="634"/>
                    <a:pt x="521" y="627"/>
                  </a:cubicBezTo>
                  <a:cubicBezTo>
                    <a:pt x="537" y="617"/>
                    <a:pt x="558" y="619"/>
                    <a:pt x="572" y="631"/>
                  </a:cubicBezTo>
                  <a:cubicBezTo>
                    <a:pt x="657" y="576"/>
                    <a:pt x="646" y="485"/>
                    <a:pt x="592" y="412"/>
                  </a:cubicBez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0" name="Freeform 166"/>
            <p:cNvSpPr>
              <a:spLocks/>
            </p:cNvSpPr>
            <p:nvPr/>
          </p:nvSpPr>
          <p:spPr bwMode="auto">
            <a:xfrm>
              <a:off x="1105" y="3138"/>
              <a:ext cx="123" cy="79"/>
            </a:xfrm>
            <a:custGeom>
              <a:avLst/>
              <a:gdLst>
                <a:gd name="T0" fmla="*/ 106 w 72"/>
                <a:gd name="T1" fmla="*/ 61 h 43"/>
                <a:gd name="T2" fmla="*/ 0 w 72"/>
                <a:gd name="T3" fmla="*/ 266 h 43"/>
                <a:gd name="T4" fmla="*/ 359 w 72"/>
                <a:gd name="T5" fmla="*/ 88 h 43"/>
                <a:gd name="T6" fmla="*/ 106 w 72"/>
                <a:gd name="T7" fmla="*/ 6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43">
                  <a:moveTo>
                    <a:pt x="21" y="10"/>
                  </a:moveTo>
                  <a:cubicBezTo>
                    <a:pt x="8" y="17"/>
                    <a:pt x="1" y="30"/>
                    <a:pt x="0" y="43"/>
                  </a:cubicBezTo>
                  <a:cubicBezTo>
                    <a:pt x="10" y="22"/>
                    <a:pt x="44" y="3"/>
                    <a:pt x="72" y="14"/>
                  </a:cubicBezTo>
                  <a:cubicBezTo>
                    <a:pt x="58" y="2"/>
                    <a:pt x="37" y="0"/>
                    <a:pt x="21" y="10"/>
                  </a:cubicBezTo>
                  <a:close/>
                </a:path>
              </a:pathLst>
            </a:custGeom>
            <a:noFill/>
            <a:ln w="476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1" name="Freeform 167"/>
            <p:cNvSpPr>
              <a:spLocks/>
            </p:cNvSpPr>
            <p:nvPr/>
          </p:nvSpPr>
          <p:spPr bwMode="auto">
            <a:xfrm>
              <a:off x="327" y="2035"/>
              <a:ext cx="988" cy="1180"/>
            </a:xfrm>
            <a:custGeom>
              <a:avLst/>
              <a:gdLst>
                <a:gd name="T0" fmla="*/ 2877 w 577"/>
                <a:gd name="T1" fmla="*/ 2943 h 646"/>
                <a:gd name="T2" fmla="*/ 2721 w 577"/>
                <a:gd name="T3" fmla="*/ 2535 h 646"/>
                <a:gd name="T4" fmla="*/ 2137 w 577"/>
                <a:gd name="T5" fmla="*/ 1268 h 646"/>
                <a:gd name="T6" fmla="*/ 2053 w 577"/>
                <a:gd name="T7" fmla="*/ 1010 h 646"/>
                <a:gd name="T8" fmla="*/ 1666 w 577"/>
                <a:gd name="T9" fmla="*/ 80 h 646"/>
                <a:gd name="T10" fmla="*/ 1396 w 577"/>
                <a:gd name="T11" fmla="*/ 258 h 646"/>
                <a:gd name="T12" fmla="*/ 1370 w 577"/>
                <a:gd name="T13" fmla="*/ 384 h 646"/>
                <a:gd name="T14" fmla="*/ 1176 w 577"/>
                <a:gd name="T15" fmla="*/ 1001 h 646"/>
                <a:gd name="T16" fmla="*/ 613 w 577"/>
                <a:gd name="T17" fmla="*/ 1615 h 646"/>
                <a:gd name="T18" fmla="*/ 77 w 577"/>
                <a:gd name="T19" fmla="*/ 2619 h 646"/>
                <a:gd name="T20" fmla="*/ 111 w 577"/>
                <a:gd name="T21" fmla="*/ 2786 h 646"/>
                <a:gd name="T22" fmla="*/ 358 w 577"/>
                <a:gd name="T23" fmla="*/ 3286 h 646"/>
                <a:gd name="T24" fmla="*/ 445 w 577"/>
                <a:gd name="T25" fmla="*/ 3206 h 646"/>
                <a:gd name="T26" fmla="*/ 671 w 577"/>
                <a:gd name="T27" fmla="*/ 2866 h 646"/>
                <a:gd name="T28" fmla="*/ 988 w 577"/>
                <a:gd name="T29" fmla="*/ 3127 h 646"/>
                <a:gd name="T30" fmla="*/ 818 w 577"/>
                <a:gd name="T31" fmla="*/ 3496 h 646"/>
                <a:gd name="T32" fmla="*/ 774 w 577"/>
                <a:gd name="T33" fmla="*/ 3633 h 646"/>
                <a:gd name="T34" fmla="*/ 1219 w 577"/>
                <a:gd name="T35" fmla="*/ 3834 h 646"/>
                <a:gd name="T36" fmla="*/ 1380 w 577"/>
                <a:gd name="T37" fmla="*/ 3628 h 646"/>
                <a:gd name="T38" fmla="*/ 1565 w 577"/>
                <a:gd name="T39" fmla="*/ 3463 h 646"/>
                <a:gd name="T40" fmla="*/ 1889 w 577"/>
                <a:gd name="T41" fmla="*/ 3730 h 646"/>
                <a:gd name="T42" fmla="*/ 2079 w 577"/>
                <a:gd name="T43" fmla="*/ 3920 h 646"/>
                <a:gd name="T44" fmla="*/ 2226 w 577"/>
                <a:gd name="T45" fmla="*/ 3878 h 646"/>
                <a:gd name="T46" fmla="*/ 2243 w 577"/>
                <a:gd name="T47" fmla="*/ 3840 h 646"/>
                <a:gd name="T48" fmla="*/ 2349 w 577"/>
                <a:gd name="T49" fmla="*/ 3681 h 646"/>
                <a:gd name="T50" fmla="*/ 2349 w 577"/>
                <a:gd name="T51" fmla="*/ 3681 h 646"/>
                <a:gd name="T52" fmla="*/ 2610 w 577"/>
                <a:gd name="T53" fmla="*/ 3673 h 646"/>
                <a:gd name="T54" fmla="*/ 2635 w 577"/>
                <a:gd name="T55" fmla="*/ 3681 h 646"/>
                <a:gd name="T56" fmla="*/ 2651 w 577"/>
                <a:gd name="T57" fmla="*/ 3664 h 646"/>
                <a:gd name="T58" fmla="*/ 2861 w 577"/>
                <a:gd name="T59" fmla="*/ 3339 h 646"/>
                <a:gd name="T60" fmla="*/ 2877 w 577"/>
                <a:gd name="T61" fmla="*/ 2943 h 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77" h="646">
                  <a:moveTo>
                    <a:pt x="573" y="483"/>
                  </a:moveTo>
                  <a:cubicBezTo>
                    <a:pt x="569" y="461"/>
                    <a:pt x="556" y="437"/>
                    <a:pt x="542" y="416"/>
                  </a:cubicBezTo>
                  <a:cubicBezTo>
                    <a:pt x="484" y="330"/>
                    <a:pt x="480" y="333"/>
                    <a:pt x="426" y="208"/>
                  </a:cubicBezTo>
                  <a:cubicBezTo>
                    <a:pt x="409" y="166"/>
                    <a:pt x="409" y="166"/>
                    <a:pt x="409" y="166"/>
                  </a:cubicBezTo>
                  <a:cubicBezTo>
                    <a:pt x="387" y="111"/>
                    <a:pt x="368" y="31"/>
                    <a:pt x="332" y="13"/>
                  </a:cubicBezTo>
                  <a:cubicBezTo>
                    <a:pt x="305" y="0"/>
                    <a:pt x="283" y="13"/>
                    <a:pt x="278" y="42"/>
                  </a:cubicBezTo>
                  <a:cubicBezTo>
                    <a:pt x="276" y="45"/>
                    <a:pt x="273" y="62"/>
                    <a:pt x="273" y="63"/>
                  </a:cubicBezTo>
                  <a:cubicBezTo>
                    <a:pt x="264" y="107"/>
                    <a:pt x="252" y="139"/>
                    <a:pt x="234" y="164"/>
                  </a:cubicBezTo>
                  <a:cubicBezTo>
                    <a:pt x="202" y="205"/>
                    <a:pt x="161" y="236"/>
                    <a:pt x="122" y="265"/>
                  </a:cubicBezTo>
                  <a:cubicBezTo>
                    <a:pt x="55" y="315"/>
                    <a:pt x="0" y="354"/>
                    <a:pt x="15" y="430"/>
                  </a:cubicBezTo>
                  <a:cubicBezTo>
                    <a:pt x="16" y="438"/>
                    <a:pt x="19" y="447"/>
                    <a:pt x="22" y="457"/>
                  </a:cubicBezTo>
                  <a:cubicBezTo>
                    <a:pt x="33" y="488"/>
                    <a:pt x="48" y="515"/>
                    <a:pt x="71" y="539"/>
                  </a:cubicBezTo>
                  <a:cubicBezTo>
                    <a:pt x="84" y="552"/>
                    <a:pt x="90" y="538"/>
                    <a:pt x="89" y="526"/>
                  </a:cubicBezTo>
                  <a:cubicBezTo>
                    <a:pt x="88" y="499"/>
                    <a:pt x="107" y="475"/>
                    <a:pt x="134" y="470"/>
                  </a:cubicBezTo>
                  <a:cubicBezTo>
                    <a:pt x="163" y="464"/>
                    <a:pt x="192" y="484"/>
                    <a:pt x="197" y="513"/>
                  </a:cubicBezTo>
                  <a:cubicBezTo>
                    <a:pt x="202" y="540"/>
                    <a:pt x="187" y="565"/>
                    <a:pt x="163" y="574"/>
                  </a:cubicBezTo>
                  <a:cubicBezTo>
                    <a:pt x="149" y="578"/>
                    <a:pt x="144" y="592"/>
                    <a:pt x="154" y="596"/>
                  </a:cubicBezTo>
                  <a:cubicBezTo>
                    <a:pt x="181" y="610"/>
                    <a:pt x="211" y="621"/>
                    <a:pt x="243" y="629"/>
                  </a:cubicBezTo>
                  <a:cubicBezTo>
                    <a:pt x="263" y="635"/>
                    <a:pt x="268" y="606"/>
                    <a:pt x="275" y="595"/>
                  </a:cubicBezTo>
                  <a:cubicBezTo>
                    <a:pt x="283" y="581"/>
                    <a:pt x="296" y="571"/>
                    <a:pt x="312" y="568"/>
                  </a:cubicBezTo>
                  <a:cubicBezTo>
                    <a:pt x="342" y="563"/>
                    <a:pt x="370" y="582"/>
                    <a:pt x="376" y="612"/>
                  </a:cubicBezTo>
                  <a:cubicBezTo>
                    <a:pt x="381" y="636"/>
                    <a:pt x="391" y="646"/>
                    <a:pt x="414" y="643"/>
                  </a:cubicBezTo>
                  <a:cubicBezTo>
                    <a:pt x="424" y="641"/>
                    <a:pt x="434" y="639"/>
                    <a:pt x="443" y="636"/>
                  </a:cubicBezTo>
                  <a:cubicBezTo>
                    <a:pt x="445" y="636"/>
                    <a:pt x="446" y="632"/>
                    <a:pt x="447" y="630"/>
                  </a:cubicBezTo>
                  <a:cubicBezTo>
                    <a:pt x="451" y="620"/>
                    <a:pt x="459" y="609"/>
                    <a:pt x="468" y="604"/>
                  </a:cubicBezTo>
                  <a:cubicBezTo>
                    <a:pt x="468" y="604"/>
                    <a:pt x="468" y="604"/>
                    <a:pt x="468" y="604"/>
                  </a:cubicBezTo>
                  <a:cubicBezTo>
                    <a:pt x="489" y="592"/>
                    <a:pt x="504" y="596"/>
                    <a:pt x="520" y="603"/>
                  </a:cubicBezTo>
                  <a:cubicBezTo>
                    <a:pt x="521" y="604"/>
                    <a:pt x="524" y="605"/>
                    <a:pt x="525" y="604"/>
                  </a:cubicBezTo>
                  <a:cubicBezTo>
                    <a:pt x="526" y="603"/>
                    <a:pt x="527" y="602"/>
                    <a:pt x="528" y="601"/>
                  </a:cubicBezTo>
                  <a:cubicBezTo>
                    <a:pt x="545" y="586"/>
                    <a:pt x="564" y="568"/>
                    <a:pt x="570" y="548"/>
                  </a:cubicBezTo>
                  <a:cubicBezTo>
                    <a:pt x="576" y="529"/>
                    <a:pt x="577" y="505"/>
                    <a:pt x="573" y="483"/>
                  </a:cubicBez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2" name="Freeform 168"/>
            <p:cNvSpPr>
              <a:spLocks/>
            </p:cNvSpPr>
            <p:nvPr/>
          </p:nvSpPr>
          <p:spPr bwMode="auto">
            <a:xfrm>
              <a:off x="540" y="2935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C6A28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3" name="Freeform 169"/>
            <p:cNvSpPr>
              <a:spLocks/>
            </p:cNvSpPr>
            <p:nvPr/>
          </p:nvSpPr>
          <p:spPr bwMode="auto">
            <a:xfrm>
              <a:off x="591" y="2970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C6A28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4" name="Freeform 170"/>
            <p:cNvSpPr>
              <a:spLocks/>
            </p:cNvSpPr>
            <p:nvPr/>
          </p:nvSpPr>
          <p:spPr bwMode="auto">
            <a:xfrm>
              <a:off x="547" y="3005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C6A28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5" name="Freeform 171"/>
            <p:cNvSpPr>
              <a:spLocks/>
            </p:cNvSpPr>
            <p:nvPr/>
          </p:nvSpPr>
          <p:spPr bwMode="auto">
            <a:xfrm>
              <a:off x="502" y="3039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6" name="Freeform 172"/>
            <p:cNvSpPr>
              <a:spLocks/>
            </p:cNvSpPr>
            <p:nvPr/>
          </p:nvSpPr>
          <p:spPr bwMode="auto">
            <a:xfrm>
              <a:off x="502" y="3122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7" name="Freeform 173"/>
            <p:cNvSpPr>
              <a:spLocks/>
            </p:cNvSpPr>
            <p:nvPr/>
          </p:nvSpPr>
          <p:spPr bwMode="auto">
            <a:xfrm>
              <a:off x="428" y="3089"/>
              <a:ext cx="54" cy="58"/>
            </a:xfrm>
            <a:custGeom>
              <a:avLst/>
              <a:gdLst>
                <a:gd name="T0" fmla="*/ 5 w 31"/>
                <a:gd name="T1" fmla="*/ 80 h 32"/>
                <a:gd name="T2" fmla="*/ 94 w 31"/>
                <a:gd name="T3" fmla="*/ 13 h 32"/>
                <a:gd name="T4" fmla="*/ 159 w 31"/>
                <a:gd name="T5" fmla="*/ 112 h 32"/>
                <a:gd name="T6" fmla="*/ 70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8" name="Freeform 174"/>
            <p:cNvSpPr>
              <a:spLocks/>
            </p:cNvSpPr>
            <p:nvPr/>
          </p:nvSpPr>
          <p:spPr bwMode="auto">
            <a:xfrm>
              <a:off x="442" y="3136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49" name="Freeform 175"/>
            <p:cNvSpPr>
              <a:spLocks/>
            </p:cNvSpPr>
            <p:nvPr/>
          </p:nvSpPr>
          <p:spPr bwMode="auto">
            <a:xfrm>
              <a:off x="497" y="3182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0" name="Freeform 176"/>
            <p:cNvSpPr>
              <a:spLocks/>
            </p:cNvSpPr>
            <p:nvPr/>
          </p:nvSpPr>
          <p:spPr bwMode="auto">
            <a:xfrm>
              <a:off x="569" y="3175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1" name="Freeform 177"/>
            <p:cNvSpPr>
              <a:spLocks/>
            </p:cNvSpPr>
            <p:nvPr/>
          </p:nvSpPr>
          <p:spPr bwMode="auto">
            <a:xfrm>
              <a:off x="851" y="3133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2" name="Freeform 178"/>
            <p:cNvSpPr>
              <a:spLocks/>
            </p:cNvSpPr>
            <p:nvPr/>
          </p:nvSpPr>
          <p:spPr bwMode="auto">
            <a:xfrm>
              <a:off x="827" y="3173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3" name="Freeform 179"/>
            <p:cNvSpPr>
              <a:spLocks/>
            </p:cNvSpPr>
            <p:nvPr/>
          </p:nvSpPr>
          <p:spPr bwMode="auto">
            <a:xfrm>
              <a:off x="896" y="3173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4" name="Freeform 180"/>
            <p:cNvSpPr>
              <a:spLocks/>
            </p:cNvSpPr>
            <p:nvPr/>
          </p:nvSpPr>
          <p:spPr bwMode="auto">
            <a:xfrm>
              <a:off x="846" y="3206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5" name="Freeform 181"/>
            <p:cNvSpPr>
              <a:spLocks/>
            </p:cNvSpPr>
            <p:nvPr/>
          </p:nvSpPr>
          <p:spPr bwMode="auto">
            <a:xfrm>
              <a:off x="961" y="3273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6" name="Freeform 182"/>
            <p:cNvSpPr>
              <a:spLocks/>
            </p:cNvSpPr>
            <p:nvPr/>
          </p:nvSpPr>
          <p:spPr bwMode="auto">
            <a:xfrm>
              <a:off x="848" y="3299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7" name="Freeform 183"/>
            <p:cNvSpPr>
              <a:spLocks/>
            </p:cNvSpPr>
            <p:nvPr/>
          </p:nvSpPr>
          <p:spPr bwMode="auto">
            <a:xfrm>
              <a:off x="742" y="3268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8" name="Freeform 184"/>
            <p:cNvSpPr>
              <a:spLocks/>
            </p:cNvSpPr>
            <p:nvPr/>
          </p:nvSpPr>
          <p:spPr bwMode="auto">
            <a:xfrm>
              <a:off x="798" y="3257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9" name="Freeform 185"/>
            <p:cNvSpPr>
              <a:spLocks/>
            </p:cNvSpPr>
            <p:nvPr/>
          </p:nvSpPr>
          <p:spPr bwMode="auto">
            <a:xfrm>
              <a:off x="1125" y="3229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0" name="Freeform 186"/>
            <p:cNvSpPr>
              <a:spLocks/>
            </p:cNvSpPr>
            <p:nvPr/>
          </p:nvSpPr>
          <p:spPr bwMode="auto">
            <a:xfrm>
              <a:off x="1153" y="3182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1" name="Freeform 187"/>
            <p:cNvSpPr>
              <a:spLocks/>
            </p:cNvSpPr>
            <p:nvPr/>
          </p:nvSpPr>
          <p:spPr bwMode="auto">
            <a:xfrm>
              <a:off x="1202" y="3204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2" name="Freeform 188"/>
            <p:cNvSpPr>
              <a:spLocks/>
            </p:cNvSpPr>
            <p:nvPr/>
          </p:nvSpPr>
          <p:spPr bwMode="auto">
            <a:xfrm>
              <a:off x="1173" y="3253"/>
              <a:ext cx="55" cy="59"/>
            </a:xfrm>
            <a:custGeom>
              <a:avLst/>
              <a:gdLst>
                <a:gd name="T0" fmla="*/ 5 w 32"/>
                <a:gd name="T1" fmla="*/ 81 h 32"/>
                <a:gd name="T2" fmla="*/ 98 w 32"/>
                <a:gd name="T3" fmla="*/ 7 h 32"/>
                <a:gd name="T4" fmla="*/ 153 w 32"/>
                <a:gd name="T5" fmla="*/ 120 h 32"/>
                <a:gd name="T6" fmla="*/ 65 w 32"/>
                <a:gd name="T7" fmla="*/ 186 h 32"/>
                <a:gd name="T8" fmla="*/ 5 w 32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1" y="13"/>
                  </a:moveTo>
                  <a:cubicBezTo>
                    <a:pt x="3" y="5"/>
                    <a:pt x="11" y="0"/>
                    <a:pt x="19" y="1"/>
                  </a:cubicBezTo>
                  <a:cubicBezTo>
                    <a:pt x="26" y="3"/>
                    <a:pt x="32" y="11"/>
                    <a:pt x="30" y="19"/>
                  </a:cubicBezTo>
                  <a:cubicBezTo>
                    <a:pt x="29" y="26"/>
                    <a:pt x="21" y="32"/>
                    <a:pt x="13" y="30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3" name="Freeform 189"/>
            <p:cNvSpPr>
              <a:spLocks/>
            </p:cNvSpPr>
            <p:nvPr/>
          </p:nvSpPr>
          <p:spPr bwMode="auto">
            <a:xfrm>
              <a:off x="1175" y="3282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4" name="Freeform 190"/>
            <p:cNvSpPr>
              <a:spLocks/>
            </p:cNvSpPr>
            <p:nvPr/>
          </p:nvSpPr>
          <p:spPr bwMode="auto">
            <a:xfrm>
              <a:off x="1093" y="3302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5" name="Freeform 191"/>
            <p:cNvSpPr>
              <a:spLocks/>
            </p:cNvSpPr>
            <p:nvPr/>
          </p:nvSpPr>
          <p:spPr bwMode="auto">
            <a:xfrm>
              <a:off x="1057" y="3259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1107" y="3253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F7A0CE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7" name="Freeform 193"/>
            <p:cNvSpPr>
              <a:spLocks/>
            </p:cNvSpPr>
            <p:nvPr/>
          </p:nvSpPr>
          <p:spPr bwMode="auto">
            <a:xfrm>
              <a:off x="529" y="2917"/>
              <a:ext cx="54" cy="59"/>
            </a:xfrm>
            <a:custGeom>
              <a:avLst/>
              <a:gdLst>
                <a:gd name="T0" fmla="*/ 5 w 31"/>
                <a:gd name="T1" fmla="*/ 81 h 32"/>
                <a:gd name="T2" fmla="*/ 94 w 31"/>
                <a:gd name="T3" fmla="*/ 13 h 32"/>
                <a:gd name="T4" fmla="*/ 159 w 31"/>
                <a:gd name="T5" fmla="*/ 120 h 32"/>
                <a:gd name="T6" fmla="*/ 70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8" name="Oval 194"/>
            <p:cNvSpPr>
              <a:spLocks noChangeArrowheads="1"/>
            </p:cNvSpPr>
            <p:nvPr/>
          </p:nvSpPr>
          <p:spPr bwMode="auto">
            <a:xfrm>
              <a:off x="547" y="2930"/>
              <a:ext cx="13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195"/>
            <p:cNvSpPr>
              <a:spLocks/>
            </p:cNvSpPr>
            <p:nvPr/>
          </p:nvSpPr>
          <p:spPr bwMode="auto">
            <a:xfrm>
              <a:off x="581" y="2952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70" name="Oval 196"/>
            <p:cNvSpPr>
              <a:spLocks noChangeArrowheads="1"/>
            </p:cNvSpPr>
            <p:nvPr/>
          </p:nvSpPr>
          <p:spPr bwMode="auto">
            <a:xfrm>
              <a:off x="598" y="2965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197"/>
            <p:cNvSpPr>
              <a:spLocks/>
            </p:cNvSpPr>
            <p:nvPr/>
          </p:nvSpPr>
          <p:spPr bwMode="auto">
            <a:xfrm>
              <a:off x="536" y="2986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72" name="Oval 198"/>
            <p:cNvSpPr>
              <a:spLocks noChangeArrowheads="1"/>
            </p:cNvSpPr>
            <p:nvPr/>
          </p:nvSpPr>
          <p:spPr bwMode="auto">
            <a:xfrm>
              <a:off x="553" y="2999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199"/>
            <p:cNvSpPr>
              <a:spLocks/>
            </p:cNvSpPr>
            <p:nvPr/>
          </p:nvSpPr>
          <p:spPr bwMode="auto">
            <a:xfrm>
              <a:off x="502" y="3021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74" name="Oval 200"/>
            <p:cNvSpPr>
              <a:spLocks noChangeArrowheads="1"/>
            </p:cNvSpPr>
            <p:nvPr/>
          </p:nvSpPr>
          <p:spPr bwMode="auto">
            <a:xfrm>
              <a:off x="519" y="3034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201"/>
            <p:cNvSpPr>
              <a:spLocks/>
            </p:cNvSpPr>
            <p:nvPr/>
          </p:nvSpPr>
          <p:spPr bwMode="auto">
            <a:xfrm>
              <a:off x="492" y="3103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76" name="Oval 202"/>
            <p:cNvSpPr>
              <a:spLocks noChangeArrowheads="1"/>
            </p:cNvSpPr>
            <p:nvPr/>
          </p:nvSpPr>
          <p:spPr bwMode="auto">
            <a:xfrm>
              <a:off x="509" y="3116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Freeform 203"/>
            <p:cNvSpPr>
              <a:spLocks/>
            </p:cNvSpPr>
            <p:nvPr/>
          </p:nvSpPr>
          <p:spPr bwMode="auto">
            <a:xfrm>
              <a:off x="418" y="3070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78" name="Oval 204"/>
            <p:cNvSpPr>
              <a:spLocks noChangeArrowheads="1"/>
            </p:cNvSpPr>
            <p:nvPr/>
          </p:nvSpPr>
          <p:spPr bwMode="auto">
            <a:xfrm>
              <a:off x="435" y="3083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Freeform 205"/>
            <p:cNvSpPr>
              <a:spLocks/>
            </p:cNvSpPr>
            <p:nvPr/>
          </p:nvSpPr>
          <p:spPr bwMode="auto">
            <a:xfrm>
              <a:off x="432" y="3118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0" name="Oval 206"/>
            <p:cNvSpPr>
              <a:spLocks noChangeArrowheads="1"/>
            </p:cNvSpPr>
            <p:nvPr/>
          </p:nvSpPr>
          <p:spPr bwMode="auto">
            <a:xfrm>
              <a:off x="449" y="3131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Freeform 207"/>
            <p:cNvSpPr>
              <a:spLocks/>
            </p:cNvSpPr>
            <p:nvPr/>
          </p:nvSpPr>
          <p:spPr bwMode="auto">
            <a:xfrm>
              <a:off x="487" y="3164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2" name="Oval 208"/>
            <p:cNvSpPr>
              <a:spLocks noChangeArrowheads="1"/>
            </p:cNvSpPr>
            <p:nvPr/>
          </p:nvSpPr>
          <p:spPr bwMode="auto">
            <a:xfrm>
              <a:off x="504" y="3176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209"/>
            <p:cNvSpPr>
              <a:spLocks/>
            </p:cNvSpPr>
            <p:nvPr/>
          </p:nvSpPr>
          <p:spPr bwMode="auto">
            <a:xfrm>
              <a:off x="559" y="3156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4" name="Oval 210"/>
            <p:cNvSpPr>
              <a:spLocks noChangeArrowheads="1"/>
            </p:cNvSpPr>
            <p:nvPr/>
          </p:nvSpPr>
          <p:spPr bwMode="auto">
            <a:xfrm>
              <a:off x="576" y="3169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Freeform 211"/>
            <p:cNvSpPr>
              <a:spLocks/>
            </p:cNvSpPr>
            <p:nvPr/>
          </p:nvSpPr>
          <p:spPr bwMode="auto">
            <a:xfrm>
              <a:off x="848" y="3102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6" name="Oval 212"/>
            <p:cNvSpPr>
              <a:spLocks noChangeArrowheads="1"/>
            </p:cNvSpPr>
            <p:nvPr/>
          </p:nvSpPr>
          <p:spPr bwMode="auto">
            <a:xfrm>
              <a:off x="865" y="3114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Freeform 213"/>
            <p:cNvSpPr>
              <a:spLocks/>
            </p:cNvSpPr>
            <p:nvPr/>
          </p:nvSpPr>
          <p:spPr bwMode="auto">
            <a:xfrm>
              <a:off x="817" y="3155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8" name="Oval 214"/>
            <p:cNvSpPr>
              <a:spLocks noChangeArrowheads="1"/>
            </p:cNvSpPr>
            <p:nvPr/>
          </p:nvSpPr>
          <p:spPr bwMode="auto">
            <a:xfrm>
              <a:off x="834" y="3167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Freeform 215"/>
            <p:cNvSpPr>
              <a:spLocks/>
            </p:cNvSpPr>
            <p:nvPr/>
          </p:nvSpPr>
          <p:spPr bwMode="auto">
            <a:xfrm>
              <a:off x="886" y="3155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0" name="Oval 216"/>
            <p:cNvSpPr>
              <a:spLocks noChangeArrowheads="1"/>
            </p:cNvSpPr>
            <p:nvPr/>
          </p:nvSpPr>
          <p:spPr bwMode="auto">
            <a:xfrm>
              <a:off x="903" y="3167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217"/>
            <p:cNvSpPr>
              <a:spLocks/>
            </p:cNvSpPr>
            <p:nvPr/>
          </p:nvSpPr>
          <p:spPr bwMode="auto">
            <a:xfrm>
              <a:off x="836" y="3187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2" name="Oval 218"/>
            <p:cNvSpPr>
              <a:spLocks noChangeArrowheads="1"/>
            </p:cNvSpPr>
            <p:nvPr/>
          </p:nvSpPr>
          <p:spPr bwMode="auto">
            <a:xfrm>
              <a:off x="853" y="3200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Freeform 219"/>
            <p:cNvSpPr>
              <a:spLocks/>
            </p:cNvSpPr>
            <p:nvPr/>
          </p:nvSpPr>
          <p:spPr bwMode="auto">
            <a:xfrm>
              <a:off x="951" y="3255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4" name="Oval 220"/>
            <p:cNvSpPr>
              <a:spLocks noChangeArrowheads="1"/>
            </p:cNvSpPr>
            <p:nvPr/>
          </p:nvSpPr>
          <p:spPr bwMode="auto">
            <a:xfrm>
              <a:off x="968" y="3268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Freeform 221"/>
            <p:cNvSpPr>
              <a:spLocks/>
            </p:cNvSpPr>
            <p:nvPr/>
          </p:nvSpPr>
          <p:spPr bwMode="auto">
            <a:xfrm>
              <a:off x="838" y="3281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6" name="Oval 222"/>
            <p:cNvSpPr>
              <a:spLocks noChangeArrowheads="1"/>
            </p:cNvSpPr>
            <p:nvPr/>
          </p:nvSpPr>
          <p:spPr bwMode="auto">
            <a:xfrm>
              <a:off x="855" y="3293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Freeform 223"/>
            <p:cNvSpPr>
              <a:spLocks/>
            </p:cNvSpPr>
            <p:nvPr/>
          </p:nvSpPr>
          <p:spPr bwMode="auto">
            <a:xfrm>
              <a:off x="732" y="3249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8" name="Oval 224"/>
            <p:cNvSpPr>
              <a:spLocks noChangeArrowheads="1"/>
            </p:cNvSpPr>
            <p:nvPr/>
          </p:nvSpPr>
          <p:spPr bwMode="auto">
            <a:xfrm>
              <a:off x="749" y="3262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Freeform 225"/>
            <p:cNvSpPr>
              <a:spLocks/>
            </p:cNvSpPr>
            <p:nvPr/>
          </p:nvSpPr>
          <p:spPr bwMode="auto">
            <a:xfrm>
              <a:off x="788" y="3239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0" name="Oval 226"/>
            <p:cNvSpPr>
              <a:spLocks noChangeArrowheads="1"/>
            </p:cNvSpPr>
            <p:nvPr/>
          </p:nvSpPr>
          <p:spPr bwMode="auto">
            <a:xfrm>
              <a:off x="805" y="3251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Freeform 227"/>
            <p:cNvSpPr>
              <a:spLocks/>
            </p:cNvSpPr>
            <p:nvPr/>
          </p:nvSpPr>
          <p:spPr bwMode="auto">
            <a:xfrm>
              <a:off x="1115" y="3211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2" name="Oval 228"/>
            <p:cNvSpPr>
              <a:spLocks noChangeArrowheads="1"/>
            </p:cNvSpPr>
            <p:nvPr/>
          </p:nvSpPr>
          <p:spPr bwMode="auto">
            <a:xfrm>
              <a:off x="1132" y="3224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Freeform 229"/>
            <p:cNvSpPr>
              <a:spLocks/>
            </p:cNvSpPr>
            <p:nvPr/>
          </p:nvSpPr>
          <p:spPr bwMode="auto">
            <a:xfrm>
              <a:off x="1142" y="3164"/>
              <a:ext cx="54" cy="58"/>
            </a:xfrm>
            <a:custGeom>
              <a:avLst/>
              <a:gdLst>
                <a:gd name="T0" fmla="*/ 5 w 31"/>
                <a:gd name="T1" fmla="*/ 80 h 32"/>
                <a:gd name="T2" fmla="*/ 94 w 31"/>
                <a:gd name="T3" fmla="*/ 13 h 32"/>
                <a:gd name="T4" fmla="*/ 159 w 31"/>
                <a:gd name="T5" fmla="*/ 112 h 32"/>
                <a:gd name="T6" fmla="*/ 70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4" name="Oval 230"/>
            <p:cNvSpPr>
              <a:spLocks noChangeArrowheads="1"/>
            </p:cNvSpPr>
            <p:nvPr/>
          </p:nvSpPr>
          <p:spPr bwMode="auto">
            <a:xfrm>
              <a:off x="1160" y="3176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Freeform 231"/>
            <p:cNvSpPr>
              <a:spLocks/>
            </p:cNvSpPr>
            <p:nvPr/>
          </p:nvSpPr>
          <p:spPr bwMode="auto">
            <a:xfrm>
              <a:off x="1192" y="3186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6" name="Oval 232"/>
            <p:cNvSpPr>
              <a:spLocks noChangeArrowheads="1"/>
            </p:cNvSpPr>
            <p:nvPr/>
          </p:nvSpPr>
          <p:spPr bwMode="auto">
            <a:xfrm>
              <a:off x="1209" y="3198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Freeform 233"/>
            <p:cNvSpPr>
              <a:spLocks/>
            </p:cNvSpPr>
            <p:nvPr/>
          </p:nvSpPr>
          <p:spPr bwMode="auto">
            <a:xfrm>
              <a:off x="1166" y="3233"/>
              <a:ext cx="54" cy="59"/>
            </a:xfrm>
            <a:custGeom>
              <a:avLst/>
              <a:gdLst>
                <a:gd name="T0" fmla="*/ 5 w 31"/>
                <a:gd name="T1" fmla="*/ 81 h 32"/>
                <a:gd name="T2" fmla="*/ 94 w 31"/>
                <a:gd name="T3" fmla="*/ 13 h 32"/>
                <a:gd name="T4" fmla="*/ 159 w 31"/>
                <a:gd name="T5" fmla="*/ 120 h 32"/>
                <a:gd name="T6" fmla="*/ 70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8" name="Oval 234"/>
            <p:cNvSpPr>
              <a:spLocks noChangeArrowheads="1"/>
            </p:cNvSpPr>
            <p:nvPr/>
          </p:nvSpPr>
          <p:spPr bwMode="auto">
            <a:xfrm>
              <a:off x="1184" y="3246"/>
              <a:ext cx="13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Freeform 235"/>
            <p:cNvSpPr>
              <a:spLocks/>
            </p:cNvSpPr>
            <p:nvPr/>
          </p:nvSpPr>
          <p:spPr bwMode="auto">
            <a:xfrm>
              <a:off x="1165" y="3271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0" name="Oval 236"/>
            <p:cNvSpPr>
              <a:spLocks noChangeArrowheads="1"/>
            </p:cNvSpPr>
            <p:nvPr/>
          </p:nvSpPr>
          <p:spPr bwMode="auto">
            <a:xfrm>
              <a:off x="1182" y="3284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Freeform 237"/>
            <p:cNvSpPr>
              <a:spLocks/>
            </p:cNvSpPr>
            <p:nvPr/>
          </p:nvSpPr>
          <p:spPr bwMode="auto">
            <a:xfrm>
              <a:off x="1083" y="3297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2" name="Oval 238"/>
            <p:cNvSpPr>
              <a:spLocks noChangeArrowheads="1"/>
            </p:cNvSpPr>
            <p:nvPr/>
          </p:nvSpPr>
          <p:spPr bwMode="auto">
            <a:xfrm>
              <a:off x="1100" y="3310"/>
              <a:ext cx="13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Freeform 239"/>
            <p:cNvSpPr>
              <a:spLocks/>
            </p:cNvSpPr>
            <p:nvPr/>
          </p:nvSpPr>
          <p:spPr bwMode="auto">
            <a:xfrm>
              <a:off x="1047" y="3240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4" name="Oval 240"/>
            <p:cNvSpPr>
              <a:spLocks noChangeArrowheads="1"/>
            </p:cNvSpPr>
            <p:nvPr/>
          </p:nvSpPr>
          <p:spPr bwMode="auto">
            <a:xfrm>
              <a:off x="1064" y="3253"/>
              <a:ext cx="13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Freeform 241"/>
            <p:cNvSpPr>
              <a:spLocks/>
            </p:cNvSpPr>
            <p:nvPr/>
          </p:nvSpPr>
          <p:spPr bwMode="auto">
            <a:xfrm>
              <a:off x="1096" y="3235"/>
              <a:ext cx="53" cy="58"/>
            </a:xfrm>
            <a:custGeom>
              <a:avLst/>
              <a:gdLst>
                <a:gd name="T0" fmla="*/ 5 w 31"/>
                <a:gd name="T1" fmla="*/ 80 h 32"/>
                <a:gd name="T2" fmla="*/ 91 w 31"/>
                <a:gd name="T3" fmla="*/ 13 h 32"/>
                <a:gd name="T4" fmla="*/ 149 w 31"/>
                <a:gd name="T5" fmla="*/ 112 h 32"/>
                <a:gd name="T6" fmla="*/ 65 w 31"/>
                <a:gd name="T7" fmla="*/ 185 h 32"/>
                <a:gd name="T8" fmla="*/ 5 w 31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6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6" name="Oval 242"/>
            <p:cNvSpPr>
              <a:spLocks noChangeArrowheads="1"/>
            </p:cNvSpPr>
            <p:nvPr/>
          </p:nvSpPr>
          <p:spPr bwMode="auto">
            <a:xfrm>
              <a:off x="1113" y="3248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Freeform 243"/>
            <p:cNvSpPr>
              <a:spLocks noEditPoints="1"/>
            </p:cNvSpPr>
            <p:nvPr/>
          </p:nvSpPr>
          <p:spPr bwMode="auto">
            <a:xfrm>
              <a:off x="833" y="2062"/>
              <a:ext cx="178" cy="241"/>
            </a:xfrm>
            <a:custGeom>
              <a:avLst/>
              <a:gdLst>
                <a:gd name="T0" fmla="*/ 205 w 104"/>
                <a:gd name="T1" fmla="*/ 0 h 132"/>
                <a:gd name="T2" fmla="*/ 5 w 104"/>
                <a:gd name="T3" fmla="*/ 354 h 132"/>
                <a:gd name="T4" fmla="*/ 21 w 104"/>
                <a:gd name="T5" fmla="*/ 509 h 132"/>
                <a:gd name="T6" fmla="*/ 9 w 104"/>
                <a:gd name="T7" fmla="*/ 407 h 132"/>
                <a:gd name="T8" fmla="*/ 267 w 104"/>
                <a:gd name="T9" fmla="*/ 68 h 132"/>
                <a:gd name="T10" fmla="*/ 205 w 104"/>
                <a:gd name="T11" fmla="*/ 0 h 132"/>
                <a:gd name="T12" fmla="*/ 513 w 104"/>
                <a:gd name="T13" fmla="*/ 730 h 132"/>
                <a:gd name="T14" fmla="*/ 392 w 104"/>
                <a:gd name="T15" fmla="*/ 803 h 132"/>
                <a:gd name="T16" fmla="*/ 522 w 104"/>
                <a:gd name="T17" fmla="*/ 750 h 132"/>
                <a:gd name="T18" fmla="*/ 513 w 104"/>
                <a:gd name="T19" fmla="*/ 73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32">
                  <a:moveTo>
                    <a:pt x="41" y="0"/>
                  </a:moveTo>
                  <a:cubicBezTo>
                    <a:pt x="19" y="10"/>
                    <a:pt x="2" y="32"/>
                    <a:pt x="1" y="58"/>
                  </a:cubicBezTo>
                  <a:cubicBezTo>
                    <a:pt x="0" y="67"/>
                    <a:pt x="1" y="76"/>
                    <a:pt x="4" y="84"/>
                  </a:cubicBezTo>
                  <a:cubicBezTo>
                    <a:pt x="3" y="79"/>
                    <a:pt x="2" y="73"/>
                    <a:pt x="2" y="67"/>
                  </a:cubicBezTo>
                  <a:cubicBezTo>
                    <a:pt x="5" y="38"/>
                    <a:pt x="26" y="16"/>
                    <a:pt x="53" y="11"/>
                  </a:cubicBezTo>
                  <a:cubicBezTo>
                    <a:pt x="49" y="7"/>
                    <a:pt x="45" y="3"/>
                    <a:pt x="41" y="0"/>
                  </a:cubicBezTo>
                  <a:close/>
                  <a:moveTo>
                    <a:pt x="102" y="120"/>
                  </a:moveTo>
                  <a:cubicBezTo>
                    <a:pt x="95" y="125"/>
                    <a:pt x="87" y="129"/>
                    <a:pt x="78" y="132"/>
                  </a:cubicBezTo>
                  <a:cubicBezTo>
                    <a:pt x="87" y="130"/>
                    <a:pt x="96" y="127"/>
                    <a:pt x="104" y="123"/>
                  </a:cubicBezTo>
                  <a:cubicBezTo>
                    <a:pt x="103" y="122"/>
                    <a:pt x="103" y="121"/>
                    <a:pt x="102" y="120"/>
                  </a:cubicBezTo>
                  <a:close/>
                </a:path>
              </a:pathLst>
            </a:custGeom>
            <a:solidFill>
              <a:srgbClr val="B5E1A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8" name="Freeform 244"/>
            <p:cNvSpPr>
              <a:spLocks noEditPoints="1"/>
            </p:cNvSpPr>
            <p:nvPr/>
          </p:nvSpPr>
          <p:spPr bwMode="auto">
            <a:xfrm>
              <a:off x="833" y="2062"/>
              <a:ext cx="178" cy="241"/>
            </a:xfrm>
            <a:custGeom>
              <a:avLst/>
              <a:gdLst>
                <a:gd name="T0" fmla="*/ 205 w 104"/>
                <a:gd name="T1" fmla="*/ 0 h 132"/>
                <a:gd name="T2" fmla="*/ 5 w 104"/>
                <a:gd name="T3" fmla="*/ 354 h 132"/>
                <a:gd name="T4" fmla="*/ 21 w 104"/>
                <a:gd name="T5" fmla="*/ 509 h 132"/>
                <a:gd name="T6" fmla="*/ 9 w 104"/>
                <a:gd name="T7" fmla="*/ 407 h 132"/>
                <a:gd name="T8" fmla="*/ 267 w 104"/>
                <a:gd name="T9" fmla="*/ 68 h 132"/>
                <a:gd name="T10" fmla="*/ 205 w 104"/>
                <a:gd name="T11" fmla="*/ 0 h 132"/>
                <a:gd name="T12" fmla="*/ 513 w 104"/>
                <a:gd name="T13" fmla="*/ 730 h 132"/>
                <a:gd name="T14" fmla="*/ 392 w 104"/>
                <a:gd name="T15" fmla="*/ 803 h 132"/>
                <a:gd name="T16" fmla="*/ 522 w 104"/>
                <a:gd name="T17" fmla="*/ 750 h 132"/>
                <a:gd name="T18" fmla="*/ 513 w 104"/>
                <a:gd name="T19" fmla="*/ 73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32">
                  <a:moveTo>
                    <a:pt x="41" y="0"/>
                  </a:moveTo>
                  <a:cubicBezTo>
                    <a:pt x="19" y="10"/>
                    <a:pt x="2" y="32"/>
                    <a:pt x="1" y="58"/>
                  </a:cubicBezTo>
                  <a:cubicBezTo>
                    <a:pt x="0" y="67"/>
                    <a:pt x="1" y="76"/>
                    <a:pt x="4" y="84"/>
                  </a:cubicBezTo>
                  <a:cubicBezTo>
                    <a:pt x="3" y="79"/>
                    <a:pt x="2" y="73"/>
                    <a:pt x="2" y="67"/>
                  </a:cubicBezTo>
                  <a:cubicBezTo>
                    <a:pt x="5" y="38"/>
                    <a:pt x="26" y="16"/>
                    <a:pt x="53" y="11"/>
                  </a:cubicBezTo>
                  <a:cubicBezTo>
                    <a:pt x="49" y="7"/>
                    <a:pt x="45" y="3"/>
                    <a:pt x="41" y="0"/>
                  </a:cubicBezTo>
                  <a:close/>
                  <a:moveTo>
                    <a:pt x="102" y="120"/>
                  </a:moveTo>
                  <a:cubicBezTo>
                    <a:pt x="95" y="125"/>
                    <a:pt x="87" y="129"/>
                    <a:pt x="78" y="132"/>
                  </a:cubicBezTo>
                  <a:cubicBezTo>
                    <a:pt x="87" y="130"/>
                    <a:pt x="96" y="127"/>
                    <a:pt x="104" y="123"/>
                  </a:cubicBezTo>
                  <a:cubicBezTo>
                    <a:pt x="103" y="122"/>
                    <a:pt x="103" y="121"/>
                    <a:pt x="102" y="12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9" name="Freeform 245"/>
            <p:cNvSpPr>
              <a:spLocks/>
            </p:cNvSpPr>
            <p:nvPr/>
          </p:nvSpPr>
          <p:spPr bwMode="auto">
            <a:xfrm>
              <a:off x="827" y="2082"/>
              <a:ext cx="180" cy="229"/>
            </a:xfrm>
            <a:custGeom>
              <a:avLst/>
              <a:gdLst>
                <a:gd name="T0" fmla="*/ 283 w 105"/>
                <a:gd name="T1" fmla="*/ 0 h 125"/>
                <a:gd name="T2" fmla="*/ 36 w 105"/>
                <a:gd name="T3" fmla="*/ 302 h 125"/>
                <a:gd name="T4" fmla="*/ 276 w 105"/>
                <a:gd name="T5" fmla="*/ 746 h 125"/>
                <a:gd name="T6" fmla="*/ 530 w 105"/>
                <a:gd name="T7" fmla="*/ 671 h 125"/>
                <a:gd name="T8" fmla="*/ 283 w 10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5">
                  <a:moveTo>
                    <a:pt x="56" y="0"/>
                  </a:moveTo>
                  <a:cubicBezTo>
                    <a:pt x="32" y="4"/>
                    <a:pt x="11" y="23"/>
                    <a:pt x="7" y="49"/>
                  </a:cubicBezTo>
                  <a:cubicBezTo>
                    <a:pt x="0" y="82"/>
                    <a:pt x="22" y="115"/>
                    <a:pt x="55" y="121"/>
                  </a:cubicBezTo>
                  <a:cubicBezTo>
                    <a:pt x="74" y="125"/>
                    <a:pt x="92" y="120"/>
                    <a:pt x="105" y="109"/>
                  </a:cubicBezTo>
                  <a:cubicBezTo>
                    <a:pt x="91" y="68"/>
                    <a:pt x="77" y="24"/>
                    <a:pt x="56" y="0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0" name="Freeform 246"/>
            <p:cNvSpPr>
              <a:spLocks/>
            </p:cNvSpPr>
            <p:nvPr/>
          </p:nvSpPr>
          <p:spPr bwMode="auto">
            <a:xfrm>
              <a:off x="850" y="2102"/>
              <a:ext cx="150" cy="185"/>
            </a:xfrm>
            <a:custGeom>
              <a:avLst/>
              <a:gdLst>
                <a:gd name="T0" fmla="*/ 259 w 88"/>
                <a:gd name="T1" fmla="*/ 0 h 101"/>
                <a:gd name="T2" fmla="*/ 26 w 88"/>
                <a:gd name="T3" fmla="*/ 245 h 101"/>
                <a:gd name="T4" fmla="*/ 223 w 88"/>
                <a:gd name="T5" fmla="*/ 604 h 101"/>
                <a:gd name="T6" fmla="*/ 436 w 88"/>
                <a:gd name="T7" fmla="*/ 524 h 101"/>
                <a:gd name="T8" fmla="*/ 259 w 88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01">
                  <a:moveTo>
                    <a:pt x="52" y="0"/>
                  </a:moveTo>
                  <a:cubicBezTo>
                    <a:pt x="29" y="1"/>
                    <a:pt x="10" y="17"/>
                    <a:pt x="5" y="40"/>
                  </a:cubicBezTo>
                  <a:cubicBezTo>
                    <a:pt x="0" y="67"/>
                    <a:pt x="18" y="93"/>
                    <a:pt x="45" y="98"/>
                  </a:cubicBezTo>
                  <a:cubicBezTo>
                    <a:pt x="61" y="101"/>
                    <a:pt x="77" y="96"/>
                    <a:pt x="88" y="85"/>
                  </a:cubicBezTo>
                  <a:cubicBezTo>
                    <a:pt x="77" y="54"/>
                    <a:pt x="66" y="22"/>
                    <a:pt x="52" y="0"/>
                  </a:cubicBezTo>
                  <a:close/>
                </a:path>
              </a:pathLst>
            </a:custGeom>
            <a:solidFill>
              <a:srgbClr val="B5E1A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1" name="Freeform 247"/>
            <p:cNvSpPr>
              <a:spLocks/>
            </p:cNvSpPr>
            <p:nvPr/>
          </p:nvSpPr>
          <p:spPr bwMode="auto">
            <a:xfrm>
              <a:off x="850" y="2104"/>
              <a:ext cx="92" cy="172"/>
            </a:xfrm>
            <a:custGeom>
              <a:avLst/>
              <a:gdLst>
                <a:gd name="T0" fmla="*/ 267 w 54"/>
                <a:gd name="T1" fmla="*/ 24 h 94"/>
                <a:gd name="T2" fmla="*/ 259 w 54"/>
                <a:gd name="T3" fmla="*/ 0 h 94"/>
                <a:gd name="T4" fmla="*/ 26 w 54"/>
                <a:gd name="T5" fmla="*/ 245 h 94"/>
                <a:gd name="T6" fmla="*/ 169 w 54"/>
                <a:gd name="T7" fmla="*/ 576 h 94"/>
                <a:gd name="T8" fmla="*/ 58 w 54"/>
                <a:gd name="T9" fmla="*/ 271 h 94"/>
                <a:gd name="T10" fmla="*/ 267 w 54"/>
                <a:gd name="T11" fmla="*/ 24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94">
                  <a:moveTo>
                    <a:pt x="54" y="4"/>
                  </a:moveTo>
                  <a:cubicBezTo>
                    <a:pt x="54" y="2"/>
                    <a:pt x="53" y="1"/>
                    <a:pt x="52" y="0"/>
                  </a:cubicBezTo>
                  <a:cubicBezTo>
                    <a:pt x="29" y="0"/>
                    <a:pt x="9" y="17"/>
                    <a:pt x="5" y="40"/>
                  </a:cubicBezTo>
                  <a:cubicBezTo>
                    <a:pt x="0" y="63"/>
                    <a:pt x="13" y="85"/>
                    <a:pt x="34" y="94"/>
                  </a:cubicBezTo>
                  <a:cubicBezTo>
                    <a:pt x="17" y="84"/>
                    <a:pt x="8" y="64"/>
                    <a:pt x="12" y="44"/>
                  </a:cubicBezTo>
                  <a:cubicBezTo>
                    <a:pt x="16" y="22"/>
                    <a:pt x="34" y="7"/>
                    <a:pt x="54" y="4"/>
                  </a:cubicBezTo>
                  <a:close/>
                </a:path>
              </a:pathLst>
            </a:custGeom>
            <a:solidFill>
              <a:srgbClr val="85CC7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2" name="Freeform 248"/>
            <p:cNvSpPr>
              <a:spLocks/>
            </p:cNvSpPr>
            <p:nvPr/>
          </p:nvSpPr>
          <p:spPr bwMode="auto">
            <a:xfrm>
              <a:off x="827" y="2082"/>
              <a:ext cx="180" cy="229"/>
            </a:xfrm>
            <a:custGeom>
              <a:avLst/>
              <a:gdLst>
                <a:gd name="T0" fmla="*/ 283 w 105"/>
                <a:gd name="T1" fmla="*/ 0 h 125"/>
                <a:gd name="T2" fmla="*/ 36 w 105"/>
                <a:gd name="T3" fmla="*/ 302 h 125"/>
                <a:gd name="T4" fmla="*/ 276 w 105"/>
                <a:gd name="T5" fmla="*/ 746 h 125"/>
                <a:gd name="T6" fmla="*/ 530 w 105"/>
                <a:gd name="T7" fmla="*/ 671 h 125"/>
                <a:gd name="T8" fmla="*/ 283 w 10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5">
                  <a:moveTo>
                    <a:pt x="56" y="0"/>
                  </a:moveTo>
                  <a:cubicBezTo>
                    <a:pt x="32" y="4"/>
                    <a:pt x="11" y="23"/>
                    <a:pt x="7" y="49"/>
                  </a:cubicBezTo>
                  <a:cubicBezTo>
                    <a:pt x="0" y="82"/>
                    <a:pt x="22" y="115"/>
                    <a:pt x="55" y="121"/>
                  </a:cubicBezTo>
                  <a:cubicBezTo>
                    <a:pt x="74" y="125"/>
                    <a:pt x="92" y="120"/>
                    <a:pt x="105" y="109"/>
                  </a:cubicBezTo>
                  <a:cubicBezTo>
                    <a:pt x="91" y="68"/>
                    <a:pt x="77" y="24"/>
                    <a:pt x="56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3" name="Freeform 249"/>
            <p:cNvSpPr>
              <a:spLocks/>
            </p:cNvSpPr>
            <p:nvPr/>
          </p:nvSpPr>
          <p:spPr bwMode="auto">
            <a:xfrm>
              <a:off x="850" y="2102"/>
              <a:ext cx="150" cy="185"/>
            </a:xfrm>
            <a:custGeom>
              <a:avLst/>
              <a:gdLst>
                <a:gd name="T0" fmla="*/ 259 w 88"/>
                <a:gd name="T1" fmla="*/ 0 h 101"/>
                <a:gd name="T2" fmla="*/ 26 w 88"/>
                <a:gd name="T3" fmla="*/ 245 h 101"/>
                <a:gd name="T4" fmla="*/ 223 w 88"/>
                <a:gd name="T5" fmla="*/ 604 h 101"/>
                <a:gd name="T6" fmla="*/ 436 w 88"/>
                <a:gd name="T7" fmla="*/ 524 h 101"/>
                <a:gd name="T8" fmla="*/ 259 w 88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01">
                  <a:moveTo>
                    <a:pt x="52" y="0"/>
                  </a:moveTo>
                  <a:cubicBezTo>
                    <a:pt x="29" y="1"/>
                    <a:pt x="10" y="17"/>
                    <a:pt x="5" y="40"/>
                  </a:cubicBezTo>
                  <a:cubicBezTo>
                    <a:pt x="0" y="67"/>
                    <a:pt x="18" y="93"/>
                    <a:pt x="45" y="98"/>
                  </a:cubicBezTo>
                  <a:cubicBezTo>
                    <a:pt x="61" y="101"/>
                    <a:pt x="77" y="96"/>
                    <a:pt x="88" y="85"/>
                  </a:cubicBezTo>
                  <a:cubicBezTo>
                    <a:pt x="77" y="54"/>
                    <a:pt x="66" y="22"/>
                    <a:pt x="52" y="0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4" name="Freeform 250"/>
            <p:cNvSpPr>
              <a:spLocks/>
            </p:cNvSpPr>
            <p:nvPr/>
          </p:nvSpPr>
          <p:spPr bwMode="auto">
            <a:xfrm>
              <a:off x="915" y="2170"/>
              <a:ext cx="55" cy="58"/>
            </a:xfrm>
            <a:custGeom>
              <a:avLst/>
              <a:gdLst>
                <a:gd name="T0" fmla="*/ 9 w 32"/>
                <a:gd name="T1" fmla="*/ 80 h 32"/>
                <a:gd name="T2" fmla="*/ 98 w 32"/>
                <a:gd name="T3" fmla="*/ 7 h 32"/>
                <a:gd name="T4" fmla="*/ 156 w 32"/>
                <a:gd name="T5" fmla="*/ 112 h 32"/>
                <a:gd name="T6" fmla="*/ 65 w 32"/>
                <a:gd name="T7" fmla="*/ 178 h 32"/>
                <a:gd name="T8" fmla="*/ 9 w 32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2" y="13"/>
                  </a:move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2" y="11"/>
                    <a:pt x="31" y="19"/>
                  </a:cubicBezTo>
                  <a:cubicBezTo>
                    <a:pt x="29" y="27"/>
                    <a:pt x="21" y="32"/>
                    <a:pt x="13" y="30"/>
                  </a:cubicBezTo>
                  <a:cubicBezTo>
                    <a:pt x="6" y="29"/>
                    <a:pt x="0" y="21"/>
                    <a:pt x="2" y="13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5" name="Freeform 251"/>
            <p:cNvSpPr>
              <a:spLocks/>
            </p:cNvSpPr>
            <p:nvPr/>
          </p:nvSpPr>
          <p:spPr bwMode="auto">
            <a:xfrm>
              <a:off x="942" y="2208"/>
              <a:ext cx="53" cy="59"/>
            </a:xfrm>
            <a:custGeom>
              <a:avLst/>
              <a:gdLst>
                <a:gd name="T0" fmla="*/ 5 w 31"/>
                <a:gd name="T1" fmla="*/ 81 h 32"/>
                <a:gd name="T2" fmla="*/ 91 w 31"/>
                <a:gd name="T3" fmla="*/ 13 h 32"/>
                <a:gd name="T4" fmla="*/ 149 w 31"/>
                <a:gd name="T5" fmla="*/ 120 h 32"/>
                <a:gd name="T6" fmla="*/ 65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5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6" name="Freeform 252"/>
            <p:cNvSpPr>
              <a:spLocks/>
            </p:cNvSpPr>
            <p:nvPr/>
          </p:nvSpPr>
          <p:spPr bwMode="auto">
            <a:xfrm>
              <a:off x="874" y="2177"/>
              <a:ext cx="54" cy="59"/>
            </a:xfrm>
            <a:custGeom>
              <a:avLst/>
              <a:gdLst>
                <a:gd name="T0" fmla="*/ 8 w 32"/>
                <a:gd name="T1" fmla="*/ 81 h 32"/>
                <a:gd name="T2" fmla="*/ 91 w 32"/>
                <a:gd name="T3" fmla="*/ 7 h 32"/>
                <a:gd name="T4" fmla="*/ 149 w 32"/>
                <a:gd name="T5" fmla="*/ 120 h 32"/>
                <a:gd name="T6" fmla="*/ 62 w 32"/>
                <a:gd name="T7" fmla="*/ 186 h 32"/>
                <a:gd name="T8" fmla="*/ 8 w 32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2" y="13"/>
                  </a:move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2" y="11"/>
                    <a:pt x="31" y="19"/>
                  </a:cubicBezTo>
                  <a:cubicBezTo>
                    <a:pt x="29" y="27"/>
                    <a:pt x="21" y="32"/>
                    <a:pt x="13" y="30"/>
                  </a:cubicBezTo>
                  <a:cubicBezTo>
                    <a:pt x="5" y="29"/>
                    <a:pt x="0" y="21"/>
                    <a:pt x="2" y="13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7" name="Freeform 253"/>
            <p:cNvSpPr>
              <a:spLocks/>
            </p:cNvSpPr>
            <p:nvPr/>
          </p:nvSpPr>
          <p:spPr bwMode="auto">
            <a:xfrm>
              <a:off x="904" y="2219"/>
              <a:ext cx="54" cy="59"/>
            </a:xfrm>
            <a:custGeom>
              <a:avLst/>
              <a:gdLst>
                <a:gd name="T0" fmla="*/ 5 w 31"/>
                <a:gd name="T1" fmla="*/ 81 h 32"/>
                <a:gd name="T2" fmla="*/ 94 w 31"/>
                <a:gd name="T3" fmla="*/ 13 h 32"/>
                <a:gd name="T4" fmla="*/ 159 w 31"/>
                <a:gd name="T5" fmla="*/ 120 h 32"/>
                <a:gd name="T6" fmla="*/ 70 w 31"/>
                <a:gd name="T7" fmla="*/ 194 h 32"/>
                <a:gd name="T8" fmla="*/ 5 w 31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" y="13"/>
                  </a:moveTo>
                  <a:cubicBezTo>
                    <a:pt x="3" y="5"/>
                    <a:pt x="10" y="0"/>
                    <a:pt x="18" y="2"/>
                  </a:cubicBezTo>
                  <a:cubicBezTo>
                    <a:pt x="26" y="3"/>
                    <a:pt x="31" y="11"/>
                    <a:pt x="30" y="19"/>
                  </a:cubicBezTo>
                  <a:cubicBezTo>
                    <a:pt x="28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8" name="Freeform 254"/>
            <p:cNvSpPr>
              <a:spLocks/>
            </p:cNvSpPr>
            <p:nvPr/>
          </p:nvSpPr>
          <p:spPr bwMode="auto">
            <a:xfrm>
              <a:off x="898" y="2132"/>
              <a:ext cx="54" cy="58"/>
            </a:xfrm>
            <a:custGeom>
              <a:avLst/>
              <a:gdLst>
                <a:gd name="T0" fmla="*/ 8 w 32"/>
                <a:gd name="T1" fmla="*/ 80 h 32"/>
                <a:gd name="T2" fmla="*/ 91 w 32"/>
                <a:gd name="T3" fmla="*/ 13 h 32"/>
                <a:gd name="T4" fmla="*/ 149 w 32"/>
                <a:gd name="T5" fmla="*/ 112 h 32"/>
                <a:gd name="T6" fmla="*/ 62 w 32"/>
                <a:gd name="T7" fmla="*/ 185 h 32"/>
                <a:gd name="T8" fmla="*/ 8 w 32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2" y="13"/>
                  </a:moveTo>
                  <a:cubicBezTo>
                    <a:pt x="3" y="5"/>
                    <a:pt x="11" y="0"/>
                    <a:pt x="19" y="2"/>
                  </a:cubicBezTo>
                  <a:cubicBezTo>
                    <a:pt x="27" y="3"/>
                    <a:pt x="32" y="11"/>
                    <a:pt x="31" y="19"/>
                  </a:cubicBezTo>
                  <a:cubicBezTo>
                    <a:pt x="29" y="27"/>
                    <a:pt x="21" y="32"/>
                    <a:pt x="13" y="31"/>
                  </a:cubicBezTo>
                  <a:cubicBezTo>
                    <a:pt x="5" y="29"/>
                    <a:pt x="0" y="21"/>
                    <a:pt x="2" y="13"/>
                  </a:cubicBezTo>
                  <a:close/>
                </a:path>
              </a:pathLst>
            </a:custGeom>
            <a:solidFill>
              <a:srgbClr val="55B55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29" name="Freeform 255"/>
            <p:cNvSpPr>
              <a:spLocks/>
            </p:cNvSpPr>
            <p:nvPr/>
          </p:nvSpPr>
          <p:spPr bwMode="auto">
            <a:xfrm>
              <a:off x="946" y="2133"/>
              <a:ext cx="27" cy="46"/>
            </a:xfrm>
            <a:custGeom>
              <a:avLst/>
              <a:gdLst>
                <a:gd name="T0" fmla="*/ 78 w 16"/>
                <a:gd name="T1" fmla="*/ 156 h 25"/>
                <a:gd name="T2" fmla="*/ 24 w 16"/>
                <a:gd name="T3" fmla="*/ 0 h 25"/>
                <a:gd name="T4" fmla="*/ 5 w 16"/>
                <a:gd name="T5" fmla="*/ 52 h 25"/>
                <a:gd name="T6" fmla="*/ 62 w 16"/>
                <a:gd name="T7" fmla="*/ 156 h 25"/>
                <a:gd name="T8" fmla="*/ 78 w 16"/>
                <a:gd name="T9" fmla="*/ 15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3" y="16"/>
                    <a:pt x="9" y="8"/>
                    <a:pt x="5" y="0"/>
                  </a:cubicBezTo>
                  <a:cubicBezTo>
                    <a:pt x="3" y="2"/>
                    <a:pt x="2" y="5"/>
                    <a:pt x="1" y="8"/>
                  </a:cubicBezTo>
                  <a:cubicBezTo>
                    <a:pt x="0" y="16"/>
                    <a:pt x="5" y="23"/>
                    <a:pt x="13" y="25"/>
                  </a:cubicBezTo>
                  <a:cubicBezTo>
                    <a:pt x="14" y="25"/>
                    <a:pt x="15" y="25"/>
                    <a:pt x="16" y="25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0" name="Freeform 256"/>
            <p:cNvSpPr>
              <a:spLocks/>
            </p:cNvSpPr>
            <p:nvPr/>
          </p:nvSpPr>
          <p:spPr bwMode="auto">
            <a:xfrm>
              <a:off x="942" y="2194"/>
              <a:ext cx="51" cy="58"/>
            </a:xfrm>
            <a:custGeom>
              <a:avLst/>
              <a:gdLst>
                <a:gd name="T0" fmla="*/ 148 w 30"/>
                <a:gd name="T1" fmla="*/ 132 h 32"/>
                <a:gd name="T2" fmla="*/ 107 w 30"/>
                <a:gd name="T3" fmla="*/ 16 h 32"/>
                <a:gd name="T4" fmla="*/ 92 w 30"/>
                <a:gd name="T5" fmla="*/ 13 h 32"/>
                <a:gd name="T6" fmla="*/ 9 w 30"/>
                <a:gd name="T7" fmla="*/ 80 h 32"/>
                <a:gd name="T8" fmla="*/ 70 w 30"/>
                <a:gd name="T9" fmla="*/ 185 h 32"/>
                <a:gd name="T10" fmla="*/ 148 w 30"/>
                <a:gd name="T11" fmla="*/ 1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">
                  <a:moveTo>
                    <a:pt x="30" y="22"/>
                  </a:moveTo>
                  <a:cubicBezTo>
                    <a:pt x="27" y="16"/>
                    <a:pt x="25" y="9"/>
                    <a:pt x="22" y="3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1" y="0"/>
                    <a:pt x="3" y="5"/>
                    <a:pt x="2" y="13"/>
                  </a:cubicBezTo>
                  <a:cubicBezTo>
                    <a:pt x="0" y="21"/>
                    <a:pt x="6" y="29"/>
                    <a:pt x="14" y="31"/>
                  </a:cubicBezTo>
                  <a:cubicBezTo>
                    <a:pt x="20" y="32"/>
                    <a:pt x="27" y="28"/>
                    <a:pt x="30" y="22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1" name="Freeform 257"/>
            <p:cNvSpPr>
              <a:spLocks/>
            </p:cNvSpPr>
            <p:nvPr/>
          </p:nvSpPr>
          <p:spPr bwMode="auto">
            <a:xfrm>
              <a:off x="867" y="2166"/>
              <a:ext cx="55" cy="59"/>
            </a:xfrm>
            <a:custGeom>
              <a:avLst/>
              <a:gdLst>
                <a:gd name="T0" fmla="*/ 5 w 32"/>
                <a:gd name="T1" fmla="*/ 81 h 32"/>
                <a:gd name="T2" fmla="*/ 91 w 32"/>
                <a:gd name="T3" fmla="*/ 7 h 32"/>
                <a:gd name="T4" fmla="*/ 153 w 32"/>
                <a:gd name="T5" fmla="*/ 120 h 32"/>
                <a:gd name="T6" fmla="*/ 65 w 32"/>
                <a:gd name="T7" fmla="*/ 186 h 32"/>
                <a:gd name="T8" fmla="*/ 5 w 32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1" y="13"/>
                  </a:moveTo>
                  <a:cubicBezTo>
                    <a:pt x="3" y="5"/>
                    <a:pt x="10" y="0"/>
                    <a:pt x="18" y="1"/>
                  </a:cubicBezTo>
                  <a:cubicBezTo>
                    <a:pt x="26" y="3"/>
                    <a:pt x="32" y="11"/>
                    <a:pt x="30" y="19"/>
                  </a:cubicBezTo>
                  <a:cubicBezTo>
                    <a:pt x="29" y="26"/>
                    <a:pt x="21" y="32"/>
                    <a:pt x="13" y="30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2" name="Freeform 258"/>
            <p:cNvSpPr>
              <a:spLocks/>
            </p:cNvSpPr>
            <p:nvPr/>
          </p:nvSpPr>
          <p:spPr bwMode="auto">
            <a:xfrm>
              <a:off x="896" y="2208"/>
              <a:ext cx="55" cy="59"/>
            </a:xfrm>
            <a:custGeom>
              <a:avLst/>
              <a:gdLst>
                <a:gd name="T0" fmla="*/ 9 w 32"/>
                <a:gd name="T1" fmla="*/ 81 h 32"/>
                <a:gd name="T2" fmla="*/ 98 w 32"/>
                <a:gd name="T3" fmla="*/ 13 h 32"/>
                <a:gd name="T4" fmla="*/ 153 w 32"/>
                <a:gd name="T5" fmla="*/ 120 h 32"/>
                <a:gd name="T6" fmla="*/ 65 w 32"/>
                <a:gd name="T7" fmla="*/ 194 h 32"/>
                <a:gd name="T8" fmla="*/ 9 w 32"/>
                <a:gd name="T9" fmla="*/ 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2" y="13"/>
                  </a:moveTo>
                  <a:cubicBezTo>
                    <a:pt x="3" y="5"/>
                    <a:pt x="11" y="0"/>
                    <a:pt x="19" y="2"/>
                  </a:cubicBezTo>
                  <a:cubicBezTo>
                    <a:pt x="27" y="3"/>
                    <a:pt x="32" y="11"/>
                    <a:pt x="30" y="19"/>
                  </a:cubicBezTo>
                  <a:cubicBezTo>
                    <a:pt x="29" y="27"/>
                    <a:pt x="21" y="32"/>
                    <a:pt x="13" y="31"/>
                  </a:cubicBezTo>
                  <a:cubicBezTo>
                    <a:pt x="5" y="29"/>
                    <a:pt x="0" y="21"/>
                    <a:pt x="2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3" name="Freeform 259"/>
            <p:cNvSpPr>
              <a:spLocks/>
            </p:cNvSpPr>
            <p:nvPr/>
          </p:nvSpPr>
          <p:spPr bwMode="auto">
            <a:xfrm>
              <a:off x="891" y="2121"/>
              <a:ext cx="55" cy="58"/>
            </a:xfrm>
            <a:custGeom>
              <a:avLst/>
              <a:gdLst>
                <a:gd name="T0" fmla="*/ 5 w 32"/>
                <a:gd name="T1" fmla="*/ 80 h 32"/>
                <a:gd name="T2" fmla="*/ 91 w 32"/>
                <a:gd name="T3" fmla="*/ 13 h 32"/>
                <a:gd name="T4" fmla="*/ 153 w 32"/>
                <a:gd name="T5" fmla="*/ 112 h 32"/>
                <a:gd name="T6" fmla="*/ 65 w 32"/>
                <a:gd name="T7" fmla="*/ 185 h 32"/>
                <a:gd name="T8" fmla="*/ 5 w 32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1" y="13"/>
                  </a:moveTo>
                  <a:cubicBezTo>
                    <a:pt x="3" y="5"/>
                    <a:pt x="10" y="0"/>
                    <a:pt x="18" y="2"/>
                  </a:cubicBezTo>
                  <a:cubicBezTo>
                    <a:pt x="26" y="3"/>
                    <a:pt x="32" y="11"/>
                    <a:pt x="30" y="19"/>
                  </a:cubicBezTo>
                  <a:cubicBezTo>
                    <a:pt x="29" y="27"/>
                    <a:pt x="21" y="32"/>
                    <a:pt x="13" y="31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4" name="Freeform 260"/>
            <p:cNvSpPr>
              <a:spLocks/>
            </p:cNvSpPr>
            <p:nvPr/>
          </p:nvSpPr>
          <p:spPr bwMode="auto">
            <a:xfrm>
              <a:off x="954" y="2166"/>
              <a:ext cx="33" cy="50"/>
            </a:xfrm>
            <a:custGeom>
              <a:avLst/>
              <a:gdLst>
                <a:gd name="T0" fmla="*/ 42 w 19"/>
                <a:gd name="T1" fmla="*/ 0 h 27"/>
                <a:gd name="T2" fmla="*/ 9 w 19"/>
                <a:gd name="T3" fmla="*/ 57 h 27"/>
                <a:gd name="T4" fmla="*/ 69 w 19"/>
                <a:gd name="T5" fmla="*/ 165 h 27"/>
                <a:gd name="T6" fmla="*/ 99 w 19"/>
                <a:gd name="T7" fmla="*/ 165 h 27"/>
                <a:gd name="T8" fmla="*/ 42 w 19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7">
                  <a:moveTo>
                    <a:pt x="8" y="0"/>
                  </a:moveTo>
                  <a:cubicBezTo>
                    <a:pt x="5" y="2"/>
                    <a:pt x="2" y="5"/>
                    <a:pt x="2" y="9"/>
                  </a:cubicBezTo>
                  <a:cubicBezTo>
                    <a:pt x="0" y="17"/>
                    <a:pt x="5" y="25"/>
                    <a:pt x="13" y="26"/>
                  </a:cubicBezTo>
                  <a:cubicBezTo>
                    <a:pt x="15" y="27"/>
                    <a:pt x="17" y="26"/>
                    <a:pt x="19" y="26"/>
                  </a:cubicBezTo>
                  <a:cubicBezTo>
                    <a:pt x="15" y="17"/>
                    <a:pt x="12" y="8"/>
                    <a:pt x="8" y="0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5" name="Freeform 261"/>
            <p:cNvSpPr>
              <a:spLocks/>
            </p:cNvSpPr>
            <p:nvPr/>
          </p:nvSpPr>
          <p:spPr bwMode="auto">
            <a:xfrm>
              <a:off x="908" y="2159"/>
              <a:ext cx="55" cy="58"/>
            </a:xfrm>
            <a:custGeom>
              <a:avLst/>
              <a:gdLst>
                <a:gd name="T0" fmla="*/ 5 w 32"/>
                <a:gd name="T1" fmla="*/ 80 h 32"/>
                <a:gd name="T2" fmla="*/ 91 w 32"/>
                <a:gd name="T3" fmla="*/ 7 h 32"/>
                <a:gd name="T4" fmla="*/ 153 w 32"/>
                <a:gd name="T5" fmla="*/ 112 h 32"/>
                <a:gd name="T6" fmla="*/ 65 w 32"/>
                <a:gd name="T7" fmla="*/ 178 h 32"/>
                <a:gd name="T8" fmla="*/ 5 w 32"/>
                <a:gd name="T9" fmla="*/ 8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1" y="13"/>
                  </a:moveTo>
                  <a:cubicBezTo>
                    <a:pt x="3" y="5"/>
                    <a:pt x="10" y="0"/>
                    <a:pt x="18" y="1"/>
                  </a:cubicBezTo>
                  <a:cubicBezTo>
                    <a:pt x="26" y="3"/>
                    <a:pt x="32" y="11"/>
                    <a:pt x="30" y="19"/>
                  </a:cubicBezTo>
                  <a:cubicBezTo>
                    <a:pt x="29" y="26"/>
                    <a:pt x="21" y="32"/>
                    <a:pt x="13" y="30"/>
                  </a:cubicBezTo>
                  <a:cubicBezTo>
                    <a:pt x="5" y="29"/>
                    <a:pt x="0" y="21"/>
                    <a:pt x="1" y="13"/>
                  </a:cubicBezTo>
                  <a:close/>
                </a:path>
              </a:pathLst>
            </a:custGeom>
            <a:solidFill>
              <a:srgbClr val="0483B9"/>
            </a:solidFill>
            <a:ln w="4763" cap="flat">
              <a:solidFill>
                <a:srgbClr val="0D2D5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36" name="Oval 262"/>
            <p:cNvSpPr>
              <a:spLocks noChangeArrowheads="1"/>
            </p:cNvSpPr>
            <p:nvPr/>
          </p:nvSpPr>
          <p:spPr bwMode="auto">
            <a:xfrm>
              <a:off x="925" y="2172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Oval 263"/>
            <p:cNvSpPr>
              <a:spLocks noChangeArrowheads="1"/>
            </p:cNvSpPr>
            <p:nvPr/>
          </p:nvSpPr>
          <p:spPr bwMode="auto">
            <a:xfrm>
              <a:off x="956" y="221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Oval 264"/>
            <p:cNvSpPr>
              <a:spLocks noChangeArrowheads="1"/>
            </p:cNvSpPr>
            <p:nvPr/>
          </p:nvSpPr>
          <p:spPr bwMode="auto">
            <a:xfrm>
              <a:off x="884" y="2179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Oval 265"/>
            <p:cNvSpPr>
              <a:spLocks noChangeArrowheads="1"/>
            </p:cNvSpPr>
            <p:nvPr/>
          </p:nvSpPr>
          <p:spPr bwMode="auto">
            <a:xfrm>
              <a:off x="913" y="2221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Oval 266"/>
            <p:cNvSpPr>
              <a:spLocks noChangeArrowheads="1"/>
            </p:cNvSpPr>
            <p:nvPr/>
          </p:nvSpPr>
          <p:spPr bwMode="auto">
            <a:xfrm>
              <a:off x="908" y="2133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rgbClr val="0070C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70C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70C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70C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70C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Freeform 267"/>
            <p:cNvSpPr>
              <a:spLocks/>
            </p:cNvSpPr>
            <p:nvPr/>
          </p:nvSpPr>
          <p:spPr bwMode="auto">
            <a:xfrm>
              <a:off x="896" y="2059"/>
              <a:ext cx="132" cy="279"/>
            </a:xfrm>
            <a:custGeom>
              <a:avLst/>
              <a:gdLst>
                <a:gd name="T0" fmla="*/ 387 w 77"/>
                <a:gd name="T1" fmla="*/ 928 h 153"/>
                <a:gd name="T2" fmla="*/ 0 w 77"/>
                <a:gd name="T3" fmla="*/ 0 h 1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153">
                  <a:moveTo>
                    <a:pt x="77" y="153"/>
                  </a:moveTo>
                  <a:cubicBezTo>
                    <a:pt x="55" y="98"/>
                    <a:pt x="36" y="1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 contourW="12700">
              <a:bevelT w="215900" h="20320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75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44" name="Diagram 143"/>
          <p:cNvGraphicFramePr/>
          <p:nvPr>
            <p:extLst>
              <p:ext uri="{D42A27DB-BD31-4B8C-83A1-F6EECF244321}">
                <p14:modId xmlns:p14="http://schemas.microsoft.com/office/powerpoint/2010/main" val="3196367332"/>
              </p:ext>
            </p:extLst>
          </p:nvPr>
        </p:nvGraphicFramePr>
        <p:xfrm>
          <a:off x="2867830" y="-176515"/>
          <a:ext cx="7672352" cy="564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" name="Title 2"/>
          <p:cNvSpPr txBox="1">
            <a:spLocks/>
          </p:cNvSpPr>
          <p:nvPr/>
        </p:nvSpPr>
        <p:spPr>
          <a:xfrm>
            <a:off x="1530339" y="5944065"/>
            <a:ext cx="3312806" cy="70590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z="4000" b="1">
                <a:solidFill>
                  <a:prstClr val="white"/>
                </a:solidFill>
                <a:latin typeface="Avenir Next"/>
                <a:cs typeface="Arial" panose="020B0604020202020204" pitchFamily="34" charset="0"/>
              </a:rPr>
              <a:t>Néarón 2</a:t>
            </a:r>
          </a:p>
        </p:txBody>
      </p:sp>
      <p:sp>
        <p:nvSpPr>
          <p:cNvPr id="142" name="Title 2"/>
          <p:cNvSpPr txBox="1">
            <a:spLocks/>
          </p:cNvSpPr>
          <p:nvPr/>
        </p:nvSpPr>
        <p:spPr>
          <a:xfrm>
            <a:off x="634284" y="1086270"/>
            <a:ext cx="3312806" cy="70590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ga-IE" sz="4000" b="1">
                <a:solidFill>
                  <a:prstClr val="white"/>
                </a:solidFill>
                <a:latin typeface="Avenir Next"/>
                <a:cs typeface="Arial" panose="020B0604020202020204" pitchFamily="34" charset="0"/>
              </a:rPr>
              <a:t>Néarón 1</a:t>
            </a:r>
          </a:p>
        </p:txBody>
      </p:sp>
      <p:sp>
        <p:nvSpPr>
          <p:cNvPr id="152" name="Title 2"/>
          <p:cNvSpPr txBox="1">
            <a:spLocks/>
          </p:cNvSpPr>
          <p:nvPr/>
        </p:nvSpPr>
        <p:spPr>
          <a:xfrm>
            <a:off x="26538" y="4146568"/>
            <a:ext cx="2095256" cy="70590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ga-IE" sz="2000" b="1" dirty="0">
                <a:solidFill>
                  <a:schemeClr val="accent6">
                    <a:lumMod val="50000"/>
                  </a:schemeClr>
                </a:solidFill>
                <a:latin typeface="Avenir Next"/>
                <a:cs typeface="Arial" panose="020B0604020202020204" pitchFamily="34" charset="0"/>
              </a:rPr>
              <a:t>Néara-</a:t>
            </a:r>
          </a:p>
          <a:p>
            <a:pPr algn="l"/>
            <a:r>
              <a:rPr lang="ga-IE" sz="2000" b="1" dirty="0">
                <a:solidFill>
                  <a:schemeClr val="accent6">
                    <a:lumMod val="50000"/>
                  </a:schemeClr>
                </a:solidFill>
                <a:latin typeface="Avenir Next"/>
                <a:cs typeface="Arial" panose="020B0604020202020204" pitchFamily="34" charset="0"/>
              </a:rPr>
              <a:t>tharchuradóirí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4464143" y="4660454"/>
            <a:ext cx="2875924" cy="970673"/>
            <a:chOff x="2699581" y="5483647"/>
            <a:chExt cx="1833151" cy="970673"/>
          </a:xfrm>
        </p:grpSpPr>
        <p:sp>
          <p:nvSpPr>
            <p:cNvPr id="156" name="Title 2"/>
            <p:cNvSpPr txBox="1">
              <a:spLocks/>
            </p:cNvSpPr>
            <p:nvPr/>
          </p:nvSpPr>
          <p:spPr>
            <a:xfrm>
              <a:off x="3049445" y="5733883"/>
              <a:ext cx="1483287" cy="705908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ga-IE" sz="2400" b="1">
                  <a:solidFill>
                    <a:schemeClr val="accent6">
                      <a:lumMod val="50000"/>
                    </a:schemeClr>
                  </a:solidFill>
                  <a:latin typeface="Avenir Next"/>
                  <a:cs typeface="Arial" panose="020B0604020202020204" pitchFamily="34" charset="0"/>
                </a:rPr>
                <a:t>Sionapsa</a:t>
              </a:r>
            </a:p>
          </p:txBody>
        </p:sp>
        <p:sp>
          <p:nvSpPr>
            <p:cNvPr id="157" name="Left Brace 156"/>
            <p:cNvSpPr/>
            <p:nvPr/>
          </p:nvSpPr>
          <p:spPr>
            <a:xfrm flipH="1">
              <a:off x="2699581" y="5483647"/>
              <a:ext cx="349864" cy="970673"/>
            </a:xfrm>
            <a:prstGeom prst="leftBrac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F4D9EF8-A611-49F1-9E26-C94EE0BC65D0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1074166" y="4852476"/>
            <a:ext cx="2423193" cy="34602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71188F3-D575-462B-814C-CF2EE8C6730F}"/>
              </a:ext>
            </a:extLst>
          </p:cNvPr>
          <p:cNvCxnSpPr>
            <a:cxnSpLocks/>
            <a:stCxn id="152" idx="2"/>
          </p:cNvCxnSpPr>
          <p:nvPr/>
        </p:nvCxnSpPr>
        <p:spPr>
          <a:xfrm flipV="1">
            <a:off x="1074166" y="4792689"/>
            <a:ext cx="1007943" cy="5978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9F359B2F-C5BD-CE46-80CA-ABD49D35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graphicEl>
                                              <a:dgm id="{9F359B2F-C5BD-CE46-80CA-ABD49D354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graphicEl>
                                              <a:dgm id="{9F359B2F-C5BD-CE46-80CA-ABD49D35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4">
                                            <p:graphicEl>
                                              <a:dgm id="{9F359B2F-C5BD-CE46-80CA-ABD49D35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9F359B2F-C5BD-CE46-80CA-ABD49D35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37E0AA72-DD95-6C43-AB5A-F17D003F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>
                                            <p:graphicEl>
                                              <a:dgm id="{37E0AA72-DD95-6C43-AB5A-F17D003F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">
                                            <p:graphicEl>
                                              <a:dgm id="{37E0AA72-DD95-6C43-AB5A-F17D003F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4">
                                            <p:graphicEl>
                                              <a:dgm id="{37E0AA72-DD95-6C43-AB5A-F17D003F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37E0AA72-DD95-6C43-AB5A-F17D003F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AA6CD124-8E9C-4D4C-AFD4-B501E3113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">
                                            <p:graphicEl>
                                              <a:dgm id="{AA6CD124-8E9C-4D4C-AFD4-B501E3113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>
                                            <p:graphicEl>
                                              <a:dgm id="{AA6CD124-8E9C-4D4C-AFD4-B501E3113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4">
                                            <p:graphicEl>
                                              <a:dgm id="{AA6CD124-8E9C-4D4C-AFD4-B501E3113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AA6CD124-8E9C-4D4C-AFD4-B501E3113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BA6CC5F4-0D27-7443-9295-A9116917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">
                                            <p:graphicEl>
                                              <a:dgm id="{BA6CC5F4-0D27-7443-9295-A9116917B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>
                                            <p:graphicEl>
                                              <a:dgm id="{BA6CC5F4-0D27-7443-9295-A9116917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4">
                                            <p:graphicEl>
                                              <a:dgm id="{BA6CC5F4-0D27-7443-9295-A9116917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BA6CC5F4-0D27-7443-9295-A9116917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E96E425D-F9AC-DE44-9665-58ADDE3B2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4">
                                            <p:graphicEl>
                                              <a:dgm id="{E96E425D-F9AC-DE44-9665-58ADDE3B2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">
                                            <p:graphicEl>
                                              <a:dgm id="{E96E425D-F9AC-DE44-9665-58ADDE3B2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4">
                                            <p:graphicEl>
                                              <a:dgm id="{E96E425D-F9AC-DE44-9665-58ADDE3B2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E96E425D-F9AC-DE44-9665-58ADDE3B2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 rot="10800000" flipH="1">
            <a:off x="5311714" y="3334514"/>
            <a:ext cx="2196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07489" y="3334514"/>
            <a:ext cx="2052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506" y="3190922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743" y="1886289"/>
            <a:ext cx="9678256" cy="68225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ga-IE" sz="2800">
                <a:solidFill>
                  <a:schemeClr val="bg1"/>
                </a:solidFill>
                <a:latin typeface="Avenir Next"/>
              </a:rPr>
              <a:t>Conas a thaistealaíonn an teachtaireacht ón inchinn chuig matáin?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214" y="3433368"/>
            <a:ext cx="1500186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An Inchinn</a:t>
            </a:r>
            <a:r>
              <a:rPr lang="ga-IE" sz="11200"/>
              <a:t>			 	                     	</a:t>
            </a:r>
          </a:p>
          <a:p>
            <a:pPr marL="0" indent="0">
              <a:buNone/>
            </a:pPr>
            <a:endParaRPr lang="en-IE" sz="4300" dirty="0"/>
          </a:p>
          <a:p>
            <a:pPr marL="0" indent="0">
              <a:buNone/>
            </a:pPr>
            <a:r>
              <a:rPr lang="ga-IE" sz="4300"/>
              <a:t>			</a:t>
            </a:r>
            <a:r>
              <a:rPr lang="ga-IE"/>
              <a:t>			   </a:t>
            </a:r>
          </a:p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726" y="329255"/>
            <a:ext cx="740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prstClr val="white"/>
                </a:solidFill>
                <a:latin typeface="Avenir Next"/>
              </a:rPr>
              <a:t>An chaoi a n-iompraíonn Dopaimín Teachtaireacht</a:t>
            </a:r>
          </a:p>
        </p:txBody>
      </p:sp>
      <p:sp>
        <p:nvSpPr>
          <p:cNvPr id="5" name="Oval 4"/>
          <p:cNvSpPr/>
          <p:nvPr/>
        </p:nvSpPr>
        <p:spPr>
          <a:xfrm>
            <a:off x="7317537" y="3190922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900302" y="3433368"/>
            <a:ext cx="1354470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Matán</a:t>
            </a:r>
            <a:r>
              <a:rPr lang="ga-IE" sz="11200">
                <a:solidFill>
                  <a:prstClr val="black"/>
                </a:solidFill>
              </a:rPr>
              <a:t>			     	                     	</a:t>
            </a:r>
          </a:p>
          <a:p>
            <a:pPr marL="0" indent="0">
              <a:buFont typeface="Arial"/>
              <a:buNone/>
            </a:pPr>
            <a:endParaRPr lang="en-IE" sz="43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0" y="3932459"/>
            <a:ext cx="2390775" cy="1914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8056" l="9761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87" y="3940428"/>
            <a:ext cx="1198901" cy="1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 rot="10800000" flipH="1">
            <a:off x="5486371" y="2553690"/>
            <a:ext cx="2196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8726" y="329255"/>
            <a:ext cx="74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prstClr val="white"/>
                </a:solidFill>
                <a:latin typeface="Avenir Next"/>
              </a:rPr>
              <a:t>Néaróin ag Sionapsa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7400" y="1398491"/>
            <a:ext cx="5501867" cy="1319632"/>
            <a:chOff x="2057399" y="1398491"/>
            <a:chExt cx="5501867" cy="1319632"/>
          </a:xfrm>
        </p:grpSpPr>
        <p:sp>
          <p:nvSpPr>
            <p:cNvPr id="10" name="Left Brace 9"/>
            <p:cNvSpPr/>
            <p:nvPr/>
          </p:nvSpPr>
          <p:spPr>
            <a:xfrm rot="5400000">
              <a:off x="3172092" y="1518995"/>
              <a:ext cx="488633" cy="1909624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51" name="Left Brace 50"/>
            <p:cNvSpPr/>
            <p:nvPr/>
          </p:nvSpPr>
          <p:spPr>
            <a:xfrm rot="5400000">
              <a:off x="6107738" y="1443741"/>
              <a:ext cx="478357" cy="2070408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399" y="1408767"/>
              <a:ext cx="2929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a-IE" sz="2400">
                  <a:solidFill>
                    <a:srgbClr val="640F10"/>
                  </a:solidFill>
                  <a:latin typeface="Avenir Next"/>
                </a:rPr>
                <a:t>Néarón Réamhshionapsach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34565" y="1398491"/>
              <a:ext cx="24247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a-IE" sz="2400">
                  <a:solidFill>
                    <a:srgbClr val="640F10"/>
                  </a:solidFill>
                  <a:latin typeface="Avenir Next"/>
                </a:rPr>
                <a:t>Néarón Iarshionapsach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27108" y="2677224"/>
            <a:ext cx="2424702" cy="712423"/>
            <a:chOff x="3627108" y="2851880"/>
            <a:chExt cx="2424701" cy="712423"/>
          </a:xfrm>
        </p:grpSpPr>
        <p:sp>
          <p:nvSpPr>
            <p:cNvPr id="60" name="Left Brace 59"/>
            <p:cNvSpPr/>
            <p:nvPr/>
          </p:nvSpPr>
          <p:spPr>
            <a:xfrm rot="5400000">
              <a:off x="4719308" y="2971899"/>
              <a:ext cx="244316" cy="940491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27108" y="2851880"/>
              <a:ext cx="2424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a-IE" sz="2400">
                  <a:solidFill>
                    <a:srgbClr val="640F10"/>
                  </a:solidFill>
                  <a:latin typeface="Avenir Next"/>
                </a:rPr>
                <a:t>Sionapsa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2307489" y="2574238"/>
            <a:ext cx="2052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1506" y="2430646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585788" y="2673094"/>
            <a:ext cx="1471612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An Inchinn</a:t>
            </a:r>
            <a:r>
              <a:rPr lang="ga-IE" sz="11200">
                <a:solidFill>
                  <a:prstClr val="black"/>
                </a:solidFill>
              </a:rPr>
              <a:t>			 	                     	</a:t>
            </a:r>
          </a:p>
          <a:p>
            <a:pPr marL="0" indent="0">
              <a:buFont typeface="Arial"/>
              <a:buNone/>
            </a:pPr>
            <a:endParaRPr lang="en-IE" sz="430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317537" y="2430646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7900302" y="2673094"/>
            <a:ext cx="1354470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Matán</a:t>
            </a:r>
            <a:r>
              <a:rPr lang="ga-IE" sz="11200">
                <a:solidFill>
                  <a:prstClr val="black"/>
                </a:solidFill>
              </a:rPr>
              <a:t>			     	                     	</a:t>
            </a:r>
          </a:p>
          <a:p>
            <a:pPr marL="0" indent="0">
              <a:buFont typeface="Arial"/>
              <a:buNone/>
            </a:pPr>
            <a:endParaRPr lang="en-IE" sz="43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0" y="3172181"/>
            <a:ext cx="2390775" cy="19145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8056" l="9761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87" y="3180152"/>
            <a:ext cx="1198901" cy="17195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5717" y="2502322"/>
            <a:ext cx="3141379" cy="3279323"/>
            <a:chOff x="1845718" y="2502320"/>
            <a:chExt cx="3141378" cy="3279323"/>
          </a:xfrm>
        </p:grpSpPr>
        <p:sp>
          <p:nvSpPr>
            <p:cNvPr id="64" name="TextBox 63"/>
            <p:cNvSpPr txBox="1"/>
            <p:nvPr/>
          </p:nvSpPr>
          <p:spPr>
            <a:xfrm>
              <a:off x="1845718" y="4950646"/>
              <a:ext cx="31413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>
                  <a:solidFill>
                    <a:srgbClr val="640F10"/>
                  </a:solidFill>
                  <a:latin typeface="Avenir Next"/>
                </a:rPr>
                <a:t>S</a:t>
              </a:r>
              <a:r>
                <a:rPr lang="ga-IE" sz="2400">
                  <a:solidFill>
                    <a:srgbClr val="640F10"/>
                  </a:solidFill>
                  <a:latin typeface="Avenir Next"/>
                </a:rPr>
                <a:t>aicíní Réamhshionapsach</a:t>
              </a:r>
              <a:r>
                <a:rPr lang="en-IE" sz="2400">
                  <a:solidFill>
                    <a:srgbClr val="640F10"/>
                  </a:solidFill>
                  <a:latin typeface="Avenir Next"/>
                </a:rPr>
                <a:t>a</a:t>
              </a:r>
              <a:endParaRPr lang="ga-IE" sz="2400">
                <a:solidFill>
                  <a:srgbClr val="640F10"/>
                </a:solidFill>
                <a:latin typeface="Avenir Nex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07804" y="2502320"/>
              <a:ext cx="504000" cy="504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318078" y="4357659"/>
              <a:ext cx="504000" cy="504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117740" y="3456092"/>
              <a:ext cx="504000" cy="504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76227" y="2506086"/>
            <a:ext cx="3141379" cy="3269139"/>
            <a:chOff x="4776227" y="2506084"/>
            <a:chExt cx="3141378" cy="3269139"/>
          </a:xfrm>
        </p:grpSpPr>
        <p:sp>
          <p:nvSpPr>
            <p:cNvPr id="86" name="Oval 85"/>
            <p:cNvSpPr/>
            <p:nvPr/>
          </p:nvSpPr>
          <p:spPr>
            <a:xfrm>
              <a:off x="6245475" y="2506084"/>
              <a:ext cx="504000" cy="504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235359" y="4324098"/>
              <a:ext cx="504000" cy="504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113935" y="3436984"/>
              <a:ext cx="504000" cy="504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76227" y="4944226"/>
              <a:ext cx="31413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>
                  <a:solidFill>
                    <a:srgbClr val="640F10"/>
                  </a:solidFill>
                  <a:latin typeface="Avenir Next"/>
                </a:rPr>
                <a:t>G</a:t>
              </a:r>
              <a:r>
                <a:rPr lang="ga-IE" sz="2400">
                  <a:solidFill>
                    <a:srgbClr val="640F10"/>
                  </a:solidFill>
                  <a:latin typeface="Avenir Next"/>
                </a:rPr>
                <a:t>abhdóirí</a:t>
              </a:r>
              <a:endParaRPr lang="en-IE" sz="2400">
                <a:solidFill>
                  <a:srgbClr val="640F10"/>
                </a:solidFill>
                <a:latin typeface="Avenir Next"/>
              </a:endParaRPr>
            </a:p>
            <a:p>
              <a:pPr algn="ctr"/>
              <a:r>
                <a:rPr lang="ga-IE" sz="2400">
                  <a:solidFill>
                    <a:srgbClr val="640F10"/>
                  </a:solidFill>
                  <a:latin typeface="Avenir Next"/>
                </a:rPr>
                <a:t>Iarshionapsach</a:t>
              </a:r>
              <a:r>
                <a:rPr lang="en-IE" sz="2400">
                  <a:solidFill>
                    <a:srgbClr val="640F10"/>
                  </a:solidFill>
                  <a:latin typeface="Avenir Next"/>
                </a:rPr>
                <a:t>a</a:t>
              </a:r>
              <a:endParaRPr lang="ga-IE" sz="2400">
                <a:solidFill>
                  <a:srgbClr val="640F10"/>
                </a:solidFill>
                <a:latin typeface="Avenir Next"/>
              </a:endParaRPr>
            </a:p>
          </p:txBody>
        </p:sp>
      </p:grpSp>
      <p:sp>
        <p:nvSpPr>
          <p:cNvPr id="38" name="Block Arc 37"/>
          <p:cNvSpPr/>
          <p:nvPr/>
        </p:nvSpPr>
        <p:spPr>
          <a:xfrm rot="5400000">
            <a:off x="6235442" y="2578084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5400000">
            <a:off x="5134565" y="3488436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 rot="5400000">
            <a:off x="6240538" y="4396098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3408037" y="2608906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4227221" y="3554029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>
            <a:off x="3416408" y="4464360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 rot="10800000" flipH="1">
            <a:off x="5311714" y="2111908"/>
            <a:ext cx="2196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8726" y="329255"/>
            <a:ext cx="74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prstClr val="white"/>
                </a:solidFill>
                <a:latin typeface="Avenir Next"/>
              </a:rPr>
              <a:t>Dopaimín ag Sionapsa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97328" y="1324051"/>
            <a:ext cx="3137781" cy="461665"/>
            <a:chOff x="4043536" y="1316305"/>
            <a:chExt cx="3137781" cy="461665"/>
          </a:xfrm>
        </p:grpSpPr>
        <p:sp>
          <p:nvSpPr>
            <p:cNvPr id="28" name="Oval 27"/>
            <p:cNvSpPr/>
            <p:nvPr/>
          </p:nvSpPr>
          <p:spPr>
            <a:xfrm>
              <a:off x="4043536" y="1362619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5506" y="1316305"/>
              <a:ext cx="275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2400">
                  <a:solidFill>
                    <a:srgbClr val="BE0204"/>
                  </a:solidFill>
                  <a:latin typeface="Avenir Next"/>
                </a:rPr>
                <a:t>= Dopaimín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94474" y="2298707"/>
            <a:ext cx="2304950" cy="1842187"/>
            <a:chOff x="3794473" y="2298705"/>
            <a:chExt cx="2304950" cy="184218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795423" y="2298705"/>
              <a:ext cx="2304000" cy="1769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486480" y="3228860"/>
              <a:ext cx="576000" cy="799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794473" y="4134102"/>
              <a:ext cx="2304000" cy="679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ight Arrow 65"/>
          <p:cNvSpPr/>
          <p:nvPr/>
        </p:nvSpPr>
        <p:spPr>
          <a:xfrm>
            <a:off x="2307489" y="2122182"/>
            <a:ext cx="2052000" cy="2229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3408037" y="2146576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4227221" y="3091699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416408" y="4002030"/>
            <a:ext cx="288000" cy="288000"/>
          </a:xfrm>
          <a:prstGeom prst="donu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506" y="1978590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600077" y="2192462"/>
            <a:ext cx="1337694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An Inchinn</a:t>
            </a:r>
            <a:r>
              <a:rPr lang="ga-IE" sz="11200">
                <a:solidFill>
                  <a:prstClr val="black"/>
                </a:solidFill>
              </a:rPr>
              <a:t>			 	                     	</a:t>
            </a:r>
          </a:p>
          <a:p>
            <a:pPr marL="0" indent="0">
              <a:buFont typeface="Arial"/>
              <a:buNone/>
            </a:pPr>
            <a:endParaRPr lang="en-IE" sz="430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317537" y="1978590"/>
            <a:ext cx="2520000" cy="252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900302" y="2221038"/>
            <a:ext cx="1354470" cy="4875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ga-IE" sz="11200">
                <a:solidFill>
                  <a:srgbClr val="24234D"/>
                </a:solidFill>
                <a:latin typeface="Avenir Next"/>
              </a:rPr>
              <a:t>Matán</a:t>
            </a:r>
            <a:r>
              <a:rPr lang="ga-IE" sz="11200">
                <a:solidFill>
                  <a:prstClr val="black"/>
                </a:solidFill>
              </a:rPr>
              <a:t>			     	                     	</a:t>
            </a:r>
          </a:p>
          <a:p>
            <a:pPr marL="0" indent="0">
              <a:buFont typeface="Arial"/>
              <a:buNone/>
            </a:pPr>
            <a:endParaRPr lang="en-IE" sz="43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ga-IE" sz="4300">
                <a:solidFill>
                  <a:prstClr val="black"/>
                </a:solidFill>
              </a:rPr>
              <a:t>			</a:t>
            </a:r>
            <a:r>
              <a:rPr lang="ga-IE">
                <a:solidFill>
                  <a:prstClr val="black"/>
                </a:solidFill>
              </a:rPr>
              <a:t>			   </a:t>
            </a:r>
          </a:p>
          <a:p>
            <a:pPr marL="0" indent="0">
              <a:buFont typeface="Arial"/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" y="2720127"/>
            <a:ext cx="2390775" cy="19145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8056" l="9761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87" y="2728096"/>
            <a:ext cx="1198901" cy="1719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74711" y="2213839"/>
            <a:ext cx="992860" cy="2032321"/>
            <a:chOff x="3474711" y="2213837"/>
            <a:chExt cx="992860" cy="2032321"/>
          </a:xfrm>
        </p:grpSpPr>
        <p:sp>
          <p:nvSpPr>
            <p:cNvPr id="47" name="Oval 46"/>
            <p:cNvSpPr/>
            <p:nvPr/>
          </p:nvSpPr>
          <p:spPr>
            <a:xfrm>
              <a:off x="4287571" y="3154625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474711" y="2213837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478773" y="4066158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sp>
        <p:nvSpPr>
          <p:cNvPr id="37" name="Block Arc 36"/>
          <p:cNvSpPr/>
          <p:nvPr/>
        </p:nvSpPr>
        <p:spPr>
          <a:xfrm rot="5400000">
            <a:off x="6071057" y="2136302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5400000">
            <a:off x="4970181" y="3046654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5400000">
            <a:off x="6076153" y="3954316"/>
            <a:ext cx="360000" cy="360000"/>
          </a:xfrm>
          <a:prstGeom prst="blockArc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66004" y="2232677"/>
            <a:ext cx="1282847" cy="1991225"/>
            <a:chOff x="5066004" y="2232675"/>
            <a:chExt cx="1282847" cy="1991225"/>
          </a:xfrm>
        </p:grpSpPr>
        <p:sp>
          <p:nvSpPr>
            <p:cNvPr id="80" name="Oval 79"/>
            <p:cNvSpPr/>
            <p:nvPr/>
          </p:nvSpPr>
          <p:spPr>
            <a:xfrm>
              <a:off x="5066004" y="3145967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164789" y="2232675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168851" y="4043900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4318" y="4627536"/>
            <a:ext cx="86173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Tosaíonn dopaimín amach i saicíní an néaróin réamhshionapsaigh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Léimeann sé trasna an tsionapsa, agus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200">
                <a:solidFill>
                  <a:prstClr val="white"/>
                </a:solidFill>
                <a:latin typeface="Avenir Next"/>
              </a:rPr>
              <a:t>Ghabhann gabhdóirí an néaróin iarshionapsa</a:t>
            </a:r>
            <a:r>
              <a:rPr lang="en-IE" sz="2200">
                <a:solidFill>
                  <a:prstClr val="white"/>
                </a:solidFill>
                <a:latin typeface="Avenir Next"/>
              </a:rPr>
              <a:t>igh</a:t>
            </a:r>
            <a:r>
              <a:rPr lang="ga-IE" sz="2200">
                <a:solidFill>
                  <a:prstClr val="white"/>
                </a:solidFill>
                <a:latin typeface="Avenir Next"/>
              </a:rPr>
              <a:t> é</a:t>
            </a:r>
          </a:p>
          <a:p>
            <a:pPr algn="ctr"/>
            <a:endParaRPr lang="en-IE" sz="2200" b="1" dirty="0">
              <a:solidFill>
                <a:prstClr val="white"/>
              </a:solidFill>
              <a:latin typeface="Avenir Next"/>
            </a:endParaRPr>
          </a:p>
          <a:p>
            <a:pPr algn="ctr"/>
            <a:r>
              <a:rPr lang="ga-IE" sz="2800" b="1">
                <a:solidFill>
                  <a:prstClr val="white"/>
                </a:solidFill>
                <a:latin typeface="Avenir Next"/>
              </a:rPr>
              <a:t>Toradh: Bogann na matáin i gceart</a:t>
            </a:r>
          </a:p>
        </p:txBody>
      </p:sp>
    </p:spTree>
    <p:extLst>
      <p:ext uri="{BB962C8B-B14F-4D97-AF65-F5344CB8AC3E}">
        <p14:creationId xmlns:p14="http://schemas.microsoft.com/office/powerpoint/2010/main" val="28747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3">
      <a:dk1>
        <a:sysClr val="windowText" lastClr="000000"/>
      </a:dk1>
      <a:lt1>
        <a:sysClr val="window" lastClr="FFFFFF"/>
      </a:lt1>
      <a:dk2>
        <a:srgbClr val="24E6FB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CURAMLessonPlanPresentationSampl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3E69B4"/>
      </a:accent5>
      <a:accent6>
        <a:srgbClr val="70AD47"/>
      </a:accent6>
      <a:hlink>
        <a:srgbClr val="A69DAB"/>
      </a:hlink>
      <a:folHlink>
        <a:srgbClr val="89569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cienceanywhere1">
  <a:themeElements>
    <a:clrScheme name="scienceanywhere1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xtLst>
          <a:ext uri="{91240B29-F687-4F45-9708-019B960494DF}">
            <a14:hiddenLine xmlns:a14="http://schemas.microsoft.com/office/drawing/2010/main" w="25400" algn="ctr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lIns="0" tIns="0" rIns="0" bIns="0" anchor="ctr"/>
      <a:lstStyle>
        <a:defPPr eaLnBrk="1" hangingPunct="1">
          <a:spcBef>
            <a:spcPct val="0"/>
          </a:spcBef>
          <a:defRPr sz="1200" b="0"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cienceanywhe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Custom Desig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7_Custom Desig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8_Custom Desig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9_Custom Desig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RAMLessonPlanPresentationSampl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69DAB"/>
      </a:hlink>
      <a:folHlink>
        <a:srgbClr val="89569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Custom Desig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9808</TotalTime>
  <Words>1607</Words>
  <Application>Microsoft Office PowerPoint</Application>
  <PresentationFormat>A4 Paper (210x297 mm)</PresentationFormat>
  <Paragraphs>230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Arial</vt:lpstr>
      <vt:lpstr>Arial Unicode MS</vt:lpstr>
      <vt:lpstr>Avenir Next</vt:lpstr>
      <vt:lpstr>Calibri</vt:lpstr>
      <vt:lpstr>Century Gothic</vt:lpstr>
      <vt:lpstr>Comic Sans MS</vt:lpstr>
      <vt:lpstr>Helvetica</vt:lpstr>
      <vt:lpstr>Helvetica Light</vt:lpstr>
      <vt:lpstr>Helvetica Neue</vt:lpstr>
      <vt:lpstr>Postino Std</vt:lpstr>
      <vt:lpstr>Custom Design</vt:lpstr>
      <vt:lpstr>1_Custom Design</vt:lpstr>
      <vt:lpstr>CURAMLessonPlanPresentationSample</vt:lpstr>
      <vt:lpstr>2_Custom Design</vt:lpstr>
      <vt:lpstr>3_Custom Design</vt:lpstr>
      <vt:lpstr>6_Custom Design</vt:lpstr>
      <vt:lpstr>10_Custom Design</vt:lpstr>
      <vt:lpstr>11_Custom Design</vt:lpstr>
      <vt:lpstr>12_Custom Design</vt:lpstr>
      <vt:lpstr>6_CURAMLessonPlanPresentationSample</vt:lpstr>
      <vt:lpstr>1_scienceanywhere1</vt:lpstr>
      <vt:lpstr>16_Custom Design</vt:lpstr>
      <vt:lpstr>17_Custom Design</vt:lpstr>
      <vt:lpstr>18_Custom Design</vt:lpstr>
      <vt:lpstr>19_Custom Design</vt:lpstr>
      <vt:lpstr>PowerPoint Presentation</vt:lpstr>
      <vt:lpstr>PowerPoint Presentation</vt:lpstr>
      <vt:lpstr> Cad ba mhian linn a bheith ar eolas againn?</vt:lpstr>
      <vt:lpstr>PowerPoint Presentation</vt:lpstr>
      <vt:lpstr>Néarón - Néarchill</vt:lpstr>
      <vt:lpstr>PowerPoint Presentation</vt:lpstr>
      <vt:lpstr>Conas a thaistealaíonn an teachtaireacht ón inchinn chuig matáin?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cúis atá le Galar Parkinson</vt:lpstr>
      <vt:lpstr>Substantia Nigra</vt:lpstr>
      <vt:lpstr>     Spreagadh Inchinne Domhain</vt:lpstr>
      <vt:lpstr>    Gníomhaíocht: Feiste leighis a dhearadh</vt:lpstr>
      <vt:lpstr>                               1. An Plean</vt:lpstr>
      <vt:lpstr>2. Tógáil</vt:lpstr>
      <vt:lpstr>3. Tástáil</vt:lpstr>
      <vt:lpstr>4.  Measúnú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Durkan</dc:creator>
  <cp:lastModifiedBy>Gundy, Sarah</cp:lastModifiedBy>
  <cp:revision>463</cp:revision>
  <dcterms:created xsi:type="dcterms:W3CDTF">2017-05-22T13:28:41Z</dcterms:created>
  <dcterms:modified xsi:type="dcterms:W3CDTF">2020-10-15T10:43:12Z</dcterms:modified>
</cp:coreProperties>
</file>