
<file path=[Content_Types].xml><?xml version="1.0" encoding="utf-8"?>
<Types xmlns="http://schemas.openxmlformats.org/package/2006/content-types">
  <Default Extension="bin" ContentType="audio/unknown"/>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84" r:id="rId3"/>
    <p:sldMasterId id="2147483696" r:id="rId4"/>
    <p:sldMasterId id="2147483708" r:id="rId5"/>
    <p:sldMasterId id="2147483720" r:id="rId6"/>
    <p:sldMasterId id="2147483732" r:id="rId7"/>
    <p:sldMasterId id="2147483744" r:id="rId8"/>
  </p:sldMasterIdLst>
  <p:notesMasterIdLst>
    <p:notesMasterId r:id="rId37"/>
  </p:notesMasterIdLst>
  <p:handoutMasterIdLst>
    <p:handoutMasterId r:id="rId38"/>
  </p:handoutMasterIdLst>
  <p:sldIdLst>
    <p:sldId id="256" r:id="rId9"/>
    <p:sldId id="257" r:id="rId10"/>
    <p:sldId id="259" r:id="rId11"/>
    <p:sldId id="299" r:id="rId12"/>
    <p:sldId id="300" r:id="rId13"/>
    <p:sldId id="264" r:id="rId14"/>
    <p:sldId id="268" r:id="rId15"/>
    <p:sldId id="285" r:id="rId16"/>
    <p:sldId id="266" r:id="rId17"/>
    <p:sldId id="279" r:id="rId18"/>
    <p:sldId id="267" r:id="rId19"/>
    <p:sldId id="286" r:id="rId20"/>
    <p:sldId id="287" r:id="rId21"/>
    <p:sldId id="289" r:id="rId22"/>
    <p:sldId id="288" r:id="rId23"/>
    <p:sldId id="273" r:id="rId24"/>
    <p:sldId id="290" r:id="rId25"/>
    <p:sldId id="291" r:id="rId26"/>
    <p:sldId id="292" r:id="rId27"/>
    <p:sldId id="293" r:id="rId28"/>
    <p:sldId id="294" r:id="rId29"/>
    <p:sldId id="295" r:id="rId30"/>
    <p:sldId id="296" r:id="rId31"/>
    <p:sldId id="297" r:id="rId32"/>
    <p:sldId id="270" r:id="rId33"/>
    <p:sldId id="298" r:id="rId34"/>
    <p:sldId id="276" r:id="rId35"/>
    <p:sldId id="280"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FF0066"/>
    <a:srgbClr val="FF3399"/>
    <a:srgbClr val="000000"/>
    <a:srgbClr val="008000"/>
    <a:srgbClr val="009900"/>
    <a:srgbClr val="FFFFFF"/>
    <a:srgbClr val="FF6600"/>
    <a:srgbClr val="FF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567" autoAdjust="0"/>
  </p:normalViewPr>
  <p:slideViewPr>
    <p:cSldViewPr snapToObjects="1">
      <p:cViewPr varScale="1">
        <p:scale>
          <a:sx n="63" d="100"/>
          <a:sy n="63" d="100"/>
        </p:scale>
        <p:origin x="159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A688AA-9CF5-B341-86F3-28C0B910305C}" type="doc">
      <dgm:prSet loTypeId="urn:microsoft.com/office/officeart/2005/8/layout/cycle5" loCatId="cycle" qsTypeId="urn:microsoft.com/office/officeart/2005/8/quickstyle/simple4" qsCatId="simple" csTypeId="urn:microsoft.com/office/officeart/2005/8/colors/accent1_2" csCatId="accent1" phldr="1"/>
      <dgm:spPr/>
      <dgm:t>
        <a:bodyPr/>
        <a:lstStyle/>
        <a:p>
          <a:endParaRPr lang="en-US"/>
        </a:p>
      </dgm:t>
    </dgm:pt>
    <dgm:pt modelId="{A63A62BE-404D-354C-B213-9F7DE8A934F2}">
      <dgm:prSet phldrT="[Text]" custT="1"/>
      <dgm:spPr>
        <a:solidFill>
          <a:srgbClr val="706C97"/>
        </a:solidFill>
        <a:effectLst>
          <a:glow rad="165100">
            <a:schemeClr val="accent4">
              <a:lumMod val="20000"/>
              <a:lumOff val="80000"/>
              <a:alpha val="67000"/>
            </a:schemeClr>
          </a:glow>
        </a:effectLst>
        <a:scene3d>
          <a:camera prst="orthographicFront"/>
          <a:lightRig rig="threePt" dir="t"/>
        </a:scene3d>
        <a:sp3d>
          <a:bevelT w="152400" h="152400" prst="artDeco"/>
          <a:bevelB w="152400" h="158750" prst="artDeco"/>
        </a:sp3d>
      </dgm:spPr>
      <dgm:t>
        <a:bodyPr/>
        <a:lstStyle/>
        <a:p>
          <a:r>
            <a:rPr lang="ga-IE" sz="1600" dirty="0">
              <a:latin typeface="Avenir Next"/>
            </a:rPr>
            <a:t>Is iad cealla na bloic thógála is lú atá sa cholainn </a:t>
          </a:r>
        </a:p>
      </dgm:t>
    </dgm:pt>
    <dgm:pt modelId="{B901B1F3-A44F-5147-8989-67D80012D369}" type="parTrans" cxnId="{415E0372-BD8E-C74B-BF96-25DAD30EDA75}">
      <dgm:prSet/>
      <dgm:spPr/>
      <dgm:t>
        <a:bodyPr/>
        <a:lstStyle/>
        <a:p>
          <a:endParaRPr lang="en-US"/>
        </a:p>
      </dgm:t>
    </dgm:pt>
    <dgm:pt modelId="{058FDA05-CE06-564C-A2C7-55541B563B82}" type="sibTrans" cxnId="{415E0372-BD8E-C74B-BF96-25DAD30EDA75}">
      <dgm:prSet/>
      <dgm:spPr>
        <a:ln>
          <a:solidFill>
            <a:srgbClr val="FF6600"/>
          </a:solidFill>
        </a:ln>
      </dgm:spPr>
      <dgm:t>
        <a:bodyPr/>
        <a:lstStyle/>
        <a:p>
          <a:endParaRPr lang="en-US"/>
        </a:p>
      </dgm:t>
    </dgm:pt>
    <dgm:pt modelId="{CF61F796-0A77-944D-9B32-844DD109FFCA}">
      <dgm:prSet custT="1"/>
      <dgm:spPr>
        <a:solidFill>
          <a:schemeClr val="accent4">
            <a:lumMod val="50000"/>
          </a:schemeClr>
        </a:solidFill>
        <a:effectLst>
          <a:glow rad="127000">
            <a:schemeClr val="accent4">
              <a:lumMod val="20000"/>
              <a:lumOff val="80000"/>
              <a:alpha val="68000"/>
            </a:schemeClr>
          </a:glow>
        </a:effectLst>
        <a:scene3d>
          <a:camera prst="orthographicFront"/>
          <a:lightRig rig="threePt" dir="t"/>
        </a:scene3d>
        <a:sp3d>
          <a:bevelT w="152400" h="152400" prst="artDeco"/>
          <a:bevelB w="158750" h="152400" prst="artDeco"/>
        </a:sp3d>
      </dgm:spPr>
      <dgm:t>
        <a:bodyPr anchor="ctr" anchorCtr="0"/>
        <a:lstStyle/>
        <a:p>
          <a:r>
            <a:rPr lang="ga-IE" sz="1600" dirty="0">
              <a:latin typeface="Avenir Next"/>
            </a:rPr>
            <a:t>Tá 3 chineál cille ann:</a:t>
          </a:r>
        </a:p>
      </dgm:t>
    </dgm:pt>
    <dgm:pt modelId="{153AF9FD-F301-454C-8981-458E3409D1F5}" type="parTrans" cxnId="{78E53BBF-CA09-8F42-AC8F-9685CD4AB4CF}">
      <dgm:prSet/>
      <dgm:spPr/>
      <dgm:t>
        <a:bodyPr/>
        <a:lstStyle/>
        <a:p>
          <a:endParaRPr lang="en-US"/>
        </a:p>
      </dgm:t>
    </dgm:pt>
    <dgm:pt modelId="{9592BE54-27AC-C749-BD36-6DFDE55EE4EE}" type="sibTrans" cxnId="{78E53BBF-CA09-8F42-AC8F-9685CD4AB4CF}">
      <dgm:prSet/>
      <dgm:spPr>
        <a:ln>
          <a:solidFill>
            <a:srgbClr val="FF6600"/>
          </a:solidFill>
        </a:ln>
      </dgm:spPr>
      <dgm:t>
        <a:bodyPr/>
        <a:lstStyle/>
        <a:p>
          <a:endParaRPr lang="en-US"/>
        </a:p>
      </dgm:t>
    </dgm:pt>
    <dgm:pt modelId="{9C9A9E84-1C34-6241-92DB-63B15E44470F}">
      <dgm:prSet custT="1"/>
      <dgm:spPr>
        <a:solidFill>
          <a:schemeClr val="accent4">
            <a:lumMod val="50000"/>
          </a:schemeClr>
        </a:solidFill>
        <a:effectLst>
          <a:glow rad="127000">
            <a:schemeClr val="accent4">
              <a:lumMod val="20000"/>
              <a:lumOff val="80000"/>
              <a:alpha val="68000"/>
            </a:schemeClr>
          </a:glow>
        </a:effectLst>
        <a:scene3d>
          <a:camera prst="orthographicFront"/>
          <a:lightRig rig="threePt" dir="t"/>
        </a:scene3d>
        <a:sp3d>
          <a:bevelT w="152400" h="152400" prst="artDeco"/>
          <a:bevelB w="158750" h="152400" prst="artDeco"/>
        </a:sp3d>
      </dgm:spPr>
      <dgm:t>
        <a:bodyPr anchor="ctr" anchorCtr="0"/>
        <a:lstStyle/>
        <a:p>
          <a:r>
            <a:rPr lang="ga-IE" sz="1600" b="1" i="0" dirty="0">
              <a:solidFill>
                <a:srgbClr val="FF6600"/>
              </a:solidFill>
              <a:latin typeface="Avenir Next"/>
            </a:rPr>
            <a:t>Cealla Óga</a:t>
          </a:r>
        </a:p>
      </dgm:t>
    </dgm:pt>
    <dgm:pt modelId="{A24AC7E4-ED2C-B34B-9BEE-6ABD5292E579}" type="parTrans" cxnId="{80E75F13-EB21-D147-8BF8-0368B22B9445}">
      <dgm:prSet/>
      <dgm:spPr/>
      <dgm:t>
        <a:bodyPr/>
        <a:lstStyle/>
        <a:p>
          <a:endParaRPr lang="en-US"/>
        </a:p>
      </dgm:t>
    </dgm:pt>
    <dgm:pt modelId="{94B97B84-B61A-9848-9FA9-15E8EB73CDD0}" type="sibTrans" cxnId="{80E75F13-EB21-D147-8BF8-0368B22B9445}">
      <dgm:prSet/>
      <dgm:spPr/>
      <dgm:t>
        <a:bodyPr/>
        <a:lstStyle/>
        <a:p>
          <a:endParaRPr lang="en-US"/>
        </a:p>
      </dgm:t>
    </dgm:pt>
    <dgm:pt modelId="{5D396B98-5912-F74F-9F90-35CD30887B69}">
      <dgm:prSet custT="1"/>
      <dgm:spPr>
        <a:solidFill>
          <a:schemeClr val="accent4">
            <a:lumMod val="50000"/>
          </a:schemeClr>
        </a:solidFill>
        <a:effectLst>
          <a:glow rad="127000">
            <a:schemeClr val="accent4">
              <a:lumMod val="20000"/>
              <a:lumOff val="80000"/>
              <a:alpha val="68000"/>
            </a:schemeClr>
          </a:glow>
        </a:effectLst>
        <a:scene3d>
          <a:camera prst="orthographicFront"/>
          <a:lightRig rig="threePt" dir="t"/>
        </a:scene3d>
        <a:sp3d>
          <a:bevelT w="152400" h="152400" prst="artDeco"/>
          <a:bevelB w="158750" h="152400" prst="artDeco"/>
        </a:sp3d>
      </dgm:spPr>
      <dgm:t>
        <a:bodyPr anchor="ctr" anchorCtr="0"/>
        <a:lstStyle/>
        <a:p>
          <a:r>
            <a:rPr lang="ga-IE" sz="1600" b="1" i="0" dirty="0">
              <a:solidFill>
                <a:srgbClr val="FF6600"/>
              </a:solidFill>
              <a:latin typeface="Avenir Next"/>
            </a:rPr>
            <a:t>Cealla Déagóra</a:t>
          </a:r>
        </a:p>
      </dgm:t>
    </dgm:pt>
    <dgm:pt modelId="{064E05FB-0F9D-B54F-BF5E-C7BF3ED7245F}" type="parTrans" cxnId="{8C1968F1-DAA8-354A-A8BF-315F45F89F45}">
      <dgm:prSet/>
      <dgm:spPr/>
      <dgm:t>
        <a:bodyPr/>
        <a:lstStyle/>
        <a:p>
          <a:endParaRPr lang="en-US"/>
        </a:p>
      </dgm:t>
    </dgm:pt>
    <dgm:pt modelId="{DE4DCE11-663A-2647-AF3B-F5D193FED545}" type="sibTrans" cxnId="{8C1968F1-DAA8-354A-A8BF-315F45F89F45}">
      <dgm:prSet/>
      <dgm:spPr/>
      <dgm:t>
        <a:bodyPr/>
        <a:lstStyle/>
        <a:p>
          <a:endParaRPr lang="en-US"/>
        </a:p>
      </dgm:t>
    </dgm:pt>
    <dgm:pt modelId="{DB556512-185D-0F4A-89AA-3A83D2A1E5BF}">
      <dgm:prSet custT="1"/>
      <dgm:spPr>
        <a:solidFill>
          <a:schemeClr val="accent4">
            <a:lumMod val="50000"/>
          </a:schemeClr>
        </a:solidFill>
        <a:effectLst>
          <a:glow rad="127000">
            <a:schemeClr val="accent4">
              <a:lumMod val="20000"/>
              <a:lumOff val="80000"/>
              <a:alpha val="68000"/>
            </a:schemeClr>
          </a:glow>
        </a:effectLst>
        <a:scene3d>
          <a:camera prst="orthographicFront"/>
          <a:lightRig rig="threePt" dir="t"/>
        </a:scene3d>
        <a:sp3d>
          <a:bevelT w="152400" h="152400" prst="artDeco"/>
          <a:bevelB w="158750" h="152400" prst="artDeco"/>
        </a:sp3d>
      </dgm:spPr>
      <dgm:t>
        <a:bodyPr anchor="ctr" anchorCtr="0"/>
        <a:lstStyle/>
        <a:p>
          <a:r>
            <a:rPr lang="ga-IE" sz="1600" b="1" i="0" dirty="0">
              <a:solidFill>
                <a:srgbClr val="FF6600"/>
              </a:solidFill>
              <a:latin typeface="Avenir Next"/>
            </a:rPr>
            <a:t>Cealla Fásta</a:t>
          </a:r>
        </a:p>
      </dgm:t>
    </dgm:pt>
    <dgm:pt modelId="{C4D59828-5B8A-264C-9663-D690949D8FFD}" type="parTrans" cxnId="{78B06212-D23D-6741-BEEB-6DCCDCAD118F}">
      <dgm:prSet/>
      <dgm:spPr/>
      <dgm:t>
        <a:bodyPr/>
        <a:lstStyle/>
        <a:p>
          <a:endParaRPr lang="en-US"/>
        </a:p>
      </dgm:t>
    </dgm:pt>
    <dgm:pt modelId="{FE24B350-3066-444A-B78A-0107E0B30308}" type="sibTrans" cxnId="{78B06212-D23D-6741-BEEB-6DCCDCAD118F}">
      <dgm:prSet/>
      <dgm:spPr/>
      <dgm:t>
        <a:bodyPr/>
        <a:lstStyle/>
        <a:p>
          <a:endParaRPr lang="en-US"/>
        </a:p>
      </dgm:t>
    </dgm:pt>
    <dgm:pt modelId="{A0D279D4-65FF-CE41-9C5C-D913548DB9C1}">
      <dgm:prSet custT="1"/>
      <dgm:spPr>
        <a:solidFill>
          <a:srgbClr val="706C97"/>
        </a:solidFill>
        <a:effectLst>
          <a:glow rad="114300">
            <a:schemeClr val="accent4">
              <a:lumMod val="20000"/>
              <a:lumOff val="80000"/>
              <a:alpha val="67000"/>
            </a:schemeClr>
          </a:glow>
        </a:effectLst>
        <a:scene3d>
          <a:camera prst="orthographicFront"/>
          <a:lightRig rig="threePt" dir="t"/>
        </a:scene3d>
        <a:sp3d>
          <a:bevelT w="152400" h="152400" prst="artDeco"/>
          <a:bevelB w="158750" h="152400" prst="artDeco"/>
        </a:sp3d>
      </dgm:spPr>
      <dgm:t>
        <a:bodyPr/>
        <a:lstStyle/>
        <a:p>
          <a:r>
            <a:rPr lang="ga-IE" sz="1600" dirty="0">
              <a:latin typeface="Avenir Next"/>
            </a:rPr>
            <a:t>De réir mar a théann cill in aois éiríonn sí níos sainiúla agus bíonn sí “sáinithe” mar chineál áirithe cille</a:t>
          </a:r>
        </a:p>
      </dgm:t>
    </dgm:pt>
    <dgm:pt modelId="{073E25C9-9C5E-6443-98F9-D05202B5B13B}" type="parTrans" cxnId="{1C8C6AE5-4AA2-D34B-881F-4C964DF8E79D}">
      <dgm:prSet/>
      <dgm:spPr/>
      <dgm:t>
        <a:bodyPr/>
        <a:lstStyle/>
        <a:p>
          <a:endParaRPr lang="en-US"/>
        </a:p>
      </dgm:t>
    </dgm:pt>
    <dgm:pt modelId="{EF3B88A4-4797-0149-BB23-293942E4BD29}" type="sibTrans" cxnId="{1C8C6AE5-4AA2-D34B-881F-4C964DF8E79D}">
      <dgm:prSet/>
      <dgm:spPr>
        <a:ln>
          <a:solidFill>
            <a:srgbClr val="FF6600"/>
          </a:solidFill>
        </a:ln>
      </dgm:spPr>
      <dgm:t>
        <a:bodyPr/>
        <a:lstStyle/>
        <a:p>
          <a:endParaRPr lang="en-US"/>
        </a:p>
      </dgm:t>
    </dgm:pt>
    <dgm:pt modelId="{E2130850-3A14-AC45-92EB-7439EB943479}">
      <dgm:prSet custT="1"/>
      <dgm:spPr>
        <a:solidFill>
          <a:schemeClr val="accent4">
            <a:lumMod val="50000"/>
          </a:schemeClr>
        </a:solidFill>
        <a:effectLst>
          <a:glow rad="139700">
            <a:schemeClr val="accent4">
              <a:lumMod val="20000"/>
              <a:lumOff val="80000"/>
              <a:alpha val="53000"/>
            </a:schemeClr>
          </a:glow>
        </a:effectLst>
        <a:scene3d>
          <a:camera prst="orthographicFront"/>
          <a:lightRig rig="threePt" dir="t"/>
        </a:scene3d>
        <a:sp3d>
          <a:bevelT w="152400" h="152400" prst="artDeco"/>
          <a:bevelB w="152400" h="152400" prst="artDeco"/>
        </a:sp3d>
      </dgm:spPr>
      <dgm:t>
        <a:bodyPr/>
        <a:lstStyle/>
        <a:p>
          <a:r>
            <a:rPr lang="ga-IE" sz="1600" dirty="0">
              <a:latin typeface="Avenir Next"/>
            </a:rPr>
            <a:t>De réir mar a théann cill in aois seans go gcaillfeadh sí an cumas athrú nó </a:t>
          </a:r>
          <a:r>
            <a:rPr lang="ga-IE" sz="1600" b="1" dirty="0">
              <a:solidFill>
                <a:schemeClr val="accent3"/>
              </a:solidFill>
              <a:latin typeface="Avenir Next"/>
            </a:rPr>
            <a:t>athghiniúint</a:t>
          </a:r>
          <a:r>
            <a:rPr lang="ga-IE" sz="1600" dirty="0">
              <a:latin typeface="Avenir Next"/>
            </a:rPr>
            <a:t> a dhéanamh</a:t>
          </a:r>
        </a:p>
      </dgm:t>
    </dgm:pt>
    <dgm:pt modelId="{1D3AF4F2-01F3-6F4D-8123-C28F266D299B}" type="parTrans" cxnId="{DE16E2B6-5059-F344-A042-0963FDA133F4}">
      <dgm:prSet/>
      <dgm:spPr/>
      <dgm:t>
        <a:bodyPr/>
        <a:lstStyle/>
        <a:p>
          <a:endParaRPr lang="en-US"/>
        </a:p>
      </dgm:t>
    </dgm:pt>
    <dgm:pt modelId="{0304C950-84BD-9A40-969D-659E042C9A71}" type="sibTrans" cxnId="{DE16E2B6-5059-F344-A042-0963FDA133F4}">
      <dgm:prSet/>
      <dgm:spPr>
        <a:ln>
          <a:solidFill>
            <a:srgbClr val="FF6600"/>
          </a:solidFill>
        </a:ln>
      </dgm:spPr>
      <dgm:t>
        <a:bodyPr/>
        <a:lstStyle/>
        <a:p>
          <a:endParaRPr lang="en-US"/>
        </a:p>
      </dgm:t>
    </dgm:pt>
    <dgm:pt modelId="{AFAB3151-3F4A-DD45-9FFE-3CAC94302429}" type="pres">
      <dgm:prSet presAssocID="{3AA688AA-9CF5-B341-86F3-28C0B910305C}" presName="cycle" presStyleCnt="0">
        <dgm:presLayoutVars>
          <dgm:dir/>
          <dgm:resizeHandles val="exact"/>
        </dgm:presLayoutVars>
      </dgm:prSet>
      <dgm:spPr/>
    </dgm:pt>
    <dgm:pt modelId="{589583AD-1CA6-E341-889D-9BAB65CFEF7C}" type="pres">
      <dgm:prSet presAssocID="{A63A62BE-404D-354C-B213-9F7DE8A934F2}" presName="node" presStyleLbl="node1" presStyleIdx="0" presStyleCnt="4" custScaleX="111483" custScaleY="115937">
        <dgm:presLayoutVars>
          <dgm:bulletEnabled val="1"/>
        </dgm:presLayoutVars>
      </dgm:prSet>
      <dgm:spPr/>
    </dgm:pt>
    <dgm:pt modelId="{9DC69348-CDBD-4E4C-9EE8-234D34E0FC7C}" type="pres">
      <dgm:prSet presAssocID="{A63A62BE-404D-354C-B213-9F7DE8A934F2}" presName="spNode" presStyleCnt="0"/>
      <dgm:spPr/>
    </dgm:pt>
    <dgm:pt modelId="{A36DD13F-721A-D841-969B-ADA5D7F92E49}" type="pres">
      <dgm:prSet presAssocID="{058FDA05-CE06-564C-A2C7-55541B563B82}" presName="sibTrans" presStyleLbl="sibTrans1D1" presStyleIdx="0" presStyleCnt="4"/>
      <dgm:spPr/>
    </dgm:pt>
    <dgm:pt modelId="{D7D89BF1-692C-394B-9D80-7275BEDC638C}" type="pres">
      <dgm:prSet presAssocID="{CF61F796-0A77-944D-9B32-844DD109FFCA}" presName="node" presStyleLbl="node1" presStyleIdx="1" presStyleCnt="4" custScaleY="128176" custRadScaleRad="171254" custRadScaleInc="-10285">
        <dgm:presLayoutVars>
          <dgm:bulletEnabled val="1"/>
        </dgm:presLayoutVars>
      </dgm:prSet>
      <dgm:spPr/>
    </dgm:pt>
    <dgm:pt modelId="{5A02756B-0F12-894F-9A7E-3DEABE980E9E}" type="pres">
      <dgm:prSet presAssocID="{CF61F796-0A77-944D-9B32-844DD109FFCA}" presName="spNode" presStyleCnt="0"/>
      <dgm:spPr/>
    </dgm:pt>
    <dgm:pt modelId="{89667BDB-59DB-BB45-B1B6-29E4C3BA6664}" type="pres">
      <dgm:prSet presAssocID="{9592BE54-27AC-C749-BD36-6DFDE55EE4EE}" presName="sibTrans" presStyleLbl="sibTrans1D1" presStyleIdx="1" presStyleCnt="4"/>
      <dgm:spPr/>
    </dgm:pt>
    <dgm:pt modelId="{58BBFACA-2E1B-6143-8068-A34A8A1344BE}" type="pres">
      <dgm:prSet presAssocID="{A0D279D4-65FF-CE41-9C5C-D913548DB9C1}" presName="node" presStyleLbl="node1" presStyleIdx="2" presStyleCnt="4" custScaleX="111560" custScaleY="152591">
        <dgm:presLayoutVars>
          <dgm:bulletEnabled val="1"/>
        </dgm:presLayoutVars>
      </dgm:prSet>
      <dgm:spPr/>
    </dgm:pt>
    <dgm:pt modelId="{BC73D560-868A-1347-A3B5-75A7BEDFA819}" type="pres">
      <dgm:prSet presAssocID="{A0D279D4-65FF-CE41-9C5C-D913548DB9C1}" presName="spNode" presStyleCnt="0"/>
      <dgm:spPr/>
    </dgm:pt>
    <dgm:pt modelId="{34BFE4AF-3A03-804C-9A57-FD7EACDB8101}" type="pres">
      <dgm:prSet presAssocID="{EF3B88A4-4797-0149-BB23-293942E4BD29}" presName="sibTrans" presStyleLbl="sibTrans1D1" presStyleIdx="2" presStyleCnt="4"/>
      <dgm:spPr/>
    </dgm:pt>
    <dgm:pt modelId="{1D2CC899-829E-1F4F-8640-1DAF6E6395B0}" type="pres">
      <dgm:prSet presAssocID="{E2130850-3A14-AC45-92EB-7439EB943479}" presName="node" presStyleLbl="node1" presStyleIdx="3" presStyleCnt="4" custScaleY="158694" custRadScaleRad="167792" custRadScaleInc="6882">
        <dgm:presLayoutVars>
          <dgm:bulletEnabled val="1"/>
        </dgm:presLayoutVars>
      </dgm:prSet>
      <dgm:spPr/>
    </dgm:pt>
    <dgm:pt modelId="{FF111CB0-960B-824A-9F4E-78E65DB272A9}" type="pres">
      <dgm:prSet presAssocID="{E2130850-3A14-AC45-92EB-7439EB943479}" presName="spNode" presStyleCnt="0"/>
      <dgm:spPr/>
    </dgm:pt>
    <dgm:pt modelId="{BF8051A4-DDF3-1E42-A5D4-95C788E05AD0}" type="pres">
      <dgm:prSet presAssocID="{0304C950-84BD-9A40-969D-659E042C9A71}" presName="sibTrans" presStyleLbl="sibTrans1D1" presStyleIdx="3" presStyleCnt="4"/>
      <dgm:spPr/>
    </dgm:pt>
  </dgm:ptLst>
  <dgm:cxnLst>
    <dgm:cxn modelId="{78B06212-D23D-6741-BEEB-6DCCDCAD118F}" srcId="{CF61F796-0A77-944D-9B32-844DD109FFCA}" destId="{DB556512-185D-0F4A-89AA-3A83D2A1E5BF}" srcOrd="2" destOrd="0" parTransId="{C4D59828-5B8A-264C-9663-D690949D8FFD}" sibTransId="{FE24B350-3066-444A-B78A-0107E0B30308}"/>
    <dgm:cxn modelId="{80E75F13-EB21-D147-8BF8-0368B22B9445}" srcId="{CF61F796-0A77-944D-9B32-844DD109FFCA}" destId="{9C9A9E84-1C34-6241-92DB-63B15E44470F}" srcOrd="0" destOrd="0" parTransId="{A24AC7E4-ED2C-B34B-9BEE-6ABD5292E579}" sibTransId="{94B97B84-B61A-9848-9FA9-15E8EB73CDD0}"/>
    <dgm:cxn modelId="{97493822-2407-BB46-964D-341100B76B6A}" type="presOf" srcId="{A63A62BE-404D-354C-B213-9F7DE8A934F2}" destId="{589583AD-1CA6-E341-889D-9BAB65CFEF7C}" srcOrd="0" destOrd="0" presId="urn:microsoft.com/office/officeart/2005/8/layout/cycle5"/>
    <dgm:cxn modelId="{4218D428-B524-9440-ABB6-4AF78C4C97FC}" type="presOf" srcId="{CF61F796-0A77-944D-9B32-844DD109FFCA}" destId="{D7D89BF1-692C-394B-9D80-7275BEDC638C}" srcOrd="0" destOrd="0" presId="urn:microsoft.com/office/officeart/2005/8/layout/cycle5"/>
    <dgm:cxn modelId="{48896C2A-A0F3-8043-B210-CDF133A867A5}" type="presOf" srcId="{9592BE54-27AC-C749-BD36-6DFDE55EE4EE}" destId="{89667BDB-59DB-BB45-B1B6-29E4C3BA6664}" srcOrd="0" destOrd="0" presId="urn:microsoft.com/office/officeart/2005/8/layout/cycle5"/>
    <dgm:cxn modelId="{6A77932B-2F97-2C49-A126-59ABC57534DB}" type="presOf" srcId="{E2130850-3A14-AC45-92EB-7439EB943479}" destId="{1D2CC899-829E-1F4F-8640-1DAF6E6395B0}" srcOrd="0" destOrd="0" presId="urn:microsoft.com/office/officeart/2005/8/layout/cycle5"/>
    <dgm:cxn modelId="{415E0372-BD8E-C74B-BF96-25DAD30EDA75}" srcId="{3AA688AA-9CF5-B341-86F3-28C0B910305C}" destId="{A63A62BE-404D-354C-B213-9F7DE8A934F2}" srcOrd="0" destOrd="0" parTransId="{B901B1F3-A44F-5147-8989-67D80012D369}" sibTransId="{058FDA05-CE06-564C-A2C7-55541B563B82}"/>
    <dgm:cxn modelId="{12F06174-61C0-B248-8CD4-CCE6851667B4}" type="presOf" srcId="{058FDA05-CE06-564C-A2C7-55541B563B82}" destId="{A36DD13F-721A-D841-969B-ADA5D7F92E49}" srcOrd="0" destOrd="0" presId="urn:microsoft.com/office/officeart/2005/8/layout/cycle5"/>
    <dgm:cxn modelId="{B6E35B95-C754-9346-A0D0-985803478676}" type="presOf" srcId="{5D396B98-5912-F74F-9F90-35CD30887B69}" destId="{D7D89BF1-692C-394B-9D80-7275BEDC638C}" srcOrd="0" destOrd="2" presId="urn:microsoft.com/office/officeart/2005/8/layout/cycle5"/>
    <dgm:cxn modelId="{A5BB58B5-8CEC-9C45-9461-7A7C6C2A42DA}" type="presOf" srcId="{EF3B88A4-4797-0149-BB23-293942E4BD29}" destId="{34BFE4AF-3A03-804C-9A57-FD7EACDB8101}" srcOrd="0" destOrd="0" presId="urn:microsoft.com/office/officeart/2005/8/layout/cycle5"/>
    <dgm:cxn modelId="{DE16E2B6-5059-F344-A042-0963FDA133F4}" srcId="{3AA688AA-9CF5-B341-86F3-28C0B910305C}" destId="{E2130850-3A14-AC45-92EB-7439EB943479}" srcOrd="3" destOrd="0" parTransId="{1D3AF4F2-01F3-6F4D-8123-C28F266D299B}" sibTransId="{0304C950-84BD-9A40-969D-659E042C9A71}"/>
    <dgm:cxn modelId="{0BA9C3BD-0A62-124F-BC9B-292C5EF8A698}" type="presOf" srcId="{0304C950-84BD-9A40-969D-659E042C9A71}" destId="{BF8051A4-DDF3-1E42-A5D4-95C788E05AD0}" srcOrd="0" destOrd="0" presId="urn:microsoft.com/office/officeart/2005/8/layout/cycle5"/>
    <dgm:cxn modelId="{78E53BBF-CA09-8F42-AC8F-9685CD4AB4CF}" srcId="{3AA688AA-9CF5-B341-86F3-28C0B910305C}" destId="{CF61F796-0A77-944D-9B32-844DD109FFCA}" srcOrd="1" destOrd="0" parTransId="{153AF9FD-F301-454C-8981-458E3409D1F5}" sibTransId="{9592BE54-27AC-C749-BD36-6DFDE55EE4EE}"/>
    <dgm:cxn modelId="{1ACECECC-BDF4-FF46-824E-1681B812C777}" type="presOf" srcId="{9C9A9E84-1C34-6241-92DB-63B15E44470F}" destId="{D7D89BF1-692C-394B-9D80-7275BEDC638C}" srcOrd="0" destOrd="1" presId="urn:microsoft.com/office/officeart/2005/8/layout/cycle5"/>
    <dgm:cxn modelId="{1C8C6AE5-4AA2-D34B-881F-4C964DF8E79D}" srcId="{3AA688AA-9CF5-B341-86F3-28C0B910305C}" destId="{A0D279D4-65FF-CE41-9C5C-D913548DB9C1}" srcOrd="2" destOrd="0" parTransId="{073E25C9-9C5E-6443-98F9-D05202B5B13B}" sibTransId="{EF3B88A4-4797-0149-BB23-293942E4BD29}"/>
    <dgm:cxn modelId="{4ACC67E8-63D6-9744-9915-5838416E2627}" type="presOf" srcId="{DB556512-185D-0F4A-89AA-3A83D2A1E5BF}" destId="{D7D89BF1-692C-394B-9D80-7275BEDC638C}" srcOrd="0" destOrd="3" presId="urn:microsoft.com/office/officeart/2005/8/layout/cycle5"/>
    <dgm:cxn modelId="{0136D8EE-EC3B-984B-B1B6-277C08FE273D}" type="presOf" srcId="{3AA688AA-9CF5-B341-86F3-28C0B910305C}" destId="{AFAB3151-3F4A-DD45-9FFE-3CAC94302429}" srcOrd="0" destOrd="0" presId="urn:microsoft.com/office/officeart/2005/8/layout/cycle5"/>
    <dgm:cxn modelId="{8C1968F1-DAA8-354A-A8BF-315F45F89F45}" srcId="{CF61F796-0A77-944D-9B32-844DD109FFCA}" destId="{5D396B98-5912-F74F-9F90-35CD30887B69}" srcOrd="1" destOrd="0" parTransId="{064E05FB-0F9D-B54F-BF5E-C7BF3ED7245F}" sibTransId="{DE4DCE11-663A-2647-AF3B-F5D193FED545}"/>
    <dgm:cxn modelId="{53446DF6-20A6-A043-8F09-7909158F2F6F}" type="presOf" srcId="{A0D279D4-65FF-CE41-9C5C-D913548DB9C1}" destId="{58BBFACA-2E1B-6143-8068-A34A8A1344BE}" srcOrd="0" destOrd="0" presId="urn:microsoft.com/office/officeart/2005/8/layout/cycle5"/>
    <dgm:cxn modelId="{136C9DE0-0621-E042-9F46-75410E36DAB0}" type="presParOf" srcId="{AFAB3151-3F4A-DD45-9FFE-3CAC94302429}" destId="{589583AD-1CA6-E341-889D-9BAB65CFEF7C}" srcOrd="0" destOrd="0" presId="urn:microsoft.com/office/officeart/2005/8/layout/cycle5"/>
    <dgm:cxn modelId="{3BC731BF-AB37-024F-8B9D-0A2B2608F813}" type="presParOf" srcId="{AFAB3151-3F4A-DD45-9FFE-3CAC94302429}" destId="{9DC69348-CDBD-4E4C-9EE8-234D34E0FC7C}" srcOrd="1" destOrd="0" presId="urn:microsoft.com/office/officeart/2005/8/layout/cycle5"/>
    <dgm:cxn modelId="{3D2FB80B-26DF-5B4B-85B1-4116A5E1B6C5}" type="presParOf" srcId="{AFAB3151-3F4A-DD45-9FFE-3CAC94302429}" destId="{A36DD13F-721A-D841-969B-ADA5D7F92E49}" srcOrd="2" destOrd="0" presId="urn:microsoft.com/office/officeart/2005/8/layout/cycle5"/>
    <dgm:cxn modelId="{B2664B88-00A6-DA42-932F-E004728E97BF}" type="presParOf" srcId="{AFAB3151-3F4A-DD45-9FFE-3CAC94302429}" destId="{D7D89BF1-692C-394B-9D80-7275BEDC638C}" srcOrd="3" destOrd="0" presId="urn:microsoft.com/office/officeart/2005/8/layout/cycle5"/>
    <dgm:cxn modelId="{1492E03B-739F-8449-BD90-717EA59D0A3A}" type="presParOf" srcId="{AFAB3151-3F4A-DD45-9FFE-3CAC94302429}" destId="{5A02756B-0F12-894F-9A7E-3DEABE980E9E}" srcOrd="4" destOrd="0" presId="urn:microsoft.com/office/officeart/2005/8/layout/cycle5"/>
    <dgm:cxn modelId="{794D8C3C-C65E-7E41-869B-1DCEA2017C4A}" type="presParOf" srcId="{AFAB3151-3F4A-DD45-9FFE-3CAC94302429}" destId="{89667BDB-59DB-BB45-B1B6-29E4C3BA6664}" srcOrd="5" destOrd="0" presId="urn:microsoft.com/office/officeart/2005/8/layout/cycle5"/>
    <dgm:cxn modelId="{AE40D200-4B65-4145-9E9D-E1BB8B29FC47}" type="presParOf" srcId="{AFAB3151-3F4A-DD45-9FFE-3CAC94302429}" destId="{58BBFACA-2E1B-6143-8068-A34A8A1344BE}" srcOrd="6" destOrd="0" presId="urn:microsoft.com/office/officeart/2005/8/layout/cycle5"/>
    <dgm:cxn modelId="{86434572-66C5-4E42-8DEF-CE7F4FD9B957}" type="presParOf" srcId="{AFAB3151-3F4A-DD45-9FFE-3CAC94302429}" destId="{BC73D560-868A-1347-A3B5-75A7BEDFA819}" srcOrd="7" destOrd="0" presId="urn:microsoft.com/office/officeart/2005/8/layout/cycle5"/>
    <dgm:cxn modelId="{BF356079-FD00-F746-A528-21FA41136408}" type="presParOf" srcId="{AFAB3151-3F4A-DD45-9FFE-3CAC94302429}" destId="{34BFE4AF-3A03-804C-9A57-FD7EACDB8101}" srcOrd="8" destOrd="0" presId="urn:microsoft.com/office/officeart/2005/8/layout/cycle5"/>
    <dgm:cxn modelId="{CF985131-0264-9748-BC90-9BEFACC680D4}" type="presParOf" srcId="{AFAB3151-3F4A-DD45-9FFE-3CAC94302429}" destId="{1D2CC899-829E-1F4F-8640-1DAF6E6395B0}" srcOrd="9" destOrd="0" presId="urn:microsoft.com/office/officeart/2005/8/layout/cycle5"/>
    <dgm:cxn modelId="{C4C3B8E3-96DA-6245-9B8D-BB2BFBA4D66B}" type="presParOf" srcId="{AFAB3151-3F4A-DD45-9FFE-3CAC94302429}" destId="{FF111CB0-960B-824A-9F4E-78E65DB272A9}" srcOrd="10" destOrd="0" presId="urn:microsoft.com/office/officeart/2005/8/layout/cycle5"/>
    <dgm:cxn modelId="{2E1AB47B-F8B4-3347-A125-FCA0A680D54E}" type="presParOf" srcId="{AFAB3151-3F4A-DD45-9FFE-3CAC94302429}" destId="{BF8051A4-DDF3-1E42-A5D4-95C788E05AD0}"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8487B2-C0C6-5543-BA64-AE99011C397D}"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F8A05E5E-B026-0442-83E8-D6AB8D096032}">
      <dgm:prSet custT="1"/>
      <dgm:spPr>
        <a:solidFill>
          <a:srgbClr val="1A1420"/>
        </a:solidFill>
        <a:effectLst>
          <a:glow rad="127000">
            <a:schemeClr val="accent4">
              <a:lumMod val="60000"/>
              <a:lumOff val="40000"/>
              <a:alpha val="75000"/>
            </a:schemeClr>
          </a:glow>
        </a:effectLst>
        <a:scene3d>
          <a:camera prst="orthographicFront"/>
          <a:lightRig rig="sunrise" dir="t"/>
        </a:scene3d>
        <a:sp3d prstMaterial="plastic">
          <a:bevelT prst="angle"/>
          <a:bevelB prst="angle"/>
        </a:sp3d>
      </dgm:spPr>
      <dgm:t>
        <a:bodyPr/>
        <a:lstStyle/>
        <a:p>
          <a:pPr rtl="0"/>
          <a:r>
            <a:rPr lang="ga-IE" sz="2400">
              <a:latin typeface="Avenir Next"/>
            </a:rPr>
            <a:t>Nuair a bhíonn ainmhí faoi fhorbairt, iompaíonn formhór na gceall ina gcineálacha áirithe cille.</a:t>
          </a:r>
        </a:p>
      </dgm:t>
    </dgm:pt>
    <dgm:pt modelId="{E056CEF0-82FF-F345-8A4D-A4E11331B485}" type="parTrans" cxnId="{19CD951A-E3C2-AE46-9132-B550860941FA}">
      <dgm:prSet/>
      <dgm:spPr/>
      <dgm:t>
        <a:bodyPr/>
        <a:lstStyle/>
        <a:p>
          <a:endParaRPr lang="en-US"/>
        </a:p>
      </dgm:t>
    </dgm:pt>
    <dgm:pt modelId="{84010B6B-CF96-2742-AD48-4A051D54FC3E}" type="sibTrans" cxnId="{19CD951A-E3C2-AE46-9132-B550860941FA}">
      <dgm:prSet/>
      <dgm:spPr/>
      <dgm:t>
        <a:bodyPr/>
        <a:lstStyle/>
        <a:p>
          <a:endParaRPr lang="en-US"/>
        </a:p>
      </dgm:t>
    </dgm:pt>
    <dgm:pt modelId="{83F2D268-3965-B749-ABC4-5D729178CD12}">
      <dgm:prSet custT="1"/>
      <dgm:spPr>
        <a:solidFill>
          <a:schemeClr val="bg2">
            <a:lumMod val="50000"/>
          </a:schemeClr>
        </a:solidFill>
        <a:effectLst>
          <a:glow rad="114300">
            <a:schemeClr val="bg2">
              <a:lumMod val="60000"/>
              <a:lumOff val="40000"/>
              <a:alpha val="75000"/>
            </a:schemeClr>
          </a:glow>
        </a:effectLst>
        <a:scene3d>
          <a:camera prst="orthographicFront"/>
          <a:lightRig rig="threePt" dir="t"/>
        </a:scene3d>
        <a:sp3d prstMaterial="metal">
          <a:bevelT prst="angle"/>
          <a:bevelB prst="angle"/>
        </a:sp3d>
      </dgm:spPr>
      <dgm:t>
        <a:bodyPr/>
        <a:lstStyle/>
        <a:p>
          <a:pPr rtl="0"/>
          <a:r>
            <a:rPr lang="ga-IE" sz="2400">
              <a:latin typeface="Avenir Next"/>
            </a:rPr>
            <a:t>Iompaíonn </a:t>
          </a:r>
          <a:r>
            <a:rPr lang="en-IE" sz="2400">
              <a:latin typeface="Avenir Next"/>
            </a:rPr>
            <a:t>cill </a:t>
          </a:r>
          <a:r>
            <a:rPr lang="ga-IE" sz="2400">
              <a:latin typeface="Avenir Next"/>
            </a:rPr>
            <a:t>ina cealla fola, ina cealla croí, ina cealla cnámh, etc. </a:t>
          </a:r>
        </a:p>
      </dgm:t>
    </dgm:pt>
    <dgm:pt modelId="{5AF0398F-06CE-324F-AC53-573C45C84D05}" type="parTrans" cxnId="{23B9ECC5-C831-B040-BAFE-355C5AB493AE}">
      <dgm:prSet/>
      <dgm:spPr/>
      <dgm:t>
        <a:bodyPr/>
        <a:lstStyle/>
        <a:p>
          <a:endParaRPr lang="en-US"/>
        </a:p>
      </dgm:t>
    </dgm:pt>
    <dgm:pt modelId="{3BDDB13B-35F3-CA43-9A31-B6CFD03FD06F}" type="sibTrans" cxnId="{23B9ECC5-C831-B040-BAFE-355C5AB493AE}">
      <dgm:prSet/>
      <dgm:spPr/>
      <dgm:t>
        <a:bodyPr/>
        <a:lstStyle/>
        <a:p>
          <a:endParaRPr lang="en-US"/>
        </a:p>
      </dgm:t>
    </dgm:pt>
    <dgm:pt modelId="{BFEAC2A6-3931-D44D-B5BC-A42A407B7804}">
      <dgm:prSet custT="1"/>
      <dgm:spPr>
        <a:solidFill>
          <a:schemeClr val="accent5">
            <a:lumMod val="50000"/>
          </a:schemeClr>
        </a:solidFill>
        <a:effectLst>
          <a:glow rad="127000">
            <a:schemeClr val="accent5">
              <a:lumMod val="75000"/>
              <a:alpha val="75000"/>
            </a:schemeClr>
          </a:glow>
        </a:effectLst>
        <a:scene3d>
          <a:camera prst="orthographicFront"/>
          <a:lightRig rig="threePt" dir="t"/>
        </a:scene3d>
        <a:sp3d>
          <a:bevelT prst="angle"/>
          <a:bevelB prst="angle"/>
        </a:sp3d>
      </dgm:spPr>
      <dgm:t>
        <a:bodyPr/>
        <a:lstStyle/>
        <a:p>
          <a:pPr rtl="0"/>
          <a:r>
            <a:rPr lang="ga-IE" sz="2400">
              <a:latin typeface="Avenir Next"/>
            </a:rPr>
            <a:t>Le linn na forbartha, fanann gaschealla uaireanta nach n-iompaíonn ina gcineálacha cille. </a:t>
          </a:r>
        </a:p>
      </dgm:t>
    </dgm:pt>
    <dgm:pt modelId="{84F2792C-4C64-B74D-AD69-0BFB82332F2D}" type="parTrans" cxnId="{76E23056-C5C5-6342-B5AC-992D70283C05}">
      <dgm:prSet/>
      <dgm:spPr/>
      <dgm:t>
        <a:bodyPr/>
        <a:lstStyle/>
        <a:p>
          <a:endParaRPr lang="en-US"/>
        </a:p>
      </dgm:t>
    </dgm:pt>
    <dgm:pt modelId="{B5E88307-5105-2546-AFBA-A83D89D8A477}" type="sibTrans" cxnId="{76E23056-C5C5-6342-B5AC-992D70283C05}">
      <dgm:prSet/>
      <dgm:spPr/>
      <dgm:t>
        <a:bodyPr/>
        <a:lstStyle/>
        <a:p>
          <a:endParaRPr lang="en-US"/>
        </a:p>
      </dgm:t>
    </dgm:pt>
    <dgm:pt modelId="{DB34BF10-2ED3-A547-B9E9-1AB1D29F186A}">
      <dgm:prSet custT="1"/>
      <dgm:spPr>
        <a:solidFill>
          <a:schemeClr val="accent5">
            <a:lumMod val="75000"/>
          </a:schemeClr>
        </a:solidFill>
        <a:effectLst>
          <a:glow rad="114300">
            <a:schemeClr val="accent5">
              <a:lumMod val="60000"/>
              <a:lumOff val="40000"/>
              <a:alpha val="75000"/>
            </a:schemeClr>
          </a:glow>
        </a:effectLst>
        <a:scene3d>
          <a:camera prst="orthographicFront"/>
          <a:lightRig rig="threePt" dir="t"/>
        </a:scene3d>
        <a:sp3d>
          <a:bevelT prst="angle"/>
          <a:bevelB prst="angle"/>
        </a:sp3d>
      </dgm:spPr>
      <dgm:t>
        <a:bodyPr/>
        <a:lstStyle/>
        <a:p>
          <a:pPr rtl="0"/>
          <a:r>
            <a:rPr lang="ga-IE" sz="2400">
              <a:latin typeface="Avenir Next"/>
            </a:rPr>
            <a:t>Is féidir le hainmhithe áirithe a ngaschealla a úsáid chun baill na colainne a ndéantar dochar dóibh nó a chailltear a </a:t>
          </a:r>
          <a:r>
            <a:rPr lang="ga-IE" sz="2400" b="1" i="0">
              <a:solidFill>
                <a:schemeClr val="accent3"/>
              </a:solidFill>
              <a:latin typeface="Avenir Next"/>
            </a:rPr>
            <a:t>athghiniúint</a:t>
          </a:r>
          <a:r>
            <a:rPr lang="ga-IE" sz="2400">
              <a:latin typeface="Avenir Next"/>
            </a:rPr>
            <a:t>.</a:t>
          </a:r>
        </a:p>
      </dgm:t>
    </dgm:pt>
    <dgm:pt modelId="{4D8803F2-D13D-4844-BC97-35E57E1CAA8A}" type="parTrans" cxnId="{A806AA35-2147-5544-8039-F907BF5FDC25}">
      <dgm:prSet/>
      <dgm:spPr/>
      <dgm:t>
        <a:bodyPr/>
        <a:lstStyle/>
        <a:p>
          <a:endParaRPr lang="en-US"/>
        </a:p>
      </dgm:t>
    </dgm:pt>
    <dgm:pt modelId="{7F11B1E4-D1B1-5740-853A-865BCD04EFA8}" type="sibTrans" cxnId="{A806AA35-2147-5544-8039-F907BF5FDC25}">
      <dgm:prSet/>
      <dgm:spPr/>
      <dgm:t>
        <a:bodyPr/>
        <a:lstStyle/>
        <a:p>
          <a:endParaRPr lang="en-US"/>
        </a:p>
      </dgm:t>
    </dgm:pt>
    <dgm:pt modelId="{DE6F8D8D-1F3D-AB4E-A975-8E235846E331}">
      <dgm:prSet custT="1"/>
      <dgm:spPr>
        <a:solidFill>
          <a:schemeClr val="bg2">
            <a:lumMod val="60000"/>
            <a:lumOff val="40000"/>
          </a:schemeClr>
        </a:solidFill>
        <a:effectLst>
          <a:glow rad="114300">
            <a:schemeClr val="bg2">
              <a:lumMod val="60000"/>
              <a:lumOff val="40000"/>
              <a:alpha val="75000"/>
            </a:schemeClr>
          </a:glow>
        </a:effectLst>
        <a:scene3d>
          <a:camera prst="orthographicFront"/>
          <a:lightRig rig="threePt" dir="t"/>
        </a:scene3d>
        <a:sp3d>
          <a:bevelT prst="angle"/>
          <a:bevelB prst="angle"/>
        </a:sp3d>
      </dgm:spPr>
      <dgm:t>
        <a:bodyPr/>
        <a:lstStyle/>
        <a:p>
          <a:pPr rtl="0"/>
          <a:r>
            <a:rPr lang="ga-IE" sz="2400">
              <a:latin typeface="Avenir Next"/>
            </a:rPr>
            <a:t>Ionas gur féidir le hainmhithe é sin  a dhéanamh, ní mór go bhfaighfeadh a ngaschealla na comharthaí cearta ón gcuid eile den cholainn.</a:t>
          </a:r>
        </a:p>
      </dgm:t>
    </dgm:pt>
    <dgm:pt modelId="{B2B2AAED-E287-D447-BB73-19A8B886A32E}" type="parTrans" cxnId="{03051422-8BF3-A448-A704-667B1CA2D242}">
      <dgm:prSet/>
      <dgm:spPr/>
      <dgm:t>
        <a:bodyPr/>
        <a:lstStyle/>
        <a:p>
          <a:endParaRPr lang="en-US"/>
        </a:p>
      </dgm:t>
    </dgm:pt>
    <dgm:pt modelId="{C3B30336-8A48-2249-8013-5BDA2010E11E}" type="sibTrans" cxnId="{03051422-8BF3-A448-A704-667B1CA2D242}">
      <dgm:prSet/>
      <dgm:spPr/>
      <dgm:t>
        <a:bodyPr/>
        <a:lstStyle/>
        <a:p>
          <a:endParaRPr lang="en-US"/>
        </a:p>
      </dgm:t>
    </dgm:pt>
    <dgm:pt modelId="{4D6FD57D-F73B-2C48-A1D6-862D72056671}" type="pres">
      <dgm:prSet presAssocID="{CA8487B2-C0C6-5543-BA64-AE99011C397D}" presName="linear" presStyleCnt="0">
        <dgm:presLayoutVars>
          <dgm:animLvl val="lvl"/>
          <dgm:resizeHandles val="exact"/>
        </dgm:presLayoutVars>
      </dgm:prSet>
      <dgm:spPr/>
    </dgm:pt>
    <dgm:pt modelId="{0F232E34-135F-234B-A882-284188646006}" type="pres">
      <dgm:prSet presAssocID="{F8A05E5E-B026-0442-83E8-D6AB8D096032}" presName="parentText" presStyleLbl="node1" presStyleIdx="0" presStyleCnt="5" custLinFactNeighborY="-17010">
        <dgm:presLayoutVars>
          <dgm:chMax val="0"/>
          <dgm:bulletEnabled val="1"/>
        </dgm:presLayoutVars>
      </dgm:prSet>
      <dgm:spPr/>
    </dgm:pt>
    <dgm:pt modelId="{C18C7AC7-3CA9-D84F-8936-7A584EE707E7}" type="pres">
      <dgm:prSet presAssocID="{84010B6B-CF96-2742-AD48-4A051D54FC3E}" presName="spacer" presStyleCnt="0"/>
      <dgm:spPr/>
    </dgm:pt>
    <dgm:pt modelId="{B6CE1BF3-AFED-C04D-8423-C5201D9393E7}" type="pres">
      <dgm:prSet presAssocID="{83F2D268-3965-B749-ABC4-5D729178CD12}" presName="parentText" presStyleLbl="node1" presStyleIdx="1" presStyleCnt="5">
        <dgm:presLayoutVars>
          <dgm:chMax val="0"/>
          <dgm:bulletEnabled val="1"/>
        </dgm:presLayoutVars>
      </dgm:prSet>
      <dgm:spPr/>
    </dgm:pt>
    <dgm:pt modelId="{9BE549CE-9F61-6E4A-A5B4-388D003A705A}" type="pres">
      <dgm:prSet presAssocID="{3BDDB13B-35F3-CA43-9A31-B6CFD03FD06F}" presName="spacer" presStyleCnt="0"/>
      <dgm:spPr/>
    </dgm:pt>
    <dgm:pt modelId="{2B79242A-3749-8141-ABD1-321B995ABE7E}" type="pres">
      <dgm:prSet presAssocID="{BFEAC2A6-3931-D44D-B5BC-A42A407B7804}" presName="parentText" presStyleLbl="node1" presStyleIdx="2" presStyleCnt="5">
        <dgm:presLayoutVars>
          <dgm:chMax val="0"/>
          <dgm:bulletEnabled val="1"/>
        </dgm:presLayoutVars>
      </dgm:prSet>
      <dgm:spPr/>
    </dgm:pt>
    <dgm:pt modelId="{E6381369-B224-4F45-A134-6C662431A82F}" type="pres">
      <dgm:prSet presAssocID="{B5E88307-5105-2546-AFBA-A83D89D8A477}" presName="spacer" presStyleCnt="0"/>
      <dgm:spPr/>
    </dgm:pt>
    <dgm:pt modelId="{8A5445C1-C5B1-364D-ADB8-06484C142B7F}" type="pres">
      <dgm:prSet presAssocID="{DB34BF10-2ED3-A547-B9E9-1AB1D29F186A}" presName="parentText" presStyleLbl="node1" presStyleIdx="3" presStyleCnt="5">
        <dgm:presLayoutVars>
          <dgm:chMax val="0"/>
          <dgm:bulletEnabled val="1"/>
        </dgm:presLayoutVars>
      </dgm:prSet>
      <dgm:spPr/>
    </dgm:pt>
    <dgm:pt modelId="{FA1925EF-941A-2C44-AE41-358BB1AE644B}" type="pres">
      <dgm:prSet presAssocID="{7F11B1E4-D1B1-5740-853A-865BCD04EFA8}" presName="spacer" presStyleCnt="0"/>
      <dgm:spPr/>
    </dgm:pt>
    <dgm:pt modelId="{FB92551B-7FFC-7046-8CA0-6E8808D72191}" type="pres">
      <dgm:prSet presAssocID="{DE6F8D8D-1F3D-AB4E-A975-8E235846E331}" presName="parentText" presStyleLbl="node1" presStyleIdx="4" presStyleCnt="5">
        <dgm:presLayoutVars>
          <dgm:chMax val="0"/>
          <dgm:bulletEnabled val="1"/>
        </dgm:presLayoutVars>
      </dgm:prSet>
      <dgm:spPr/>
    </dgm:pt>
  </dgm:ptLst>
  <dgm:cxnLst>
    <dgm:cxn modelId="{4E243E00-4F29-2B4D-814B-771BB0901932}" type="presOf" srcId="{BFEAC2A6-3931-D44D-B5BC-A42A407B7804}" destId="{2B79242A-3749-8141-ABD1-321B995ABE7E}" srcOrd="0" destOrd="0" presId="urn:microsoft.com/office/officeart/2005/8/layout/vList2"/>
    <dgm:cxn modelId="{19CD951A-E3C2-AE46-9132-B550860941FA}" srcId="{CA8487B2-C0C6-5543-BA64-AE99011C397D}" destId="{F8A05E5E-B026-0442-83E8-D6AB8D096032}" srcOrd="0" destOrd="0" parTransId="{E056CEF0-82FF-F345-8A4D-A4E11331B485}" sibTransId="{84010B6B-CF96-2742-AD48-4A051D54FC3E}"/>
    <dgm:cxn modelId="{03051422-8BF3-A448-A704-667B1CA2D242}" srcId="{CA8487B2-C0C6-5543-BA64-AE99011C397D}" destId="{DE6F8D8D-1F3D-AB4E-A975-8E235846E331}" srcOrd="4" destOrd="0" parTransId="{B2B2AAED-E287-D447-BB73-19A8B886A32E}" sibTransId="{C3B30336-8A48-2249-8013-5BDA2010E11E}"/>
    <dgm:cxn modelId="{A806AA35-2147-5544-8039-F907BF5FDC25}" srcId="{CA8487B2-C0C6-5543-BA64-AE99011C397D}" destId="{DB34BF10-2ED3-A547-B9E9-1AB1D29F186A}" srcOrd="3" destOrd="0" parTransId="{4D8803F2-D13D-4844-BC97-35E57E1CAA8A}" sibTransId="{7F11B1E4-D1B1-5740-853A-865BCD04EFA8}"/>
    <dgm:cxn modelId="{D09AA661-12C8-8443-B64A-9DD68A311384}" type="presOf" srcId="{CA8487B2-C0C6-5543-BA64-AE99011C397D}" destId="{4D6FD57D-F73B-2C48-A1D6-862D72056671}" srcOrd="0" destOrd="0" presId="urn:microsoft.com/office/officeart/2005/8/layout/vList2"/>
    <dgm:cxn modelId="{76E23056-C5C5-6342-B5AC-992D70283C05}" srcId="{CA8487B2-C0C6-5543-BA64-AE99011C397D}" destId="{BFEAC2A6-3931-D44D-B5BC-A42A407B7804}" srcOrd="2" destOrd="0" parTransId="{84F2792C-4C64-B74D-AD69-0BFB82332F2D}" sibTransId="{B5E88307-5105-2546-AFBA-A83D89D8A477}"/>
    <dgm:cxn modelId="{9CE37BA7-45F9-0E4F-9F31-70B2D0D2C098}" type="presOf" srcId="{F8A05E5E-B026-0442-83E8-D6AB8D096032}" destId="{0F232E34-135F-234B-A882-284188646006}" srcOrd="0" destOrd="0" presId="urn:microsoft.com/office/officeart/2005/8/layout/vList2"/>
    <dgm:cxn modelId="{CBAE52B2-8A0D-194D-9C20-4024FE57229A}" type="presOf" srcId="{DB34BF10-2ED3-A547-B9E9-1AB1D29F186A}" destId="{8A5445C1-C5B1-364D-ADB8-06484C142B7F}" srcOrd="0" destOrd="0" presId="urn:microsoft.com/office/officeart/2005/8/layout/vList2"/>
    <dgm:cxn modelId="{23B9ECC5-C831-B040-BAFE-355C5AB493AE}" srcId="{CA8487B2-C0C6-5543-BA64-AE99011C397D}" destId="{83F2D268-3965-B749-ABC4-5D729178CD12}" srcOrd="1" destOrd="0" parTransId="{5AF0398F-06CE-324F-AC53-573C45C84D05}" sibTransId="{3BDDB13B-35F3-CA43-9A31-B6CFD03FD06F}"/>
    <dgm:cxn modelId="{B37524CE-8E84-5B40-B8EE-AE0604A885FA}" type="presOf" srcId="{83F2D268-3965-B749-ABC4-5D729178CD12}" destId="{B6CE1BF3-AFED-C04D-8423-C5201D9393E7}" srcOrd="0" destOrd="0" presId="urn:microsoft.com/office/officeart/2005/8/layout/vList2"/>
    <dgm:cxn modelId="{DFEEFBEA-E8AC-AD41-8DDF-B2F2AE6D137D}" type="presOf" srcId="{DE6F8D8D-1F3D-AB4E-A975-8E235846E331}" destId="{FB92551B-7FFC-7046-8CA0-6E8808D72191}" srcOrd="0" destOrd="0" presId="urn:microsoft.com/office/officeart/2005/8/layout/vList2"/>
    <dgm:cxn modelId="{658C7F79-5FD5-AF4E-A467-C8A199322DCE}" type="presParOf" srcId="{4D6FD57D-F73B-2C48-A1D6-862D72056671}" destId="{0F232E34-135F-234B-A882-284188646006}" srcOrd="0" destOrd="0" presId="urn:microsoft.com/office/officeart/2005/8/layout/vList2"/>
    <dgm:cxn modelId="{1609FF0A-6855-6048-BEC6-60942E08D1BE}" type="presParOf" srcId="{4D6FD57D-F73B-2C48-A1D6-862D72056671}" destId="{C18C7AC7-3CA9-D84F-8936-7A584EE707E7}" srcOrd="1" destOrd="0" presId="urn:microsoft.com/office/officeart/2005/8/layout/vList2"/>
    <dgm:cxn modelId="{2F88C41F-7BD2-B744-B21F-2918C00A6D37}" type="presParOf" srcId="{4D6FD57D-F73B-2C48-A1D6-862D72056671}" destId="{B6CE1BF3-AFED-C04D-8423-C5201D9393E7}" srcOrd="2" destOrd="0" presId="urn:microsoft.com/office/officeart/2005/8/layout/vList2"/>
    <dgm:cxn modelId="{473B93CD-249B-C34A-8B10-6CBBD6AD681D}" type="presParOf" srcId="{4D6FD57D-F73B-2C48-A1D6-862D72056671}" destId="{9BE549CE-9F61-6E4A-A5B4-388D003A705A}" srcOrd="3" destOrd="0" presId="urn:microsoft.com/office/officeart/2005/8/layout/vList2"/>
    <dgm:cxn modelId="{59F1AD20-B8CD-0044-944D-8FA243D9BCFD}" type="presParOf" srcId="{4D6FD57D-F73B-2C48-A1D6-862D72056671}" destId="{2B79242A-3749-8141-ABD1-321B995ABE7E}" srcOrd="4" destOrd="0" presId="urn:microsoft.com/office/officeart/2005/8/layout/vList2"/>
    <dgm:cxn modelId="{91C92B28-5DFF-9740-87CD-7276FFCD7E99}" type="presParOf" srcId="{4D6FD57D-F73B-2C48-A1D6-862D72056671}" destId="{E6381369-B224-4F45-A134-6C662431A82F}" srcOrd="5" destOrd="0" presId="urn:microsoft.com/office/officeart/2005/8/layout/vList2"/>
    <dgm:cxn modelId="{DB9E6B94-E43A-3649-BA86-55F10784842C}" type="presParOf" srcId="{4D6FD57D-F73B-2C48-A1D6-862D72056671}" destId="{8A5445C1-C5B1-364D-ADB8-06484C142B7F}" srcOrd="6" destOrd="0" presId="urn:microsoft.com/office/officeart/2005/8/layout/vList2"/>
    <dgm:cxn modelId="{A10AAC02-BB92-5640-A5ED-5B7C7EE908F1}" type="presParOf" srcId="{4D6FD57D-F73B-2C48-A1D6-862D72056671}" destId="{FA1925EF-941A-2C44-AE41-358BB1AE644B}" srcOrd="7" destOrd="0" presId="urn:microsoft.com/office/officeart/2005/8/layout/vList2"/>
    <dgm:cxn modelId="{FD98D73B-EA41-6C40-9742-32C0475EDE96}" type="presParOf" srcId="{4D6FD57D-F73B-2C48-A1D6-862D72056671}" destId="{FB92551B-7FFC-7046-8CA0-6E8808D7219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EF3F3D-7C2D-9647-BA93-9E0C9D2551CC}"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7BCD0B49-BB80-FE4D-B78B-B17822778E71}">
      <dgm:prSet phldrT="[Text]" custT="1"/>
      <dgm:spPr>
        <a:solidFill>
          <a:srgbClr val="FF6600"/>
        </a:solidFill>
        <a:effectLst>
          <a:glow rad="101600">
            <a:schemeClr val="accent3">
              <a:lumMod val="40000"/>
              <a:lumOff val="60000"/>
              <a:alpha val="75000"/>
            </a:schemeClr>
          </a:glow>
        </a:effectLst>
        <a:scene3d>
          <a:camera prst="orthographicFront"/>
          <a:lightRig rig="balanced" dir="t"/>
        </a:scene3d>
        <a:sp3d contourW="12700" prstMaterial="metal">
          <a:bevelT/>
          <a:bevelB/>
          <a:contourClr>
            <a:schemeClr val="bg1">
              <a:lumMod val="20000"/>
              <a:lumOff val="80000"/>
            </a:schemeClr>
          </a:contourClr>
        </a:sp3d>
      </dgm:spPr>
      <dgm:t>
        <a:bodyPr/>
        <a:lstStyle/>
        <a:p>
          <a:r>
            <a:rPr lang="ga-IE" sz="2000">
              <a:latin typeface="Avenir Next"/>
            </a:rPr>
            <a:t>Is éard is Hiodraictinia (ar a dtugtar </a:t>
          </a:r>
          <a:r>
            <a:rPr lang="en-IE" sz="2000">
              <a:latin typeface="Avenir Next"/>
            </a:rPr>
            <a:t>clúmh </a:t>
          </a:r>
          <a:r>
            <a:rPr lang="ga-IE" sz="2000">
              <a:latin typeface="Avenir Next"/>
            </a:rPr>
            <a:t>seilide freisin) ann ainmhí beag mara a chónaíonn ar bhlaosc Faochain Gliomaigh.</a:t>
          </a:r>
        </a:p>
      </dgm:t>
    </dgm:pt>
    <dgm:pt modelId="{4CD57A14-AB5B-CF43-86C0-A2A29D563271}" type="parTrans" cxnId="{EB746B25-C573-1547-B3EF-D055E12115F2}">
      <dgm:prSet/>
      <dgm:spPr/>
      <dgm:t>
        <a:bodyPr/>
        <a:lstStyle/>
        <a:p>
          <a:endParaRPr lang="en-US"/>
        </a:p>
      </dgm:t>
    </dgm:pt>
    <dgm:pt modelId="{E6D052CF-DE99-7F48-9AAF-0323073268BF}" type="sibTrans" cxnId="{EB746B25-C573-1547-B3EF-D055E12115F2}">
      <dgm:prSet/>
      <dgm:spPr/>
      <dgm:t>
        <a:bodyPr/>
        <a:lstStyle/>
        <a:p>
          <a:endParaRPr lang="en-US"/>
        </a:p>
      </dgm:t>
    </dgm:pt>
    <dgm:pt modelId="{A6F47916-B01E-B142-96DD-AEF96FAC4B35}">
      <dgm:prSet custT="1"/>
      <dgm:spPr>
        <a:solidFill>
          <a:srgbClr val="D75510"/>
        </a:solidFill>
        <a:effectLst>
          <a:glow rad="101600">
            <a:schemeClr val="accent3">
              <a:lumMod val="40000"/>
              <a:lumOff val="60000"/>
              <a:alpha val="75000"/>
            </a:schemeClr>
          </a:glow>
        </a:effectLst>
        <a:scene3d>
          <a:camera prst="orthographicFront"/>
          <a:lightRig rig="sunrise" dir="t"/>
        </a:scene3d>
        <a:sp3d contourW="12700" prstMaterial="metal">
          <a:bevelT/>
          <a:bevelB/>
          <a:contourClr>
            <a:schemeClr val="bg1">
              <a:lumMod val="60000"/>
              <a:lumOff val="40000"/>
            </a:schemeClr>
          </a:contourClr>
        </a:sp3d>
      </dgm:spPr>
      <dgm:t>
        <a:bodyPr/>
        <a:lstStyle/>
        <a:p>
          <a:r>
            <a:rPr lang="ga-IE" sz="2000">
              <a:latin typeface="Avenir Next"/>
            </a:rPr>
            <a:t>Tá Hiodraictinia in ann a chloigeann a </a:t>
          </a:r>
          <a:r>
            <a:rPr lang="ga-IE" sz="2000" b="1">
              <a:solidFill>
                <a:schemeClr val="accent3"/>
              </a:solidFill>
              <a:latin typeface="Avenir Next"/>
            </a:rPr>
            <a:t>athghiniúint</a:t>
          </a:r>
          <a:r>
            <a:rPr lang="ga-IE" sz="2000">
              <a:latin typeface="Avenir Next"/>
            </a:rPr>
            <a:t> laistigh de 72 uair an chloig tar éis é a bhaint de.</a:t>
          </a:r>
        </a:p>
      </dgm:t>
    </dgm:pt>
    <dgm:pt modelId="{77AA1309-505B-104C-AD93-74064AB72742}" type="parTrans" cxnId="{364455C7-FBA8-4D44-AB26-9C7180B91FA5}">
      <dgm:prSet/>
      <dgm:spPr/>
      <dgm:t>
        <a:bodyPr/>
        <a:lstStyle/>
        <a:p>
          <a:endParaRPr lang="en-US"/>
        </a:p>
      </dgm:t>
    </dgm:pt>
    <dgm:pt modelId="{169C1519-8A9A-2245-83A1-6351FD5746E1}" type="sibTrans" cxnId="{364455C7-FBA8-4D44-AB26-9C7180B91FA5}">
      <dgm:prSet/>
      <dgm:spPr/>
      <dgm:t>
        <a:bodyPr/>
        <a:lstStyle/>
        <a:p>
          <a:endParaRPr lang="en-US"/>
        </a:p>
      </dgm:t>
    </dgm:pt>
    <dgm:pt modelId="{B9DBB7A4-CDBF-D94B-9450-65E9BF7587E7}" type="pres">
      <dgm:prSet presAssocID="{ABEF3F3D-7C2D-9647-BA93-9E0C9D2551CC}" presName="linear" presStyleCnt="0">
        <dgm:presLayoutVars>
          <dgm:animLvl val="lvl"/>
          <dgm:resizeHandles val="exact"/>
        </dgm:presLayoutVars>
      </dgm:prSet>
      <dgm:spPr/>
    </dgm:pt>
    <dgm:pt modelId="{84CE369F-5580-F04A-8400-EDD27A6736F4}" type="pres">
      <dgm:prSet presAssocID="{7BCD0B49-BB80-FE4D-B78B-B17822778E71}" presName="parentText" presStyleLbl="node1" presStyleIdx="0" presStyleCnt="2">
        <dgm:presLayoutVars>
          <dgm:chMax val="0"/>
          <dgm:bulletEnabled val="1"/>
        </dgm:presLayoutVars>
      </dgm:prSet>
      <dgm:spPr/>
    </dgm:pt>
    <dgm:pt modelId="{C57172F2-1F41-BF45-BE1A-FC477AF60147}" type="pres">
      <dgm:prSet presAssocID="{E6D052CF-DE99-7F48-9AAF-0323073268BF}" presName="spacer" presStyleCnt="0"/>
      <dgm:spPr/>
    </dgm:pt>
    <dgm:pt modelId="{4DBE6C11-8C6D-524A-8219-EAF0FFAA77F9}" type="pres">
      <dgm:prSet presAssocID="{A6F47916-B01E-B142-96DD-AEF96FAC4B35}" presName="parentText" presStyleLbl="node1" presStyleIdx="1" presStyleCnt="2" custLinFactY="64316" custLinFactNeighborY="100000">
        <dgm:presLayoutVars>
          <dgm:chMax val="0"/>
          <dgm:bulletEnabled val="1"/>
        </dgm:presLayoutVars>
      </dgm:prSet>
      <dgm:spPr/>
    </dgm:pt>
  </dgm:ptLst>
  <dgm:cxnLst>
    <dgm:cxn modelId="{2E0D8C1F-F7A4-4DB1-999F-FC41628CB26E}" type="presOf" srcId="{7BCD0B49-BB80-FE4D-B78B-B17822778E71}" destId="{84CE369F-5580-F04A-8400-EDD27A6736F4}" srcOrd="0" destOrd="0" presId="urn:microsoft.com/office/officeart/2005/8/layout/vList2"/>
    <dgm:cxn modelId="{EB746B25-C573-1547-B3EF-D055E12115F2}" srcId="{ABEF3F3D-7C2D-9647-BA93-9E0C9D2551CC}" destId="{7BCD0B49-BB80-FE4D-B78B-B17822778E71}" srcOrd="0" destOrd="0" parTransId="{4CD57A14-AB5B-CF43-86C0-A2A29D563271}" sibTransId="{E6D052CF-DE99-7F48-9AAF-0323073268BF}"/>
    <dgm:cxn modelId="{8F7F9B60-4DD6-4FDF-9FDF-1AB9F4927A32}" type="presOf" srcId="{ABEF3F3D-7C2D-9647-BA93-9E0C9D2551CC}" destId="{B9DBB7A4-CDBF-D94B-9450-65E9BF7587E7}" srcOrd="0" destOrd="0" presId="urn:microsoft.com/office/officeart/2005/8/layout/vList2"/>
    <dgm:cxn modelId="{EA4F5D93-5D4C-4494-A5AF-4CBA72C63011}" type="presOf" srcId="{A6F47916-B01E-B142-96DD-AEF96FAC4B35}" destId="{4DBE6C11-8C6D-524A-8219-EAF0FFAA77F9}" srcOrd="0" destOrd="0" presId="urn:microsoft.com/office/officeart/2005/8/layout/vList2"/>
    <dgm:cxn modelId="{364455C7-FBA8-4D44-AB26-9C7180B91FA5}" srcId="{ABEF3F3D-7C2D-9647-BA93-9E0C9D2551CC}" destId="{A6F47916-B01E-B142-96DD-AEF96FAC4B35}" srcOrd="1" destOrd="0" parTransId="{77AA1309-505B-104C-AD93-74064AB72742}" sibTransId="{169C1519-8A9A-2245-83A1-6351FD5746E1}"/>
    <dgm:cxn modelId="{ACF65A87-806C-49BB-86CD-47CC56E387BC}" type="presParOf" srcId="{B9DBB7A4-CDBF-D94B-9450-65E9BF7587E7}" destId="{84CE369F-5580-F04A-8400-EDD27A6736F4}" srcOrd="0" destOrd="0" presId="urn:microsoft.com/office/officeart/2005/8/layout/vList2"/>
    <dgm:cxn modelId="{EA65DF48-7CCC-4170-BFA2-85D8A0BB13A9}" type="presParOf" srcId="{B9DBB7A4-CDBF-D94B-9450-65E9BF7587E7}" destId="{C57172F2-1F41-BF45-BE1A-FC477AF60147}" srcOrd="1" destOrd="0" presId="urn:microsoft.com/office/officeart/2005/8/layout/vList2"/>
    <dgm:cxn modelId="{79D6555D-54C4-461E-AFC5-694B34CF6417}" type="presParOf" srcId="{B9DBB7A4-CDBF-D94B-9450-65E9BF7587E7}" destId="{4DBE6C11-8C6D-524A-8219-EAF0FFAA77F9}"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6E9D0B-44D5-0948-ADF7-86A9421DCA15}"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E06F334D-A456-3B4D-B1B1-F2217141CFAA}">
      <dgm:prSet phldrT="[Text]" custT="1"/>
      <dgm:spPr>
        <a:solidFill>
          <a:srgbClr val="FF6600"/>
        </a:solidFill>
        <a:effectLst>
          <a:glow rad="203200">
            <a:srgbClr val="FFFF00">
              <a:alpha val="75000"/>
            </a:srgbClr>
          </a:glow>
        </a:effectLst>
        <a:scene3d>
          <a:camera prst="orthographicFront"/>
          <a:lightRig rig="threePt" dir="t"/>
        </a:scene3d>
        <a:sp3d contourW="12700" prstMaterial="plastic">
          <a:bevelT w="101600" prst="riblet"/>
          <a:bevelB w="101600" prst="riblet"/>
          <a:contourClr>
            <a:schemeClr val="accent3">
              <a:lumMod val="75000"/>
            </a:schemeClr>
          </a:contourClr>
        </a:sp3d>
      </dgm:spPr>
      <dgm:t>
        <a:bodyPr/>
        <a:lstStyle/>
        <a:p>
          <a:r>
            <a:rPr lang="ga-IE" sz="2400" dirty="0">
              <a:solidFill>
                <a:schemeClr val="tx1"/>
              </a:solidFill>
              <a:latin typeface="Avenir Next"/>
            </a:rPr>
            <a:t>Tá an t</a:t>
          </a:r>
          <a:r>
            <a:rPr lang="en-IE" sz="2400" dirty="0">
              <a:solidFill>
                <a:schemeClr val="tx1"/>
              </a:solidFill>
              <a:latin typeface="Avenir Next"/>
            </a:rPr>
            <a:t>-</a:t>
          </a:r>
          <a:r>
            <a:rPr lang="ga-IE" sz="2400" dirty="0">
              <a:solidFill>
                <a:schemeClr val="tx1"/>
              </a:solidFill>
              <a:latin typeface="Avenir Next"/>
            </a:rPr>
            <a:t>oideas géiniteach ceart ag Hiodraictinia le haghaidh athghiniúna</a:t>
          </a:r>
        </a:p>
      </dgm:t>
    </dgm:pt>
    <dgm:pt modelId="{0B59715B-A023-864A-B9EF-6450B8D30A15}" type="parTrans" cxnId="{6ED9D400-3177-3341-B9D1-675A96EE69A5}">
      <dgm:prSet/>
      <dgm:spPr/>
      <dgm:t>
        <a:bodyPr/>
        <a:lstStyle/>
        <a:p>
          <a:endParaRPr lang="en-US"/>
        </a:p>
      </dgm:t>
    </dgm:pt>
    <dgm:pt modelId="{0028BCC6-F944-9845-91EE-5CA170E8C36D}" type="sibTrans" cxnId="{6ED9D400-3177-3341-B9D1-675A96EE69A5}">
      <dgm:prSet/>
      <dgm:spPr/>
      <dgm:t>
        <a:bodyPr/>
        <a:lstStyle/>
        <a:p>
          <a:endParaRPr lang="en-US"/>
        </a:p>
      </dgm:t>
    </dgm:pt>
    <dgm:pt modelId="{F16E36A2-4704-B344-97F9-398E7BEC3218}">
      <dgm:prSet custT="1"/>
      <dgm:spPr>
        <a:solidFill>
          <a:srgbClr val="CE4D0E"/>
        </a:solidFill>
        <a:effectLst>
          <a:glow rad="152400">
            <a:srgbClr val="FFFF00">
              <a:alpha val="75000"/>
            </a:srgbClr>
          </a:glow>
        </a:effectLst>
        <a:scene3d>
          <a:camera prst="orthographicFront"/>
          <a:lightRig rig="threePt" dir="t"/>
        </a:scene3d>
        <a:sp3d contourW="12700" prstMaterial="plastic">
          <a:bevelT w="101600" prst="riblet"/>
          <a:bevelB w="101600" prst="riblet"/>
          <a:contourClr>
            <a:schemeClr val="accent3">
              <a:lumMod val="75000"/>
            </a:schemeClr>
          </a:contourClr>
        </a:sp3d>
      </dgm:spPr>
      <dgm:t>
        <a:bodyPr/>
        <a:lstStyle/>
        <a:p>
          <a:r>
            <a:rPr lang="ga-IE" sz="2400">
              <a:solidFill>
                <a:schemeClr val="tx1"/>
              </a:solidFill>
              <a:latin typeface="Avenir Next"/>
            </a:rPr>
            <a:t>Castar géinte faoi leith air agus seolann siad comharthaí chuig gaschealla sa cholainn</a:t>
          </a:r>
        </a:p>
      </dgm:t>
    </dgm:pt>
    <dgm:pt modelId="{F9B7CE90-C77D-5D40-B0BC-647E713E91AE}" type="parTrans" cxnId="{1389BEC7-E96C-8C49-94A5-034576DA16D0}">
      <dgm:prSet/>
      <dgm:spPr/>
      <dgm:t>
        <a:bodyPr/>
        <a:lstStyle/>
        <a:p>
          <a:endParaRPr lang="en-US"/>
        </a:p>
      </dgm:t>
    </dgm:pt>
    <dgm:pt modelId="{D970E364-B96B-D443-AF9C-761CBF2B411D}" type="sibTrans" cxnId="{1389BEC7-E96C-8C49-94A5-034576DA16D0}">
      <dgm:prSet/>
      <dgm:spPr/>
      <dgm:t>
        <a:bodyPr/>
        <a:lstStyle/>
        <a:p>
          <a:endParaRPr lang="en-US"/>
        </a:p>
      </dgm:t>
    </dgm:pt>
    <dgm:pt modelId="{2F47C29E-3158-A740-9F95-6166C331C4C6}">
      <dgm:prSet custT="1"/>
      <dgm:spPr>
        <a:solidFill>
          <a:srgbClr val="BC3B1B"/>
        </a:solidFill>
        <a:effectLst>
          <a:glow rad="165100">
            <a:srgbClr val="FFFF00">
              <a:alpha val="75000"/>
            </a:srgbClr>
          </a:glow>
        </a:effectLst>
        <a:scene3d>
          <a:camera prst="orthographicFront"/>
          <a:lightRig rig="threePt" dir="t"/>
        </a:scene3d>
        <a:sp3d contourW="12700" prstMaterial="plastic">
          <a:bevelT w="101600" prst="riblet"/>
          <a:bevelB w="101600" prst="riblet"/>
          <a:contourClr>
            <a:schemeClr val="accent3">
              <a:lumMod val="75000"/>
            </a:schemeClr>
          </a:contourClr>
        </a:sp3d>
      </dgm:spPr>
      <dgm:t>
        <a:bodyPr/>
        <a:lstStyle/>
        <a:p>
          <a:r>
            <a:rPr lang="ga-IE" sz="2400">
              <a:solidFill>
                <a:schemeClr val="tx1"/>
              </a:solidFill>
              <a:latin typeface="Avenir Next"/>
            </a:rPr>
            <a:t>Tugann na comharthaí sin ar na gaschealla (saigheada dearga) bogadh chuig an áit a bhfuil </a:t>
          </a:r>
          <a:r>
            <a:rPr lang="ga-IE">
              <a:latin typeface="Avenir Next"/>
            </a:rPr>
            <a:t> </a:t>
          </a:r>
          <a:r>
            <a:rPr lang="ga-IE" sz="2200" b="1">
              <a:solidFill>
                <a:srgbClr val="9BBB59"/>
              </a:solidFill>
              <a:latin typeface="Avenir Next"/>
            </a:rPr>
            <a:t>athghiniúint</a:t>
          </a:r>
          <a:r>
            <a:rPr lang="ga-IE">
              <a:latin typeface="Avenir Next"/>
            </a:rPr>
            <a:t> </a:t>
          </a:r>
          <a:r>
            <a:rPr lang="ga-IE" sz="2400">
              <a:solidFill>
                <a:schemeClr val="tx1"/>
              </a:solidFill>
              <a:latin typeface="Avenir Next"/>
            </a:rPr>
            <a:t>de dhíth</a:t>
          </a:r>
        </a:p>
      </dgm:t>
    </dgm:pt>
    <dgm:pt modelId="{5F1036A4-03F3-8B42-9897-F70E8F02FD8C}" type="parTrans" cxnId="{AB511114-5E44-4B44-A013-B283DCAEB08A}">
      <dgm:prSet/>
      <dgm:spPr/>
      <dgm:t>
        <a:bodyPr/>
        <a:lstStyle/>
        <a:p>
          <a:endParaRPr lang="en-US"/>
        </a:p>
      </dgm:t>
    </dgm:pt>
    <dgm:pt modelId="{9E9B8B88-85A7-2447-9D8E-55100AECB0D6}" type="sibTrans" cxnId="{AB511114-5E44-4B44-A013-B283DCAEB08A}">
      <dgm:prSet/>
      <dgm:spPr/>
      <dgm:t>
        <a:bodyPr/>
        <a:lstStyle/>
        <a:p>
          <a:endParaRPr lang="en-US"/>
        </a:p>
      </dgm:t>
    </dgm:pt>
    <dgm:pt modelId="{5948484C-61D8-6B44-A305-016A3D6612E9}" type="pres">
      <dgm:prSet presAssocID="{976E9D0B-44D5-0948-ADF7-86A9421DCA15}" presName="Name0" presStyleCnt="0">
        <dgm:presLayoutVars>
          <dgm:chPref val="1"/>
          <dgm:dir/>
          <dgm:animOne val="branch"/>
          <dgm:animLvl val="lvl"/>
          <dgm:resizeHandles/>
        </dgm:presLayoutVars>
      </dgm:prSet>
      <dgm:spPr/>
    </dgm:pt>
    <dgm:pt modelId="{9E68D324-870A-144C-BAAA-7EA95EED5391}" type="pres">
      <dgm:prSet presAssocID="{E06F334D-A456-3B4D-B1B1-F2217141CFAA}" presName="vertOne" presStyleCnt="0"/>
      <dgm:spPr/>
    </dgm:pt>
    <dgm:pt modelId="{B6602DB7-FC29-8B40-A904-5C7F93B779FA}" type="pres">
      <dgm:prSet presAssocID="{E06F334D-A456-3B4D-B1B1-F2217141CFAA}" presName="txOne" presStyleLbl="node0" presStyleIdx="0" presStyleCnt="3" custScaleX="171982" custLinFactNeighborX="-10466" custLinFactNeighborY="0">
        <dgm:presLayoutVars>
          <dgm:chPref val="3"/>
        </dgm:presLayoutVars>
      </dgm:prSet>
      <dgm:spPr/>
    </dgm:pt>
    <dgm:pt modelId="{472A16C6-1BD9-A04F-AED6-460DFDB274D4}" type="pres">
      <dgm:prSet presAssocID="{E06F334D-A456-3B4D-B1B1-F2217141CFAA}" presName="horzOne" presStyleCnt="0"/>
      <dgm:spPr/>
    </dgm:pt>
    <dgm:pt modelId="{DFB5DB21-0C1D-5043-A33C-4E143A79ECB9}" type="pres">
      <dgm:prSet presAssocID="{0028BCC6-F944-9845-91EE-5CA170E8C36D}" presName="sibSpaceOne" presStyleCnt="0"/>
      <dgm:spPr/>
    </dgm:pt>
    <dgm:pt modelId="{875FC3F8-E5E4-7049-A035-94DF358C9A8F}" type="pres">
      <dgm:prSet presAssocID="{F16E36A2-4704-B344-97F9-398E7BEC3218}" presName="vertOne" presStyleCnt="0"/>
      <dgm:spPr/>
    </dgm:pt>
    <dgm:pt modelId="{550A4BA1-9BEF-CE4B-B990-A96AC8BCFC1F}" type="pres">
      <dgm:prSet presAssocID="{F16E36A2-4704-B344-97F9-398E7BEC3218}" presName="txOne" presStyleLbl="node0" presStyleIdx="1" presStyleCnt="3" custScaleX="156300">
        <dgm:presLayoutVars>
          <dgm:chPref val="3"/>
        </dgm:presLayoutVars>
      </dgm:prSet>
      <dgm:spPr/>
    </dgm:pt>
    <dgm:pt modelId="{25787055-3E82-9746-B812-E3CCF630187C}" type="pres">
      <dgm:prSet presAssocID="{F16E36A2-4704-B344-97F9-398E7BEC3218}" presName="horzOne" presStyleCnt="0"/>
      <dgm:spPr/>
    </dgm:pt>
    <dgm:pt modelId="{8A03453F-1154-F24A-BBA7-DD816E905271}" type="pres">
      <dgm:prSet presAssocID="{D970E364-B96B-D443-AF9C-761CBF2B411D}" presName="sibSpaceOne" presStyleCnt="0"/>
      <dgm:spPr/>
    </dgm:pt>
    <dgm:pt modelId="{61D2CA85-2143-5E41-A55A-4394A3E9313A}" type="pres">
      <dgm:prSet presAssocID="{2F47C29E-3158-A740-9F95-6166C331C4C6}" presName="vertOne" presStyleCnt="0"/>
      <dgm:spPr/>
    </dgm:pt>
    <dgm:pt modelId="{71F9747B-9052-4D49-8DD5-FBC450328E27}" type="pres">
      <dgm:prSet presAssocID="{2F47C29E-3158-A740-9F95-6166C331C4C6}" presName="txOne" presStyleLbl="node0" presStyleIdx="2" presStyleCnt="3" custScaleX="177952" custLinFactNeighborX="188" custLinFactNeighborY="0">
        <dgm:presLayoutVars>
          <dgm:chPref val="3"/>
        </dgm:presLayoutVars>
      </dgm:prSet>
      <dgm:spPr/>
    </dgm:pt>
    <dgm:pt modelId="{C5DEC498-E205-2944-BC46-7CCDADBB821C}" type="pres">
      <dgm:prSet presAssocID="{2F47C29E-3158-A740-9F95-6166C331C4C6}" presName="horzOne" presStyleCnt="0"/>
      <dgm:spPr/>
    </dgm:pt>
  </dgm:ptLst>
  <dgm:cxnLst>
    <dgm:cxn modelId="{6ED9D400-3177-3341-B9D1-675A96EE69A5}" srcId="{976E9D0B-44D5-0948-ADF7-86A9421DCA15}" destId="{E06F334D-A456-3B4D-B1B1-F2217141CFAA}" srcOrd="0" destOrd="0" parTransId="{0B59715B-A023-864A-B9EF-6450B8D30A15}" sibTransId="{0028BCC6-F944-9845-91EE-5CA170E8C36D}"/>
    <dgm:cxn modelId="{AB511114-5E44-4B44-A013-B283DCAEB08A}" srcId="{976E9D0B-44D5-0948-ADF7-86A9421DCA15}" destId="{2F47C29E-3158-A740-9F95-6166C331C4C6}" srcOrd="2" destOrd="0" parTransId="{5F1036A4-03F3-8B42-9897-F70E8F02FD8C}" sibTransId="{9E9B8B88-85A7-2447-9D8E-55100AECB0D6}"/>
    <dgm:cxn modelId="{AA5D8B2E-83C8-2A4D-A6EB-D36FCF13B29C}" type="presOf" srcId="{2F47C29E-3158-A740-9F95-6166C331C4C6}" destId="{71F9747B-9052-4D49-8DD5-FBC450328E27}" srcOrd="0" destOrd="0" presId="urn:microsoft.com/office/officeart/2005/8/layout/hierarchy4"/>
    <dgm:cxn modelId="{47ADBF6C-582F-C841-82EA-B66804AF747A}" type="presOf" srcId="{F16E36A2-4704-B344-97F9-398E7BEC3218}" destId="{550A4BA1-9BEF-CE4B-B990-A96AC8BCFC1F}" srcOrd="0" destOrd="0" presId="urn:microsoft.com/office/officeart/2005/8/layout/hierarchy4"/>
    <dgm:cxn modelId="{3BFE9F51-F6AB-0D47-9072-DEC3DD3B5C05}" type="presOf" srcId="{E06F334D-A456-3B4D-B1B1-F2217141CFAA}" destId="{B6602DB7-FC29-8B40-A904-5C7F93B779FA}" srcOrd="0" destOrd="0" presId="urn:microsoft.com/office/officeart/2005/8/layout/hierarchy4"/>
    <dgm:cxn modelId="{347202AD-4A21-C843-A4BA-0F831A64B62E}" type="presOf" srcId="{976E9D0B-44D5-0948-ADF7-86A9421DCA15}" destId="{5948484C-61D8-6B44-A305-016A3D6612E9}" srcOrd="0" destOrd="0" presId="urn:microsoft.com/office/officeart/2005/8/layout/hierarchy4"/>
    <dgm:cxn modelId="{1389BEC7-E96C-8C49-94A5-034576DA16D0}" srcId="{976E9D0B-44D5-0948-ADF7-86A9421DCA15}" destId="{F16E36A2-4704-B344-97F9-398E7BEC3218}" srcOrd="1" destOrd="0" parTransId="{F9B7CE90-C77D-5D40-B0BC-647E713E91AE}" sibTransId="{D970E364-B96B-D443-AF9C-761CBF2B411D}"/>
    <dgm:cxn modelId="{DA3FC18E-17F0-8347-B803-B4684C043592}" type="presParOf" srcId="{5948484C-61D8-6B44-A305-016A3D6612E9}" destId="{9E68D324-870A-144C-BAAA-7EA95EED5391}" srcOrd="0" destOrd="0" presId="urn:microsoft.com/office/officeart/2005/8/layout/hierarchy4"/>
    <dgm:cxn modelId="{14F71925-D588-414D-9B18-659C54AE41D0}" type="presParOf" srcId="{9E68D324-870A-144C-BAAA-7EA95EED5391}" destId="{B6602DB7-FC29-8B40-A904-5C7F93B779FA}" srcOrd="0" destOrd="0" presId="urn:microsoft.com/office/officeart/2005/8/layout/hierarchy4"/>
    <dgm:cxn modelId="{EE514D94-FA51-424F-9213-944D7CE25041}" type="presParOf" srcId="{9E68D324-870A-144C-BAAA-7EA95EED5391}" destId="{472A16C6-1BD9-A04F-AED6-460DFDB274D4}" srcOrd="1" destOrd="0" presId="urn:microsoft.com/office/officeart/2005/8/layout/hierarchy4"/>
    <dgm:cxn modelId="{62C2992C-ED24-DB46-BD19-C2AAD90D052B}" type="presParOf" srcId="{5948484C-61D8-6B44-A305-016A3D6612E9}" destId="{DFB5DB21-0C1D-5043-A33C-4E143A79ECB9}" srcOrd="1" destOrd="0" presId="urn:microsoft.com/office/officeart/2005/8/layout/hierarchy4"/>
    <dgm:cxn modelId="{5B76AD3D-EEFD-3640-84D8-C0E5A67F764F}" type="presParOf" srcId="{5948484C-61D8-6B44-A305-016A3D6612E9}" destId="{875FC3F8-E5E4-7049-A035-94DF358C9A8F}" srcOrd="2" destOrd="0" presId="urn:microsoft.com/office/officeart/2005/8/layout/hierarchy4"/>
    <dgm:cxn modelId="{FB9A09F6-B60D-6342-A356-C549C1289360}" type="presParOf" srcId="{875FC3F8-E5E4-7049-A035-94DF358C9A8F}" destId="{550A4BA1-9BEF-CE4B-B990-A96AC8BCFC1F}" srcOrd="0" destOrd="0" presId="urn:microsoft.com/office/officeart/2005/8/layout/hierarchy4"/>
    <dgm:cxn modelId="{1E5CF4D6-948E-5841-B557-A16EA4B91524}" type="presParOf" srcId="{875FC3F8-E5E4-7049-A035-94DF358C9A8F}" destId="{25787055-3E82-9746-B812-E3CCF630187C}" srcOrd="1" destOrd="0" presId="urn:microsoft.com/office/officeart/2005/8/layout/hierarchy4"/>
    <dgm:cxn modelId="{06C4A425-F820-EA46-9F2D-12B3C1D73CEF}" type="presParOf" srcId="{5948484C-61D8-6B44-A305-016A3D6612E9}" destId="{8A03453F-1154-F24A-BBA7-DD816E905271}" srcOrd="3" destOrd="0" presId="urn:microsoft.com/office/officeart/2005/8/layout/hierarchy4"/>
    <dgm:cxn modelId="{AAB43994-E7EF-AF4F-8E89-82EC8034EDDD}" type="presParOf" srcId="{5948484C-61D8-6B44-A305-016A3D6612E9}" destId="{61D2CA85-2143-5E41-A55A-4394A3E9313A}" srcOrd="4" destOrd="0" presId="urn:microsoft.com/office/officeart/2005/8/layout/hierarchy4"/>
    <dgm:cxn modelId="{47DCBE7B-704D-614C-A44C-C6020901E50E}" type="presParOf" srcId="{61D2CA85-2143-5E41-A55A-4394A3E9313A}" destId="{71F9747B-9052-4D49-8DD5-FBC450328E27}" srcOrd="0" destOrd="0" presId="urn:microsoft.com/office/officeart/2005/8/layout/hierarchy4"/>
    <dgm:cxn modelId="{DDCDB060-E585-6949-81CE-FA0400E171AD}" type="presParOf" srcId="{61D2CA85-2143-5E41-A55A-4394A3E9313A}" destId="{C5DEC498-E205-2944-BC46-7CCDADBB821C}" srcOrd="1" destOrd="0" presId="urn:microsoft.com/office/officeart/2005/8/layout/hierarchy4"/>
  </dgm:cxnLst>
  <dgm:bg>
    <a:effectLst>
      <a:glow rad="139700">
        <a:srgbClr val="FFFF00">
          <a:alpha val="75000"/>
        </a:srgbClr>
      </a:glo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5BC260-9293-D347-90A5-9D81F153A380}" type="doc">
      <dgm:prSet loTypeId="urn:microsoft.com/office/officeart/2005/8/layout/process1" loCatId="process" qsTypeId="urn:microsoft.com/office/officeart/2005/8/quickstyle/simple4" qsCatId="simple" csTypeId="urn:microsoft.com/office/officeart/2005/8/colors/accent1_2" csCatId="accent1" phldr="1"/>
      <dgm:spPr/>
      <dgm:t>
        <a:bodyPr/>
        <a:lstStyle/>
        <a:p>
          <a:endParaRPr lang="en-US"/>
        </a:p>
      </dgm:t>
    </dgm:pt>
    <dgm:pt modelId="{3CA43475-2D03-F94D-974A-0957980274B1}">
      <dgm:prSet phldrT="[Text]" custT="1"/>
      <dgm:spPr>
        <a:solidFill>
          <a:srgbClr val="759F23"/>
        </a:solidFill>
        <a:effectLst>
          <a:glow rad="165100">
            <a:schemeClr val="accent3">
              <a:alpha val="75000"/>
            </a:schemeClr>
          </a:glow>
        </a:effectLst>
        <a:scene3d>
          <a:camera prst="orthographicFront"/>
          <a:lightRig rig="threePt" dir="t"/>
        </a:scene3d>
        <a:sp3d prstMaterial="metal">
          <a:bevelT w="158750" h="152400" prst="relaxedInset"/>
          <a:bevelB w="146050" h="152400" prst="relaxedInset"/>
        </a:sp3d>
      </dgm:spPr>
      <dgm:t>
        <a:bodyPr/>
        <a:lstStyle/>
        <a:p>
          <a:r>
            <a:rPr lang="ga-IE" sz="1600" dirty="0">
              <a:latin typeface="Avenir Next"/>
            </a:rPr>
            <a:t>I Hiodraictinia ar tharla gortú dó, bíonn na gaschealla (glas) le fáil ina bhun</a:t>
          </a:r>
        </a:p>
      </dgm:t>
    </dgm:pt>
    <dgm:pt modelId="{B5F36CEF-FFBC-AE4F-BF14-FC2FA0DBEAEF}" type="parTrans" cxnId="{C1E9DB53-3025-1F4E-993E-F0914F3DD214}">
      <dgm:prSet/>
      <dgm:spPr/>
      <dgm:t>
        <a:bodyPr/>
        <a:lstStyle/>
        <a:p>
          <a:endParaRPr lang="en-US"/>
        </a:p>
      </dgm:t>
    </dgm:pt>
    <dgm:pt modelId="{9FE6756B-1B64-714D-B1BD-16A54BC3BBA8}" type="sibTrans" cxnId="{C1E9DB53-3025-1F4E-993E-F0914F3DD214}">
      <dgm:prSet/>
      <dgm:spPr>
        <a:solidFill>
          <a:srgbClr val="0002D1"/>
        </a:solidFill>
        <a:effectLst>
          <a:glow rad="101600">
            <a:schemeClr val="accent5">
              <a:alpha val="75000"/>
            </a:schemeClr>
          </a:glow>
        </a:effectLst>
        <a:scene3d>
          <a:camera prst="orthographicFront"/>
          <a:lightRig rig="threePt" dir="t"/>
        </a:scene3d>
        <a:sp3d contourW="12700" prstMaterial="plastic">
          <a:bevelT/>
          <a:bevelB/>
          <a:contourClr>
            <a:schemeClr val="bg2">
              <a:lumMod val="60000"/>
              <a:lumOff val="40000"/>
            </a:schemeClr>
          </a:contourClr>
        </a:sp3d>
      </dgm:spPr>
      <dgm:t>
        <a:bodyPr/>
        <a:lstStyle/>
        <a:p>
          <a:endParaRPr lang="en-US"/>
        </a:p>
      </dgm:t>
    </dgm:pt>
    <dgm:pt modelId="{B2F10EDF-6265-534D-944C-898D5CC65950}">
      <dgm:prSet phldrT="[Text]" custT="1"/>
      <dgm:spPr>
        <a:solidFill>
          <a:srgbClr val="759F23"/>
        </a:solidFill>
        <a:effectLst>
          <a:glow rad="127000">
            <a:schemeClr val="accent3">
              <a:alpha val="75000"/>
            </a:schemeClr>
          </a:glow>
        </a:effectLst>
        <a:scene3d>
          <a:camera prst="orthographicFront"/>
          <a:lightRig rig="threePt" dir="t"/>
        </a:scene3d>
        <a:sp3d prstMaterial="metal">
          <a:bevelT w="114300" prst="artDeco"/>
          <a:bevelB w="114300" prst="artDeco"/>
        </a:sp3d>
      </dgm:spPr>
      <dgm:t>
        <a:bodyPr/>
        <a:lstStyle/>
        <a:p>
          <a:r>
            <a:rPr lang="ga-IE" sz="1600">
              <a:latin typeface="Avenir Next"/>
            </a:rPr>
            <a:t>Nuair a bhaintear an cloigeann de tosaíonn </a:t>
          </a:r>
          <a:r>
            <a:rPr lang="en-IE" sz="1600">
              <a:latin typeface="Avenir Next"/>
            </a:rPr>
            <a:t>na </a:t>
          </a:r>
          <a:r>
            <a:rPr lang="ga-IE" sz="1600">
              <a:latin typeface="Avenir Next"/>
            </a:rPr>
            <a:t>gaschealla (glas) ag bogadh chuig an gcloigeann atá gortaithe chun an athghiniúint a thosú</a:t>
          </a:r>
        </a:p>
      </dgm:t>
    </dgm:pt>
    <dgm:pt modelId="{5607043A-D7E9-4447-A69E-2FE0ED761ABD}" type="parTrans" cxnId="{CA24C34C-7939-434F-9950-12844258D9D9}">
      <dgm:prSet/>
      <dgm:spPr/>
      <dgm:t>
        <a:bodyPr/>
        <a:lstStyle/>
        <a:p>
          <a:endParaRPr lang="en-US"/>
        </a:p>
      </dgm:t>
    </dgm:pt>
    <dgm:pt modelId="{DD3353C2-1022-E346-A065-068992BCABCC}" type="sibTrans" cxnId="{CA24C34C-7939-434F-9950-12844258D9D9}">
      <dgm:prSet/>
      <dgm:spPr>
        <a:solidFill>
          <a:srgbClr val="0002D1"/>
        </a:solidFill>
        <a:scene3d>
          <a:camera prst="orthographicFront"/>
          <a:lightRig rig="threePt" dir="t"/>
        </a:scene3d>
        <a:sp3d contourW="12700" prstMaterial="plastic">
          <a:bevelT/>
          <a:bevelB/>
          <a:contourClr>
            <a:schemeClr val="bg2">
              <a:lumMod val="60000"/>
              <a:lumOff val="40000"/>
            </a:schemeClr>
          </a:contourClr>
        </a:sp3d>
      </dgm:spPr>
      <dgm:t>
        <a:bodyPr/>
        <a:lstStyle/>
        <a:p>
          <a:endParaRPr lang="en-US" dirty="0"/>
        </a:p>
      </dgm:t>
    </dgm:pt>
    <dgm:pt modelId="{30554F46-6336-2140-A08D-59D35445A893}">
      <dgm:prSet phldrT="[Text]" custT="1"/>
      <dgm:spPr>
        <a:solidFill>
          <a:srgbClr val="0002D1"/>
        </a:solidFill>
        <a:effectLst>
          <a:glow rad="139700">
            <a:schemeClr val="accent5">
              <a:lumMod val="75000"/>
              <a:alpha val="75000"/>
            </a:schemeClr>
          </a:glow>
        </a:effectLst>
        <a:scene3d>
          <a:camera prst="orthographicFront"/>
          <a:lightRig rig="threePt" dir="t"/>
        </a:scene3d>
        <a:sp3d prstMaterial="plastic">
          <a:bevelT w="146050" h="139700" prst="artDeco"/>
          <a:bevelB w="146050" h="139700" prst="artDeco"/>
        </a:sp3d>
      </dgm:spPr>
      <dgm:t>
        <a:bodyPr/>
        <a:lstStyle/>
        <a:p>
          <a:r>
            <a:rPr lang="ga-IE" sz="1600">
              <a:latin typeface="Avenir Next"/>
            </a:rPr>
            <a:t>Tarlaíonn </a:t>
          </a:r>
          <a:r>
            <a:rPr lang="ga-IE" sz="1600" b="1" i="0">
              <a:solidFill>
                <a:schemeClr val="accent3"/>
              </a:solidFill>
              <a:latin typeface="Avenir Next"/>
            </a:rPr>
            <a:t>athghiniúint</a:t>
          </a:r>
          <a:r>
            <a:rPr lang="ga-IE" sz="1600">
              <a:latin typeface="Avenir Next"/>
            </a:rPr>
            <a:t> nuair a thagann gaschealla agus nuair a iolraíonn siad</a:t>
          </a:r>
        </a:p>
      </dgm:t>
    </dgm:pt>
    <dgm:pt modelId="{3E896E29-E3A2-5E41-9BD1-8CCD6573A16D}" type="parTrans" cxnId="{13491266-834F-154C-8F97-12C2DB68A299}">
      <dgm:prSet/>
      <dgm:spPr/>
      <dgm:t>
        <a:bodyPr/>
        <a:lstStyle/>
        <a:p>
          <a:endParaRPr lang="en-US"/>
        </a:p>
      </dgm:t>
    </dgm:pt>
    <dgm:pt modelId="{76653727-F954-F145-9AE5-E3A3B32ECBCB}" type="sibTrans" cxnId="{13491266-834F-154C-8F97-12C2DB68A299}">
      <dgm:prSet/>
      <dgm:spPr/>
      <dgm:t>
        <a:bodyPr/>
        <a:lstStyle/>
        <a:p>
          <a:endParaRPr lang="en-US"/>
        </a:p>
      </dgm:t>
    </dgm:pt>
    <dgm:pt modelId="{DD7C6D8F-7F74-9A48-B741-70770FF8A264}" type="pres">
      <dgm:prSet presAssocID="{685BC260-9293-D347-90A5-9D81F153A380}" presName="Name0" presStyleCnt="0">
        <dgm:presLayoutVars>
          <dgm:dir/>
          <dgm:resizeHandles val="exact"/>
        </dgm:presLayoutVars>
      </dgm:prSet>
      <dgm:spPr/>
    </dgm:pt>
    <dgm:pt modelId="{44E4DEA9-210B-BC4F-A4C4-2A0DFC1CFDA9}" type="pres">
      <dgm:prSet presAssocID="{3CA43475-2D03-F94D-974A-0957980274B1}" presName="node" presStyleLbl="node1" presStyleIdx="0" presStyleCnt="3" custScaleX="95416" custLinFactNeighborX="-496" custLinFactNeighborY="-6293">
        <dgm:presLayoutVars>
          <dgm:bulletEnabled val="1"/>
        </dgm:presLayoutVars>
      </dgm:prSet>
      <dgm:spPr/>
    </dgm:pt>
    <dgm:pt modelId="{5CB891BC-72F9-7241-B38B-5D3A6E01F9CD}" type="pres">
      <dgm:prSet presAssocID="{9FE6756B-1B64-714D-B1BD-16A54BC3BBA8}" presName="sibTrans" presStyleLbl="sibTrans2D1" presStyleIdx="0" presStyleCnt="2" custScaleX="168948" custScaleY="72181" custLinFactNeighborX="281" custLinFactNeighborY="-16686"/>
      <dgm:spPr/>
    </dgm:pt>
    <dgm:pt modelId="{38E8BAEC-9205-1144-ADF7-42B8201BE22D}" type="pres">
      <dgm:prSet presAssocID="{9FE6756B-1B64-714D-B1BD-16A54BC3BBA8}" presName="connectorText" presStyleLbl="sibTrans2D1" presStyleIdx="0" presStyleCnt="2"/>
      <dgm:spPr/>
    </dgm:pt>
    <dgm:pt modelId="{A3FF71A1-B70B-8248-858A-09676133F367}" type="pres">
      <dgm:prSet presAssocID="{B2F10EDF-6265-534D-944C-898D5CC65950}" presName="node" presStyleLbl="node1" presStyleIdx="1" presStyleCnt="3" custScaleX="110265" custLinFactX="5259" custLinFactNeighborX="100000" custLinFactNeighborY="-6293">
        <dgm:presLayoutVars>
          <dgm:bulletEnabled val="1"/>
        </dgm:presLayoutVars>
      </dgm:prSet>
      <dgm:spPr/>
    </dgm:pt>
    <dgm:pt modelId="{B51A878D-41E0-BE42-8E0C-92DED7666956}" type="pres">
      <dgm:prSet presAssocID="{DD3353C2-1022-E346-A065-068992BCABCC}" presName="sibTrans" presStyleLbl="sibTrans2D1" presStyleIdx="1" presStyleCnt="2" custScaleX="184222" custScaleY="85029" custLinFactNeighborX="-9938" custLinFactNeighborY="2011"/>
      <dgm:spPr/>
    </dgm:pt>
    <dgm:pt modelId="{38567903-A522-7E44-93EA-F7089FB8DD74}" type="pres">
      <dgm:prSet presAssocID="{DD3353C2-1022-E346-A065-068992BCABCC}" presName="connectorText" presStyleLbl="sibTrans2D1" presStyleIdx="1" presStyleCnt="2"/>
      <dgm:spPr/>
    </dgm:pt>
    <dgm:pt modelId="{FCB79495-3266-C641-8F27-FDC06D9E95A0}" type="pres">
      <dgm:prSet presAssocID="{30554F46-6336-2140-A08D-59D35445A893}" presName="node" presStyleLbl="node1" presStyleIdx="2" presStyleCnt="3" custScaleX="91248" custLinFactNeighborX="-28983" custLinFactNeighborY="-6293">
        <dgm:presLayoutVars>
          <dgm:bulletEnabled val="1"/>
        </dgm:presLayoutVars>
      </dgm:prSet>
      <dgm:spPr/>
    </dgm:pt>
  </dgm:ptLst>
  <dgm:cxnLst>
    <dgm:cxn modelId="{88B68300-E97D-9646-A7D1-15E3522CD123}" type="presOf" srcId="{3CA43475-2D03-F94D-974A-0957980274B1}" destId="{44E4DEA9-210B-BC4F-A4C4-2A0DFC1CFDA9}" srcOrd="0" destOrd="0" presId="urn:microsoft.com/office/officeart/2005/8/layout/process1"/>
    <dgm:cxn modelId="{FAF3BC09-252D-6440-9D8B-C1D6F0225468}" type="presOf" srcId="{B2F10EDF-6265-534D-944C-898D5CC65950}" destId="{A3FF71A1-B70B-8248-858A-09676133F367}" srcOrd="0" destOrd="0" presId="urn:microsoft.com/office/officeart/2005/8/layout/process1"/>
    <dgm:cxn modelId="{B6EFF03F-AD57-A346-A572-192083E08185}" type="presOf" srcId="{DD3353C2-1022-E346-A065-068992BCABCC}" destId="{B51A878D-41E0-BE42-8E0C-92DED7666956}" srcOrd="0" destOrd="0" presId="urn:microsoft.com/office/officeart/2005/8/layout/process1"/>
    <dgm:cxn modelId="{26FA495B-8C05-4448-8927-8C09A7C6B9A2}" type="presOf" srcId="{DD3353C2-1022-E346-A065-068992BCABCC}" destId="{38567903-A522-7E44-93EA-F7089FB8DD74}" srcOrd="1" destOrd="0" presId="urn:microsoft.com/office/officeart/2005/8/layout/process1"/>
    <dgm:cxn modelId="{16B62961-32EF-3D4F-8C20-249F879580AF}" type="presOf" srcId="{9FE6756B-1B64-714D-B1BD-16A54BC3BBA8}" destId="{5CB891BC-72F9-7241-B38B-5D3A6E01F9CD}" srcOrd="0" destOrd="0" presId="urn:microsoft.com/office/officeart/2005/8/layout/process1"/>
    <dgm:cxn modelId="{13491266-834F-154C-8F97-12C2DB68A299}" srcId="{685BC260-9293-D347-90A5-9D81F153A380}" destId="{30554F46-6336-2140-A08D-59D35445A893}" srcOrd="2" destOrd="0" parTransId="{3E896E29-E3A2-5E41-9BD1-8CCD6573A16D}" sibTransId="{76653727-F954-F145-9AE5-E3A3B32ECBCB}"/>
    <dgm:cxn modelId="{CA24C34C-7939-434F-9950-12844258D9D9}" srcId="{685BC260-9293-D347-90A5-9D81F153A380}" destId="{B2F10EDF-6265-534D-944C-898D5CC65950}" srcOrd="1" destOrd="0" parTransId="{5607043A-D7E9-4447-A69E-2FE0ED761ABD}" sibTransId="{DD3353C2-1022-E346-A065-068992BCABCC}"/>
    <dgm:cxn modelId="{C1E9DB53-3025-1F4E-993E-F0914F3DD214}" srcId="{685BC260-9293-D347-90A5-9D81F153A380}" destId="{3CA43475-2D03-F94D-974A-0957980274B1}" srcOrd="0" destOrd="0" parTransId="{B5F36CEF-FFBC-AE4F-BF14-FC2FA0DBEAEF}" sibTransId="{9FE6756B-1B64-714D-B1BD-16A54BC3BBA8}"/>
    <dgm:cxn modelId="{766852A6-FD51-7D4E-BC4F-3232A96EF688}" type="presOf" srcId="{685BC260-9293-D347-90A5-9D81F153A380}" destId="{DD7C6D8F-7F74-9A48-B741-70770FF8A264}" srcOrd="0" destOrd="0" presId="urn:microsoft.com/office/officeart/2005/8/layout/process1"/>
    <dgm:cxn modelId="{9DF58AF5-03AF-AC47-8527-D57150342D6E}" type="presOf" srcId="{9FE6756B-1B64-714D-B1BD-16A54BC3BBA8}" destId="{38E8BAEC-9205-1144-ADF7-42B8201BE22D}" srcOrd="1" destOrd="0" presId="urn:microsoft.com/office/officeart/2005/8/layout/process1"/>
    <dgm:cxn modelId="{379B15F7-315A-1641-B400-BE333A2DB751}" type="presOf" srcId="{30554F46-6336-2140-A08D-59D35445A893}" destId="{FCB79495-3266-C641-8F27-FDC06D9E95A0}" srcOrd="0" destOrd="0" presId="urn:microsoft.com/office/officeart/2005/8/layout/process1"/>
    <dgm:cxn modelId="{C5DEC331-89ED-C146-9CF2-E4C582ED56FD}" type="presParOf" srcId="{DD7C6D8F-7F74-9A48-B741-70770FF8A264}" destId="{44E4DEA9-210B-BC4F-A4C4-2A0DFC1CFDA9}" srcOrd="0" destOrd="0" presId="urn:microsoft.com/office/officeart/2005/8/layout/process1"/>
    <dgm:cxn modelId="{43D313CE-0D4E-114B-8680-C147F7797CE0}" type="presParOf" srcId="{DD7C6D8F-7F74-9A48-B741-70770FF8A264}" destId="{5CB891BC-72F9-7241-B38B-5D3A6E01F9CD}" srcOrd="1" destOrd="0" presId="urn:microsoft.com/office/officeart/2005/8/layout/process1"/>
    <dgm:cxn modelId="{669FF355-408C-D348-878F-A40BC818B3FE}" type="presParOf" srcId="{5CB891BC-72F9-7241-B38B-5D3A6E01F9CD}" destId="{38E8BAEC-9205-1144-ADF7-42B8201BE22D}" srcOrd="0" destOrd="0" presId="urn:microsoft.com/office/officeart/2005/8/layout/process1"/>
    <dgm:cxn modelId="{AB0419FB-480C-3944-A02E-7F6CF6D978D4}" type="presParOf" srcId="{DD7C6D8F-7F74-9A48-B741-70770FF8A264}" destId="{A3FF71A1-B70B-8248-858A-09676133F367}" srcOrd="2" destOrd="0" presId="urn:microsoft.com/office/officeart/2005/8/layout/process1"/>
    <dgm:cxn modelId="{136B29D9-8E2A-B749-8091-2E5F5B278116}" type="presParOf" srcId="{DD7C6D8F-7F74-9A48-B741-70770FF8A264}" destId="{B51A878D-41E0-BE42-8E0C-92DED7666956}" srcOrd="3" destOrd="0" presId="urn:microsoft.com/office/officeart/2005/8/layout/process1"/>
    <dgm:cxn modelId="{6C79A9A1-6A9A-184B-90AA-4F0CE2003D01}" type="presParOf" srcId="{B51A878D-41E0-BE42-8E0C-92DED7666956}" destId="{38567903-A522-7E44-93EA-F7089FB8DD74}" srcOrd="0" destOrd="0" presId="urn:microsoft.com/office/officeart/2005/8/layout/process1"/>
    <dgm:cxn modelId="{41ABBCBE-43B2-4747-806B-74C8E402BFB8}" type="presParOf" srcId="{DD7C6D8F-7F74-9A48-B741-70770FF8A264}" destId="{FCB79495-3266-C641-8F27-FDC06D9E95A0}"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5664324-4E25-6C41-879B-F00A9B17C9FD}" type="doc">
      <dgm:prSet loTypeId="urn:microsoft.com/office/officeart/2005/8/layout/venn3" loCatId="relationship" qsTypeId="urn:microsoft.com/office/officeart/2005/8/quickstyle/simple4" qsCatId="simple" csTypeId="urn:microsoft.com/office/officeart/2005/8/colors/accent1_2" csCatId="accent1" phldr="1"/>
      <dgm:spPr/>
      <dgm:t>
        <a:bodyPr/>
        <a:lstStyle/>
        <a:p>
          <a:endParaRPr lang="en-US"/>
        </a:p>
      </dgm:t>
    </dgm:pt>
    <dgm:pt modelId="{0C97F3A5-2BA4-EF43-AA24-8F97BEC0A222}">
      <dgm:prSet custT="1"/>
      <dgm:spPr>
        <a:solidFill>
          <a:srgbClr val="FD66FE">
            <a:alpha val="25000"/>
          </a:srgbClr>
        </a:solidFill>
        <a:ln>
          <a:gradFill flip="none" rotWithShape="1">
            <a:gsLst>
              <a:gs pos="61000">
                <a:srgbClr val="FF6600"/>
              </a:gs>
              <a:gs pos="100000">
                <a:srgbClr val="FFFFFF"/>
              </a:gs>
            </a:gsLst>
            <a:lin ang="0" scaled="1"/>
            <a:tileRect/>
          </a:gradFill>
        </a:ln>
        <a:effectLst>
          <a:glow rad="317500">
            <a:schemeClr val="tx1">
              <a:alpha val="20000"/>
            </a:schemeClr>
          </a:glow>
        </a:effectLst>
        <a:scene3d>
          <a:camera prst="orthographicFront"/>
          <a:lightRig rig="threePt" dir="t"/>
        </a:scene3d>
        <a:sp3d contourW="12700" prstMaterial="softEdge">
          <a:bevelT w="171450" h="165100"/>
          <a:bevelB w="152400" h="165100"/>
          <a:contourClr>
            <a:srgbClr val="FD66FE"/>
          </a:contourClr>
        </a:sp3d>
      </dgm:spPr>
      <dgm:t>
        <a:bodyPr/>
        <a:lstStyle/>
        <a:p>
          <a:pPr rtl="0"/>
          <a:r>
            <a:rPr lang="ga-IE" sz="2200" dirty="0">
              <a:latin typeface="Avenir Next"/>
            </a:rPr>
            <a:t>Faightear gaschealla fola sa smior i lár na gcnámh</a:t>
          </a:r>
        </a:p>
      </dgm:t>
    </dgm:pt>
    <dgm:pt modelId="{F17C2CDD-E3FA-DE42-8A2C-A2B79F8A408D}" type="parTrans" cxnId="{E7E420B4-FF08-9440-8361-88B712417083}">
      <dgm:prSet/>
      <dgm:spPr/>
      <dgm:t>
        <a:bodyPr/>
        <a:lstStyle/>
        <a:p>
          <a:endParaRPr lang="en-US"/>
        </a:p>
      </dgm:t>
    </dgm:pt>
    <dgm:pt modelId="{12B4795D-0F9D-6E47-A93A-DBF0B942E530}" type="sibTrans" cxnId="{E7E420B4-FF08-9440-8361-88B712417083}">
      <dgm:prSet/>
      <dgm:spPr>
        <a:solidFill>
          <a:schemeClr val="bg2">
            <a:lumMod val="50000"/>
          </a:schemeClr>
        </a:solidFill>
      </dgm:spPr>
      <dgm:t>
        <a:bodyPr/>
        <a:lstStyle/>
        <a:p>
          <a:endParaRPr lang="en-US"/>
        </a:p>
      </dgm:t>
    </dgm:pt>
    <dgm:pt modelId="{A306AA25-34BA-1744-9773-E3F62E85758A}">
      <dgm:prSet custT="1"/>
      <dgm:spPr>
        <a:solidFill>
          <a:schemeClr val="accent4">
            <a:lumMod val="75000"/>
            <a:alpha val="34000"/>
          </a:schemeClr>
        </a:solidFill>
        <a:ln>
          <a:solidFill>
            <a:srgbClr val="FF6600"/>
          </a:solidFill>
        </a:ln>
        <a:effectLst>
          <a:glow rad="317500">
            <a:schemeClr val="accent5">
              <a:lumMod val="20000"/>
              <a:lumOff val="80000"/>
              <a:alpha val="33000"/>
            </a:schemeClr>
          </a:glow>
        </a:effectLst>
        <a:scene3d>
          <a:camera prst="orthographicFront"/>
          <a:lightRig rig="twoPt" dir="t"/>
        </a:scene3d>
        <a:sp3d contourW="12700" prstMaterial="metal">
          <a:bevelT w="184150" h="184150"/>
          <a:bevelB w="171450" h="171450"/>
          <a:contourClr>
            <a:srgbClr val="C843FF"/>
          </a:contourClr>
        </a:sp3d>
      </dgm:spPr>
      <dgm:t>
        <a:bodyPr/>
        <a:lstStyle/>
        <a:p>
          <a:pPr rtl="0"/>
          <a:r>
            <a:rPr lang="ga-IE" sz="2200" dirty="0">
              <a:latin typeface="Avenir Next"/>
            </a:rPr>
            <a:t>Is féidir le gaschealla fola difreáil a dhéanamh ina gcealla níos sainfheidhmí, dá leithéidí fuilchealla </a:t>
          </a:r>
          <a:r>
            <a:rPr lang="ga-IE" sz="2200" b="1" dirty="0">
              <a:ln>
                <a:solidFill>
                  <a:srgbClr val="000000"/>
                </a:solidFill>
              </a:ln>
              <a:solidFill>
                <a:srgbClr val="C00000"/>
              </a:solidFill>
              <a:latin typeface="Avenir Next"/>
            </a:rPr>
            <a:t>dearga</a:t>
          </a:r>
        </a:p>
      </dgm:t>
    </dgm:pt>
    <dgm:pt modelId="{7C954333-3BAC-2F4F-A3FF-6E8DFDE05BDE}" type="parTrans" cxnId="{3E32F6D5-F0F2-464D-AAAE-63D482BEE56D}">
      <dgm:prSet/>
      <dgm:spPr/>
      <dgm:t>
        <a:bodyPr/>
        <a:lstStyle/>
        <a:p>
          <a:endParaRPr lang="en-US"/>
        </a:p>
      </dgm:t>
    </dgm:pt>
    <dgm:pt modelId="{112CD519-D972-BA46-95DE-3285C99BC260}" type="sibTrans" cxnId="{3E32F6D5-F0F2-464D-AAAE-63D482BEE56D}">
      <dgm:prSet/>
      <dgm:spPr>
        <a:solidFill>
          <a:schemeClr val="bg2">
            <a:lumMod val="50000"/>
          </a:schemeClr>
        </a:solidFill>
      </dgm:spPr>
      <dgm:t>
        <a:bodyPr/>
        <a:lstStyle/>
        <a:p>
          <a:endParaRPr lang="en-US"/>
        </a:p>
      </dgm:t>
    </dgm:pt>
    <dgm:pt modelId="{0B5D3FF9-8C4E-A84F-808B-B4168113126A}">
      <dgm:prSet custT="1"/>
      <dgm:spPr>
        <a:solidFill>
          <a:schemeClr val="bg2">
            <a:lumMod val="50000"/>
            <a:alpha val="27000"/>
          </a:schemeClr>
        </a:solidFill>
        <a:effectLst>
          <a:glow rad="304800">
            <a:schemeClr val="accent5">
              <a:lumMod val="20000"/>
              <a:lumOff val="80000"/>
              <a:alpha val="30000"/>
            </a:schemeClr>
          </a:glow>
        </a:effectLst>
        <a:scene3d>
          <a:camera prst="orthographicFront"/>
          <a:lightRig rig="twoPt" dir="t"/>
        </a:scene3d>
        <a:sp3d contourW="12700" prstMaterial="metal">
          <a:bevelT w="152400" h="215900"/>
          <a:bevelB w="247650" h="285750"/>
          <a:contourClr>
            <a:schemeClr val="accent4">
              <a:lumMod val="75000"/>
            </a:schemeClr>
          </a:contourClr>
        </a:sp3d>
      </dgm:spPr>
      <dgm:t>
        <a:bodyPr/>
        <a:lstStyle/>
        <a:p>
          <a:pPr rtl="0"/>
          <a:r>
            <a:rPr lang="ga-IE" sz="2200" dirty="0">
              <a:latin typeface="Avenir Next"/>
            </a:rPr>
            <a:t>Ní mhaireann fuilchealla </a:t>
          </a:r>
          <a:r>
            <a:rPr lang="ga-IE" sz="2200" b="1" dirty="0">
              <a:ln>
                <a:solidFill>
                  <a:srgbClr val="000000"/>
                </a:solidFill>
              </a:ln>
              <a:solidFill>
                <a:srgbClr val="C00000"/>
              </a:solidFill>
              <a:latin typeface="Avenir Next"/>
            </a:rPr>
            <a:t>dearga</a:t>
          </a:r>
          <a:r>
            <a:rPr lang="ga-IE" sz="2200" dirty="0">
              <a:latin typeface="Avenir Next"/>
            </a:rPr>
            <a:t> ach ar feadh 120 lá agus dá bhrí sin ní mór iad a athsholáthar de shíor</a:t>
          </a:r>
        </a:p>
      </dgm:t>
    </dgm:pt>
    <dgm:pt modelId="{53E36A81-D11F-2041-B210-2BED3521A38B}" type="parTrans" cxnId="{D36B4D25-1F1F-F848-B6E3-09C60AA6E2B8}">
      <dgm:prSet/>
      <dgm:spPr/>
      <dgm:t>
        <a:bodyPr/>
        <a:lstStyle/>
        <a:p>
          <a:endParaRPr lang="en-US"/>
        </a:p>
      </dgm:t>
    </dgm:pt>
    <dgm:pt modelId="{3AE603D0-8881-A047-A004-00CA6F1B567C}" type="sibTrans" cxnId="{D36B4D25-1F1F-F848-B6E3-09C60AA6E2B8}">
      <dgm:prSet/>
      <dgm:spPr/>
      <dgm:t>
        <a:bodyPr/>
        <a:lstStyle/>
        <a:p>
          <a:endParaRPr lang="en-US"/>
        </a:p>
      </dgm:t>
    </dgm:pt>
    <dgm:pt modelId="{2EA172A4-84F3-2444-8F19-08C8A4F12E89}" type="pres">
      <dgm:prSet presAssocID="{C5664324-4E25-6C41-879B-F00A9B17C9FD}" presName="Name0" presStyleCnt="0">
        <dgm:presLayoutVars>
          <dgm:dir/>
          <dgm:resizeHandles val="exact"/>
        </dgm:presLayoutVars>
      </dgm:prSet>
      <dgm:spPr/>
    </dgm:pt>
    <dgm:pt modelId="{0B79BD8A-8F9C-974B-A6C5-DF377DDAF60D}" type="pres">
      <dgm:prSet presAssocID="{0C97F3A5-2BA4-EF43-AA24-8F97BEC0A222}" presName="Name5" presStyleLbl="vennNode1" presStyleIdx="0" presStyleCnt="3" custScaleX="117438" custScaleY="114557">
        <dgm:presLayoutVars>
          <dgm:bulletEnabled val="1"/>
        </dgm:presLayoutVars>
      </dgm:prSet>
      <dgm:spPr/>
    </dgm:pt>
    <dgm:pt modelId="{7B319A14-5727-7F42-A4D8-72232D00D1F7}" type="pres">
      <dgm:prSet presAssocID="{12B4795D-0F9D-6E47-A93A-DBF0B942E530}" presName="space" presStyleCnt="0"/>
      <dgm:spPr>
        <a:scene3d>
          <a:camera prst="orthographicFront"/>
          <a:lightRig rig="threePt" dir="t"/>
        </a:scene3d>
        <a:sp3d>
          <a:bevelT/>
          <a:bevelB/>
        </a:sp3d>
      </dgm:spPr>
    </dgm:pt>
    <dgm:pt modelId="{24963AC0-0E3D-4E43-BFF2-6228E4106C21}" type="pres">
      <dgm:prSet presAssocID="{A306AA25-34BA-1744-9773-E3F62E85758A}" presName="Name5" presStyleLbl="vennNode1" presStyleIdx="1" presStyleCnt="3" custScaleX="115856" custScaleY="112662">
        <dgm:presLayoutVars>
          <dgm:bulletEnabled val="1"/>
        </dgm:presLayoutVars>
      </dgm:prSet>
      <dgm:spPr/>
    </dgm:pt>
    <dgm:pt modelId="{5D40E4BE-5D67-A943-891C-524338EF3623}" type="pres">
      <dgm:prSet presAssocID="{112CD519-D972-BA46-95DE-3285C99BC260}" presName="space" presStyleCnt="0"/>
      <dgm:spPr>
        <a:scene3d>
          <a:camera prst="orthographicFront"/>
          <a:lightRig rig="threePt" dir="t"/>
        </a:scene3d>
        <a:sp3d>
          <a:bevelT/>
          <a:bevelB/>
        </a:sp3d>
      </dgm:spPr>
    </dgm:pt>
    <dgm:pt modelId="{27E81F7A-4649-2247-A6CA-691146068725}" type="pres">
      <dgm:prSet presAssocID="{0B5D3FF9-8C4E-A84F-808B-B4168113126A}" presName="Name5" presStyleLbl="vennNode1" presStyleIdx="2" presStyleCnt="3" custScaleX="110379" custScaleY="107851">
        <dgm:presLayoutVars>
          <dgm:bulletEnabled val="1"/>
        </dgm:presLayoutVars>
      </dgm:prSet>
      <dgm:spPr/>
    </dgm:pt>
  </dgm:ptLst>
  <dgm:cxnLst>
    <dgm:cxn modelId="{D36B4D25-1F1F-F848-B6E3-09C60AA6E2B8}" srcId="{C5664324-4E25-6C41-879B-F00A9B17C9FD}" destId="{0B5D3FF9-8C4E-A84F-808B-B4168113126A}" srcOrd="2" destOrd="0" parTransId="{53E36A81-D11F-2041-B210-2BED3521A38B}" sibTransId="{3AE603D0-8881-A047-A004-00CA6F1B567C}"/>
    <dgm:cxn modelId="{E3800029-4CC8-4B18-9DB7-E1278B76D32C}" type="presOf" srcId="{0C97F3A5-2BA4-EF43-AA24-8F97BEC0A222}" destId="{0B79BD8A-8F9C-974B-A6C5-DF377DDAF60D}" srcOrd="0" destOrd="0" presId="urn:microsoft.com/office/officeart/2005/8/layout/venn3"/>
    <dgm:cxn modelId="{D75A516A-FCA1-42C1-82FE-5C1D0CDBC579}" type="presOf" srcId="{C5664324-4E25-6C41-879B-F00A9B17C9FD}" destId="{2EA172A4-84F3-2444-8F19-08C8A4F12E89}" srcOrd="0" destOrd="0" presId="urn:microsoft.com/office/officeart/2005/8/layout/venn3"/>
    <dgm:cxn modelId="{84F72793-AF21-4FC2-BC78-CCB298C5952D}" type="presOf" srcId="{0B5D3FF9-8C4E-A84F-808B-B4168113126A}" destId="{27E81F7A-4649-2247-A6CA-691146068725}" srcOrd="0" destOrd="0" presId="urn:microsoft.com/office/officeart/2005/8/layout/venn3"/>
    <dgm:cxn modelId="{A7BF259B-7E30-480A-92C0-5F656240F649}" type="presOf" srcId="{A306AA25-34BA-1744-9773-E3F62E85758A}" destId="{24963AC0-0E3D-4E43-BFF2-6228E4106C21}" srcOrd="0" destOrd="0" presId="urn:microsoft.com/office/officeart/2005/8/layout/venn3"/>
    <dgm:cxn modelId="{E7E420B4-FF08-9440-8361-88B712417083}" srcId="{C5664324-4E25-6C41-879B-F00A9B17C9FD}" destId="{0C97F3A5-2BA4-EF43-AA24-8F97BEC0A222}" srcOrd="0" destOrd="0" parTransId="{F17C2CDD-E3FA-DE42-8A2C-A2B79F8A408D}" sibTransId="{12B4795D-0F9D-6E47-A93A-DBF0B942E530}"/>
    <dgm:cxn modelId="{3E32F6D5-F0F2-464D-AAAE-63D482BEE56D}" srcId="{C5664324-4E25-6C41-879B-F00A9B17C9FD}" destId="{A306AA25-34BA-1744-9773-E3F62E85758A}" srcOrd="1" destOrd="0" parTransId="{7C954333-3BAC-2F4F-A3FF-6E8DFDE05BDE}" sibTransId="{112CD519-D972-BA46-95DE-3285C99BC260}"/>
    <dgm:cxn modelId="{0AAABDB8-0949-4F0E-9180-E936E159FA8B}" type="presParOf" srcId="{2EA172A4-84F3-2444-8F19-08C8A4F12E89}" destId="{0B79BD8A-8F9C-974B-A6C5-DF377DDAF60D}" srcOrd="0" destOrd="0" presId="urn:microsoft.com/office/officeart/2005/8/layout/venn3"/>
    <dgm:cxn modelId="{A0632DF5-5390-4A1D-92B5-390C70B55C09}" type="presParOf" srcId="{2EA172A4-84F3-2444-8F19-08C8A4F12E89}" destId="{7B319A14-5727-7F42-A4D8-72232D00D1F7}" srcOrd="1" destOrd="0" presId="urn:microsoft.com/office/officeart/2005/8/layout/venn3"/>
    <dgm:cxn modelId="{CC962F17-9C78-4A16-8427-3FBB38B40A1E}" type="presParOf" srcId="{2EA172A4-84F3-2444-8F19-08C8A4F12E89}" destId="{24963AC0-0E3D-4E43-BFF2-6228E4106C21}" srcOrd="2" destOrd="0" presId="urn:microsoft.com/office/officeart/2005/8/layout/venn3"/>
    <dgm:cxn modelId="{B921DCE0-D87E-4B33-877A-DD1F89178849}" type="presParOf" srcId="{2EA172A4-84F3-2444-8F19-08C8A4F12E89}" destId="{5D40E4BE-5D67-A943-891C-524338EF3623}" srcOrd="3" destOrd="0" presId="urn:microsoft.com/office/officeart/2005/8/layout/venn3"/>
    <dgm:cxn modelId="{668DADA2-3292-41C4-A8D8-51D24D1F71D8}" type="presParOf" srcId="{2EA172A4-84F3-2444-8F19-08C8A4F12E89}" destId="{27E81F7A-4649-2247-A6CA-691146068725}" srcOrd="4" destOrd="0" presId="urn:microsoft.com/office/officeart/2005/8/layout/venn3"/>
  </dgm:cxnLst>
  <dgm:bg>
    <a:effectLst>
      <a:glow rad="101600">
        <a:schemeClr val="accent5">
          <a:lumMod val="20000"/>
          <a:lumOff val="80000"/>
          <a:alpha val="75000"/>
        </a:schemeClr>
      </a:glo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9C2E4DE-ABBA-D74A-B0D7-85DD072D565B}"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B6705E49-390D-584E-B9A3-E6764C89238C}">
      <dgm:prSet custT="1"/>
      <dgm:spPr>
        <a:solidFill>
          <a:srgbClr val="2A2035"/>
        </a:solidFill>
        <a:effectLst>
          <a:glow rad="127000">
            <a:srgbClr val="FF0000">
              <a:alpha val="75000"/>
            </a:srgbClr>
          </a:glow>
        </a:effectLst>
        <a:scene3d>
          <a:camera prst="orthographicFront"/>
          <a:lightRig rig="threePt" dir="t"/>
        </a:scene3d>
        <a:sp3d contourW="12700" prstMaterial="plastic">
          <a:bevelT w="127000" h="127000"/>
          <a:bevelB w="133350" h="127000"/>
          <a:contourClr>
            <a:schemeClr val="tx1">
              <a:lumMod val="85000"/>
            </a:schemeClr>
          </a:contourClr>
        </a:sp3d>
      </dgm:spPr>
      <dgm:t>
        <a:bodyPr/>
        <a:lstStyle/>
        <a:p>
          <a:pPr algn="ctr" rtl="0"/>
          <a:r>
            <a:rPr lang="ga-IE" sz="1600">
              <a:latin typeface="Avenir Next"/>
            </a:rPr>
            <a:t> </a:t>
          </a:r>
          <a:r>
            <a:rPr lang="ga-IE" sz="2200">
              <a:latin typeface="Avenir Next"/>
            </a:rPr>
            <a:t>Roinnigí in bhur mbeirteanna</a:t>
          </a:r>
        </a:p>
      </dgm:t>
    </dgm:pt>
    <dgm:pt modelId="{5EE761F6-AD87-CA40-8D83-390FD8AA1ECD}" type="parTrans" cxnId="{05954C9D-3CB4-734C-8B31-B3F0C6E101C9}">
      <dgm:prSet/>
      <dgm:spPr/>
      <dgm:t>
        <a:bodyPr/>
        <a:lstStyle/>
        <a:p>
          <a:endParaRPr lang="en-US"/>
        </a:p>
      </dgm:t>
    </dgm:pt>
    <dgm:pt modelId="{69283906-2668-AE40-B053-D7884A733889}" type="sibTrans" cxnId="{05954C9D-3CB4-734C-8B31-B3F0C6E101C9}">
      <dgm:prSet/>
      <dgm:spPr>
        <a:ln>
          <a:solidFill>
            <a:schemeClr val="tx1"/>
          </a:solidFill>
        </a:ln>
      </dgm:spPr>
      <dgm:t>
        <a:bodyPr/>
        <a:lstStyle/>
        <a:p>
          <a:endParaRPr lang="en-US"/>
        </a:p>
      </dgm:t>
    </dgm:pt>
    <dgm:pt modelId="{E09AE4D7-3FCA-8145-8C3D-7AA4FEE370A3}">
      <dgm:prSet custT="1"/>
      <dgm:spPr>
        <a:solidFill>
          <a:srgbClr val="2A2035"/>
        </a:solidFill>
        <a:effectLst>
          <a:glow rad="177800">
            <a:srgbClr val="FF6600">
              <a:alpha val="77000"/>
            </a:srgbClr>
          </a:glow>
        </a:effectLst>
        <a:scene3d>
          <a:camera prst="orthographicFront"/>
          <a:lightRig rig="threePt" dir="t"/>
        </a:scene3d>
        <a:sp3d contourW="12700" prstMaterial="plastic">
          <a:bevelT w="127000" h="127000"/>
          <a:bevelB w="127000" h="127000"/>
          <a:contourClr>
            <a:schemeClr val="tx1">
              <a:lumMod val="95000"/>
            </a:schemeClr>
          </a:contourClr>
        </a:sp3d>
      </dgm:spPr>
      <dgm:t>
        <a:bodyPr/>
        <a:lstStyle/>
        <a:p>
          <a:pPr algn="ctr" rtl="0"/>
          <a:r>
            <a:rPr lang="ga-IE" sz="2200">
              <a:latin typeface="Avenir Next"/>
            </a:rPr>
            <a:t>Leagan amach na cartaí ar fad aghaidh aníos</a:t>
          </a:r>
        </a:p>
      </dgm:t>
    </dgm:pt>
    <dgm:pt modelId="{4133EF24-8847-0840-B368-408DBC29DB68}" type="parTrans" cxnId="{7B798400-369F-4948-844A-248B95880F69}">
      <dgm:prSet/>
      <dgm:spPr/>
      <dgm:t>
        <a:bodyPr/>
        <a:lstStyle/>
        <a:p>
          <a:endParaRPr lang="en-US"/>
        </a:p>
      </dgm:t>
    </dgm:pt>
    <dgm:pt modelId="{B867A131-5E88-F243-B57E-6A7B3A62E944}" type="sibTrans" cxnId="{7B798400-369F-4948-844A-248B95880F69}">
      <dgm:prSet/>
      <dgm:spPr>
        <a:ln>
          <a:solidFill>
            <a:schemeClr val="tx1"/>
          </a:solidFill>
        </a:ln>
      </dgm:spPr>
      <dgm:t>
        <a:bodyPr/>
        <a:lstStyle/>
        <a:p>
          <a:endParaRPr lang="en-US"/>
        </a:p>
      </dgm:t>
    </dgm:pt>
    <dgm:pt modelId="{D0368078-3372-874A-B7C6-E823B2846279}">
      <dgm:prSet custT="1"/>
      <dgm:spPr>
        <a:solidFill>
          <a:srgbClr val="2A2035"/>
        </a:solidFill>
        <a:effectLst>
          <a:glow rad="139700">
            <a:srgbClr val="FFFF00">
              <a:alpha val="75000"/>
            </a:srgbClr>
          </a:glow>
        </a:effectLst>
        <a:scene3d>
          <a:camera prst="orthographicFront"/>
          <a:lightRig rig="threePt" dir="t"/>
        </a:scene3d>
        <a:sp3d contourW="12700" prstMaterial="plastic">
          <a:bevelT w="133350" h="133350"/>
          <a:bevelB w="139700" h="127000"/>
          <a:contourClr>
            <a:schemeClr val="tx1">
              <a:lumMod val="85000"/>
            </a:schemeClr>
          </a:contourClr>
        </a:sp3d>
      </dgm:spPr>
      <dgm:t>
        <a:bodyPr/>
        <a:lstStyle/>
        <a:p>
          <a:pPr algn="ctr" rtl="0"/>
          <a:r>
            <a:rPr lang="ga-IE" sz="2200">
              <a:latin typeface="Avenir Next"/>
            </a:rPr>
            <a:t>Roghnaíonn beirt amháin cárta gan é a thaispeáint do dhuine ar bith</a:t>
          </a:r>
        </a:p>
      </dgm:t>
    </dgm:pt>
    <dgm:pt modelId="{F96C39BC-1A1E-8C43-9B1D-7ACC4A41C114}" type="parTrans" cxnId="{949DF565-4D9D-AC4F-B285-CC1B320509C6}">
      <dgm:prSet/>
      <dgm:spPr/>
      <dgm:t>
        <a:bodyPr/>
        <a:lstStyle/>
        <a:p>
          <a:endParaRPr lang="en-US"/>
        </a:p>
      </dgm:t>
    </dgm:pt>
    <dgm:pt modelId="{1E1B2B22-5FC8-AD41-86D0-A0C42FF65613}" type="sibTrans" cxnId="{949DF565-4D9D-AC4F-B285-CC1B320509C6}">
      <dgm:prSet/>
      <dgm:spPr>
        <a:ln>
          <a:solidFill>
            <a:schemeClr val="tx1"/>
          </a:solidFill>
        </a:ln>
      </dgm:spPr>
      <dgm:t>
        <a:bodyPr/>
        <a:lstStyle/>
        <a:p>
          <a:endParaRPr lang="en-US"/>
        </a:p>
      </dgm:t>
    </dgm:pt>
    <dgm:pt modelId="{E11E4288-7266-E449-98DA-DC45034B62B2}">
      <dgm:prSet custT="1"/>
      <dgm:spPr>
        <a:solidFill>
          <a:srgbClr val="2A2035"/>
        </a:solidFill>
        <a:effectLst>
          <a:glow rad="190500">
            <a:schemeClr val="accent3">
              <a:lumMod val="75000"/>
              <a:alpha val="75000"/>
            </a:schemeClr>
          </a:glow>
        </a:effectLst>
        <a:scene3d>
          <a:camera prst="orthographicFront"/>
          <a:lightRig rig="threePt" dir="t"/>
        </a:scene3d>
        <a:sp3d contourW="12700" prstMaterial="plastic">
          <a:bevelT/>
          <a:bevelB/>
          <a:contourClr>
            <a:schemeClr val="tx1">
              <a:lumMod val="95000"/>
            </a:schemeClr>
          </a:contourClr>
        </a:sp3d>
      </dgm:spPr>
      <dgm:t>
        <a:bodyPr/>
        <a:lstStyle/>
        <a:p>
          <a:pPr algn="ctr" rtl="0"/>
          <a:r>
            <a:rPr lang="ga-IE" sz="2200">
              <a:latin typeface="Avenir Next"/>
            </a:rPr>
            <a:t>Léann an bheirt amach an cur síos atá scríofa ar an gcárta a roghnaigh siad</a:t>
          </a:r>
        </a:p>
      </dgm:t>
    </dgm:pt>
    <dgm:pt modelId="{FE952CB9-F55C-9E4E-B2E5-CC4D4A076CFD}" type="parTrans" cxnId="{D26CDDA8-CD31-124D-9BB9-8793230F8233}">
      <dgm:prSet/>
      <dgm:spPr/>
      <dgm:t>
        <a:bodyPr/>
        <a:lstStyle/>
        <a:p>
          <a:endParaRPr lang="en-US"/>
        </a:p>
      </dgm:t>
    </dgm:pt>
    <dgm:pt modelId="{CC67AA46-BAB9-ED47-A1D6-3167496EBAE3}" type="sibTrans" cxnId="{D26CDDA8-CD31-124D-9BB9-8793230F8233}">
      <dgm:prSet/>
      <dgm:spPr>
        <a:ln>
          <a:solidFill>
            <a:schemeClr val="tx1"/>
          </a:solidFill>
        </a:ln>
      </dgm:spPr>
      <dgm:t>
        <a:bodyPr/>
        <a:lstStyle/>
        <a:p>
          <a:endParaRPr lang="en-US"/>
        </a:p>
      </dgm:t>
    </dgm:pt>
    <dgm:pt modelId="{65F6DF08-64E6-8A41-AF9A-FEA1A856B586}">
      <dgm:prSet custT="1"/>
      <dgm:spPr>
        <a:solidFill>
          <a:srgbClr val="2A2035"/>
        </a:solidFill>
        <a:effectLst>
          <a:glow rad="203200">
            <a:srgbClr val="1A96AF">
              <a:alpha val="75000"/>
            </a:srgbClr>
          </a:glow>
        </a:effectLst>
        <a:scene3d>
          <a:camera prst="orthographicFront"/>
          <a:lightRig rig="threePt" dir="t"/>
        </a:scene3d>
        <a:sp3d contourW="12700" prstMaterial="plastic">
          <a:bevelT w="127000" h="127000"/>
          <a:bevelB w="127000" h="127000"/>
          <a:contourClr>
            <a:schemeClr val="tx1">
              <a:lumMod val="95000"/>
            </a:schemeClr>
          </a:contourClr>
        </a:sp3d>
      </dgm:spPr>
      <dgm:t>
        <a:bodyPr/>
        <a:lstStyle/>
        <a:p>
          <a:pPr algn="ctr"/>
          <a:r>
            <a:rPr lang="ga-IE" sz="2200">
              <a:latin typeface="Avenir Next"/>
            </a:rPr>
            <a:t>Déanann an rang iarracht a dhéanamh amach cén ghaschill a roghnaigh an bheirt</a:t>
          </a:r>
        </a:p>
      </dgm:t>
    </dgm:pt>
    <dgm:pt modelId="{20D87494-9F71-2841-A4F3-2FF6406BA751}" type="parTrans" cxnId="{3A6E9CB0-FF4F-2F49-BB5B-64B0CDBEAEF7}">
      <dgm:prSet/>
      <dgm:spPr/>
      <dgm:t>
        <a:bodyPr/>
        <a:lstStyle/>
        <a:p>
          <a:endParaRPr lang="en-US"/>
        </a:p>
      </dgm:t>
    </dgm:pt>
    <dgm:pt modelId="{4D89562F-9734-2946-BA97-ED46F51CE3A6}" type="sibTrans" cxnId="{3A6E9CB0-FF4F-2F49-BB5B-64B0CDBEAEF7}">
      <dgm:prSet/>
      <dgm:spPr>
        <a:ln>
          <a:solidFill>
            <a:schemeClr val="tx1"/>
          </a:solidFill>
        </a:ln>
      </dgm:spPr>
      <dgm:t>
        <a:bodyPr/>
        <a:lstStyle/>
        <a:p>
          <a:endParaRPr lang="en-US"/>
        </a:p>
      </dgm:t>
    </dgm:pt>
    <dgm:pt modelId="{ACDEBAC7-B667-784F-AC8A-8C549A8706E3}" type="pres">
      <dgm:prSet presAssocID="{79C2E4DE-ABBA-D74A-B0D7-85DD072D565B}" presName="linear" presStyleCnt="0">
        <dgm:presLayoutVars>
          <dgm:animLvl val="lvl"/>
          <dgm:resizeHandles val="exact"/>
        </dgm:presLayoutVars>
      </dgm:prSet>
      <dgm:spPr/>
    </dgm:pt>
    <dgm:pt modelId="{8A120AD0-EF28-2344-8717-FBB190CC186F}" type="pres">
      <dgm:prSet presAssocID="{B6705E49-390D-584E-B9A3-E6764C89238C}" presName="parentText" presStyleLbl="node1" presStyleIdx="0" presStyleCnt="5" custLinFactNeighborY="41482">
        <dgm:presLayoutVars>
          <dgm:chMax val="0"/>
          <dgm:bulletEnabled val="1"/>
        </dgm:presLayoutVars>
      </dgm:prSet>
      <dgm:spPr/>
    </dgm:pt>
    <dgm:pt modelId="{E7ED98AD-032C-7642-9B8E-EB16B1927A8D}" type="pres">
      <dgm:prSet presAssocID="{69283906-2668-AE40-B053-D7884A733889}" presName="spacer" presStyleCnt="0"/>
      <dgm:spPr/>
    </dgm:pt>
    <dgm:pt modelId="{C2034ECE-0A50-0E41-A986-9C8546223583}" type="pres">
      <dgm:prSet presAssocID="{E09AE4D7-3FCA-8145-8C3D-7AA4FEE370A3}" presName="parentText" presStyleLbl="node1" presStyleIdx="1" presStyleCnt="5" custLinFactNeighborY="30441">
        <dgm:presLayoutVars>
          <dgm:chMax val="0"/>
          <dgm:bulletEnabled val="1"/>
        </dgm:presLayoutVars>
      </dgm:prSet>
      <dgm:spPr/>
    </dgm:pt>
    <dgm:pt modelId="{BCBBF2AD-989C-D34F-B04C-F5FE03A33D3F}" type="pres">
      <dgm:prSet presAssocID="{B867A131-5E88-F243-B57E-6A7B3A62E944}" presName="spacer" presStyleCnt="0"/>
      <dgm:spPr/>
    </dgm:pt>
    <dgm:pt modelId="{F257238D-BA36-C34C-B84D-83CFA5B214AA}" type="pres">
      <dgm:prSet presAssocID="{D0368078-3372-874A-B7C6-E823B2846279}" presName="parentText" presStyleLbl="node1" presStyleIdx="2" presStyleCnt="5" custLinFactNeighborY="19484">
        <dgm:presLayoutVars>
          <dgm:chMax val="0"/>
          <dgm:bulletEnabled val="1"/>
        </dgm:presLayoutVars>
      </dgm:prSet>
      <dgm:spPr/>
    </dgm:pt>
    <dgm:pt modelId="{A5981920-2852-554D-ADEB-BA9DB7E3C8F4}" type="pres">
      <dgm:prSet presAssocID="{1E1B2B22-5FC8-AD41-86D0-A0C42FF65613}" presName="spacer" presStyleCnt="0"/>
      <dgm:spPr/>
    </dgm:pt>
    <dgm:pt modelId="{935839D9-CEFF-D04E-92D0-AF9AE0A6C483}" type="pres">
      <dgm:prSet presAssocID="{E11E4288-7266-E449-98DA-DC45034B62B2}" presName="parentText" presStyleLbl="node1" presStyleIdx="3" presStyleCnt="5" custLinFactNeighborY="13867">
        <dgm:presLayoutVars>
          <dgm:chMax val="0"/>
          <dgm:bulletEnabled val="1"/>
        </dgm:presLayoutVars>
      </dgm:prSet>
      <dgm:spPr/>
    </dgm:pt>
    <dgm:pt modelId="{79BA8433-6A08-9745-98F5-A93F1AFDF83D}" type="pres">
      <dgm:prSet presAssocID="{CC67AA46-BAB9-ED47-A1D6-3167496EBAE3}" presName="spacer" presStyleCnt="0"/>
      <dgm:spPr/>
    </dgm:pt>
    <dgm:pt modelId="{A9C1176C-090C-7F48-8AC0-4C57C1EEC428}" type="pres">
      <dgm:prSet presAssocID="{65F6DF08-64E6-8A41-AF9A-FEA1A856B586}" presName="parentText" presStyleLbl="node1" presStyleIdx="4" presStyleCnt="5" custLinFactNeighborY="42597">
        <dgm:presLayoutVars>
          <dgm:chMax val="0"/>
          <dgm:bulletEnabled val="1"/>
        </dgm:presLayoutVars>
      </dgm:prSet>
      <dgm:spPr/>
    </dgm:pt>
  </dgm:ptLst>
  <dgm:cxnLst>
    <dgm:cxn modelId="{7B798400-369F-4948-844A-248B95880F69}" srcId="{79C2E4DE-ABBA-D74A-B0D7-85DD072D565B}" destId="{E09AE4D7-3FCA-8145-8C3D-7AA4FEE370A3}" srcOrd="1" destOrd="0" parTransId="{4133EF24-8847-0840-B368-408DBC29DB68}" sibTransId="{B867A131-5E88-F243-B57E-6A7B3A62E944}"/>
    <dgm:cxn modelId="{75BF8114-0BCE-496D-8A23-E7E5938822FE}" type="presOf" srcId="{E11E4288-7266-E449-98DA-DC45034B62B2}" destId="{935839D9-CEFF-D04E-92D0-AF9AE0A6C483}" srcOrd="0" destOrd="0" presId="urn:microsoft.com/office/officeart/2005/8/layout/vList2"/>
    <dgm:cxn modelId="{CE3BEC34-9B9F-452C-99F4-9D89F7C65901}" type="presOf" srcId="{E09AE4D7-3FCA-8145-8C3D-7AA4FEE370A3}" destId="{C2034ECE-0A50-0E41-A986-9C8546223583}" srcOrd="0" destOrd="0" presId="urn:microsoft.com/office/officeart/2005/8/layout/vList2"/>
    <dgm:cxn modelId="{949DF565-4D9D-AC4F-B285-CC1B320509C6}" srcId="{79C2E4DE-ABBA-D74A-B0D7-85DD072D565B}" destId="{D0368078-3372-874A-B7C6-E823B2846279}" srcOrd="2" destOrd="0" parTransId="{F96C39BC-1A1E-8C43-9B1D-7ACC4A41C114}" sibTransId="{1E1B2B22-5FC8-AD41-86D0-A0C42FF65613}"/>
    <dgm:cxn modelId="{90D55B78-07C0-4A99-A773-F05A7F856D46}" type="presOf" srcId="{65F6DF08-64E6-8A41-AF9A-FEA1A856B586}" destId="{A9C1176C-090C-7F48-8AC0-4C57C1EEC428}" srcOrd="0" destOrd="0" presId="urn:microsoft.com/office/officeart/2005/8/layout/vList2"/>
    <dgm:cxn modelId="{9F699B92-4709-4F1B-9661-671E5784D228}" type="presOf" srcId="{B6705E49-390D-584E-B9A3-E6764C89238C}" destId="{8A120AD0-EF28-2344-8717-FBB190CC186F}" srcOrd="0" destOrd="0" presId="urn:microsoft.com/office/officeart/2005/8/layout/vList2"/>
    <dgm:cxn modelId="{05954C9D-3CB4-734C-8B31-B3F0C6E101C9}" srcId="{79C2E4DE-ABBA-D74A-B0D7-85DD072D565B}" destId="{B6705E49-390D-584E-B9A3-E6764C89238C}" srcOrd="0" destOrd="0" parTransId="{5EE761F6-AD87-CA40-8D83-390FD8AA1ECD}" sibTransId="{69283906-2668-AE40-B053-D7884A733889}"/>
    <dgm:cxn modelId="{D26CDDA8-CD31-124D-9BB9-8793230F8233}" srcId="{79C2E4DE-ABBA-D74A-B0D7-85DD072D565B}" destId="{E11E4288-7266-E449-98DA-DC45034B62B2}" srcOrd="3" destOrd="0" parTransId="{FE952CB9-F55C-9E4E-B2E5-CC4D4A076CFD}" sibTransId="{CC67AA46-BAB9-ED47-A1D6-3167496EBAE3}"/>
    <dgm:cxn modelId="{3A6E9CB0-FF4F-2F49-BB5B-64B0CDBEAEF7}" srcId="{79C2E4DE-ABBA-D74A-B0D7-85DD072D565B}" destId="{65F6DF08-64E6-8A41-AF9A-FEA1A856B586}" srcOrd="4" destOrd="0" parTransId="{20D87494-9F71-2841-A4F3-2FF6406BA751}" sibTransId="{4D89562F-9734-2946-BA97-ED46F51CE3A6}"/>
    <dgm:cxn modelId="{011F9DC1-486D-4CBF-A9D8-1AE0194B9F94}" type="presOf" srcId="{D0368078-3372-874A-B7C6-E823B2846279}" destId="{F257238D-BA36-C34C-B84D-83CFA5B214AA}" srcOrd="0" destOrd="0" presId="urn:microsoft.com/office/officeart/2005/8/layout/vList2"/>
    <dgm:cxn modelId="{478ADBC5-9E56-4508-B809-19239E83B1BE}" type="presOf" srcId="{79C2E4DE-ABBA-D74A-B0D7-85DD072D565B}" destId="{ACDEBAC7-B667-784F-AC8A-8C549A8706E3}" srcOrd="0" destOrd="0" presId="urn:microsoft.com/office/officeart/2005/8/layout/vList2"/>
    <dgm:cxn modelId="{0B3F5132-04FE-47A0-9FFD-D71D8332F1C1}" type="presParOf" srcId="{ACDEBAC7-B667-784F-AC8A-8C549A8706E3}" destId="{8A120AD0-EF28-2344-8717-FBB190CC186F}" srcOrd="0" destOrd="0" presId="urn:microsoft.com/office/officeart/2005/8/layout/vList2"/>
    <dgm:cxn modelId="{AAA09896-B4BE-4B05-8277-7E8F9812C118}" type="presParOf" srcId="{ACDEBAC7-B667-784F-AC8A-8C549A8706E3}" destId="{E7ED98AD-032C-7642-9B8E-EB16B1927A8D}" srcOrd="1" destOrd="0" presId="urn:microsoft.com/office/officeart/2005/8/layout/vList2"/>
    <dgm:cxn modelId="{986BE269-0C6F-44B1-993F-DEB14957C2B6}" type="presParOf" srcId="{ACDEBAC7-B667-784F-AC8A-8C549A8706E3}" destId="{C2034ECE-0A50-0E41-A986-9C8546223583}" srcOrd="2" destOrd="0" presId="urn:microsoft.com/office/officeart/2005/8/layout/vList2"/>
    <dgm:cxn modelId="{81AA9D49-76F5-4218-BEF8-C8D94B66A535}" type="presParOf" srcId="{ACDEBAC7-B667-784F-AC8A-8C549A8706E3}" destId="{BCBBF2AD-989C-D34F-B04C-F5FE03A33D3F}" srcOrd="3" destOrd="0" presId="urn:microsoft.com/office/officeart/2005/8/layout/vList2"/>
    <dgm:cxn modelId="{46FCC40B-DA97-4219-87AC-52E98FA5B7CA}" type="presParOf" srcId="{ACDEBAC7-B667-784F-AC8A-8C549A8706E3}" destId="{F257238D-BA36-C34C-B84D-83CFA5B214AA}" srcOrd="4" destOrd="0" presId="urn:microsoft.com/office/officeart/2005/8/layout/vList2"/>
    <dgm:cxn modelId="{86403EAF-3DF5-4B26-97B8-B935E78B730E}" type="presParOf" srcId="{ACDEBAC7-B667-784F-AC8A-8C549A8706E3}" destId="{A5981920-2852-554D-ADEB-BA9DB7E3C8F4}" srcOrd="5" destOrd="0" presId="urn:microsoft.com/office/officeart/2005/8/layout/vList2"/>
    <dgm:cxn modelId="{1027984F-DDC0-4C4B-9EA6-018DDDE6BBD5}" type="presParOf" srcId="{ACDEBAC7-B667-784F-AC8A-8C549A8706E3}" destId="{935839D9-CEFF-D04E-92D0-AF9AE0A6C483}" srcOrd="6" destOrd="0" presId="urn:microsoft.com/office/officeart/2005/8/layout/vList2"/>
    <dgm:cxn modelId="{E842FAAF-23B8-45EA-95D2-24C854A80D32}" type="presParOf" srcId="{ACDEBAC7-B667-784F-AC8A-8C549A8706E3}" destId="{79BA8433-6A08-9745-98F5-A93F1AFDF83D}" srcOrd="7" destOrd="0" presId="urn:microsoft.com/office/officeart/2005/8/layout/vList2"/>
    <dgm:cxn modelId="{A50A91CF-83E4-453C-B9E8-C8D4B54C8271}" type="presParOf" srcId="{ACDEBAC7-B667-784F-AC8A-8C549A8706E3}" destId="{A9C1176C-090C-7F48-8AC0-4C57C1EEC42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9C2E4DE-ABBA-D74A-B0D7-85DD072D565B}"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B6705E49-390D-584E-B9A3-E6764C89238C}">
      <dgm:prSet custT="1"/>
      <dgm:spPr>
        <a:solidFill>
          <a:srgbClr val="2A2035"/>
        </a:solidFill>
        <a:effectLst>
          <a:glow rad="127000">
            <a:srgbClr val="FF0000">
              <a:alpha val="75000"/>
            </a:srgbClr>
          </a:glow>
        </a:effectLst>
        <a:scene3d>
          <a:camera prst="orthographicFront"/>
          <a:lightRig rig="threePt" dir="t"/>
        </a:scene3d>
        <a:sp3d contourW="12700" prstMaterial="plastic">
          <a:bevelT w="127000" h="127000"/>
          <a:bevelB w="133350" h="127000"/>
          <a:contourClr>
            <a:schemeClr val="tx1">
              <a:lumMod val="85000"/>
            </a:schemeClr>
          </a:contourClr>
        </a:sp3d>
      </dgm:spPr>
      <dgm:t>
        <a:bodyPr/>
        <a:lstStyle/>
        <a:p>
          <a:pPr algn="ctr" rtl="0"/>
          <a:r>
            <a:rPr lang="ga-IE" sz="1600">
              <a:latin typeface="Avenir Next"/>
            </a:rPr>
            <a:t> </a:t>
          </a:r>
          <a:r>
            <a:rPr lang="ga-IE" sz="2000">
              <a:latin typeface="Avenir Next"/>
            </a:rPr>
            <a:t>Roinnigí in bhur mbeirteanna</a:t>
          </a:r>
        </a:p>
      </dgm:t>
    </dgm:pt>
    <dgm:pt modelId="{5EE761F6-AD87-CA40-8D83-390FD8AA1ECD}" type="parTrans" cxnId="{05954C9D-3CB4-734C-8B31-B3F0C6E101C9}">
      <dgm:prSet/>
      <dgm:spPr/>
      <dgm:t>
        <a:bodyPr/>
        <a:lstStyle/>
        <a:p>
          <a:endParaRPr lang="en-US"/>
        </a:p>
      </dgm:t>
    </dgm:pt>
    <dgm:pt modelId="{69283906-2668-AE40-B053-D7884A733889}" type="sibTrans" cxnId="{05954C9D-3CB4-734C-8B31-B3F0C6E101C9}">
      <dgm:prSet/>
      <dgm:spPr>
        <a:ln>
          <a:solidFill>
            <a:schemeClr val="tx1"/>
          </a:solidFill>
        </a:ln>
      </dgm:spPr>
      <dgm:t>
        <a:bodyPr/>
        <a:lstStyle/>
        <a:p>
          <a:endParaRPr lang="en-US"/>
        </a:p>
      </dgm:t>
    </dgm:pt>
    <dgm:pt modelId="{E09AE4D7-3FCA-8145-8C3D-7AA4FEE370A3}">
      <dgm:prSet custT="1"/>
      <dgm:spPr>
        <a:solidFill>
          <a:srgbClr val="2A2035"/>
        </a:solidFill>
        <a:effectLst>
          <a:glow rad="177800">
            <a:srgbClr val="FF6600">
              <a:alpha val="77000"/>
            </a:srgbClr>
          </a:glow>
        </a:effectLst>
        <a:scene3d>
          <a:camera prst="orthographicFront"/>
          <a:lightRig rig="threePt" dir="t"/>
        </a:scene3d>
        <a:sp3d contourW="12700" prstMaterial="plastic">
          <a:bevelT w="127000" h="127000"/>
          <a:bevelB w="127000" h="127000"/>
          <a:contourClr>
            <a:schemeClr val="tx1">
              <a:lumMod val="95000"/>
            </a:schemeClr>
          </a:contourClr>
        </a:sp3d>
      </dgm:spPr>
      <dgm:t>
        <a:bodyPr/>
        <a:lstStyle/>
        <a:p>
          <a:pPr algn="ctr" rtl="0"/>
          <a:r>
            <a:rPr lang="ga-IE" sz="2000">
              <a:latin typeface="Avenir Next"/>
            </a:rPr>
            <a:t>Déan na cartaí a shuaitheadh agus roinn leath na gcártaí aghaidh síos ar gach imreoir </a:t>
          </a:r>
        </a:p>
      </dgm:t>
    </dgm:pt>
    <dgm:pt modelId="{4133EF24-8847-0840-B368-408DBC29DB68}" type="parTrans" cxnId="{7B798400-369F-4948-844A-248B95880F69}">
      <dgm:prSet/>
      <dgm:spPr/>
      <dgm:t>
        <a:bodyPr/>
        <a:lstStyle/>
        <a:p>
          <a:endParaRPr lang="en-US"/>
        </a:p>
      </dgm:t>
    </dgm:pt>
    <dgm:pt modelId="{B867A131-5E88-F243-B57E-6A7B3A62E944}" type="sibTrans" cxnId="{7B798400-369F-4948-844A-248B95880F69}">
      <dgm:prSet/>
      <dgm:spPr>
        <a:ln>
          <a:solidFill>
            <a:schemeClr val="tx1"/>
          </a:solidFill>
        </a:ln>
      </dgm:spPr>
      <dgm:t>
        <a:bodyPr/>
        <a:lstStyle/>
        <a:p>
          <a:endParaRPr lang="en-US"/>
        </a:p>
      </dgm:t>
    </dgm:pt>
    <dgm:pt modelId="{D0368078-3372-874A-B7C6-E823B2846279}">
      <dgm:prSet custT="1"/>
      <dgm:spPr>
        <a:solidFill>
          <a:srgbClr val="2A2035"/>
        </a:solidFill>
        <a:effectLst>
          <a:glow rad="139700">
            <a:srgbClr val="FFFF00">
              <a:alpha val="75000"/>
            </a:srgbClr>
          </a:glow>
        </a:effectLst>
        <a:scene3d>
          <a:camera prst="orthographicFront"/>
          <a:lightRig rig="threePt" dir="t"/>
        </a:scene3d>
        <a:sp3d contourW="12700" prstMaterial="plastic">
          <a:bevelT w="133350" h="133350"/>
          <a:bevelB w="139700" h="127000"/>
          <a:contourClr>
            <a:schemeClr val="tx1">
              <a:lumMod val="85000"/>
            </a:schemeClr>
          </a:contourClr>
        </a:sp3d>
      </dgm:spPr>
      <dgm:t>
        <a:bodyPr/>
        <a:lstStyle/>
        <a:p>
          <a:pPr algn="ctr" rtl="0"/>
          <a:r>
            <a:rPr lang="ga-IE" sz="2000">
              <a:latin typeface="Avenir Next"/>
            </a:rPr>
            <a:t>Léann imreoir an luach ó chatagóir ar bharr an chárta amach</a:t>
          </a:r>
        </a:p>
      </dgm:t>
    </dgm:pt>
    <dgm:pt modelId="{F96C39BC-1A1E-8C43-9B1D-7ACC4A41C114}" type="parTrans" cxnId="{949DF565-4D9D-AC4F-B285-CC1B320509C6}">
      <dgm:prSet/>
      <dgm:spPr/>
      <dgm:t>
        <a:bodyPr/>
        <a:lstStyle/>
        <a:p>
          <a:endParaRPr lang="en-US"/>
        </a:p>
      </dgm:t>
    </dgm:pt>
    <dgm:pt modelId="{1E1B2B22-5FC8-AD41-86D0-A0C42FF65613}" type="sibTrans" cxnId="{949DF565-4D9D-AC4F-B285-CC1B320509C6}">
      <dgm:prSet/>
      <dgm:spPr>
        <a:ln>
          <a:solidFill>
            <a:schemeClr val="tx1"/>
          </a:solidFill>
        </a:ln>
      </dgm:spPr>
      <dgm:t>
        <a:bodyPr/>
        <a:lstStyle/>
        <a:p>
          <a:endParaRPr lang="en-US"/>
        </a:p>
      </dgm:t>
    </dgm:pt>
    <dgm:pt modelId="{E11E4288-7266-E449-98DA-DC45034B62B2}">
      <dgm:prSet custT="1"/>
      <dgm:spPr>
        <a:solidFill>
          <a:srgbClr val="2A2035"/>
        </a:solidFill>
        <a:effectLst>
          <a:glow rad="190500">
            <a:schemeClr val="accent3">
              <a:lumMod val="75000"/>
              <a:alpha val="75000"/>
            </a:schemeClr>
          </a:glow>
        </a:effectLst>
        <a:scene3d>
          <a:camera prst="orthographicFront"/>
          <a:lightRig rig="threePt" dir="t"/>
        </a:scene3d>
        <a:sp3d contourW="12700" prstMaterial="plastic">
          <a:bevelT/>
          <a:bevelB/>
          <a:contourClr>
            <a:schemeClr val="tx1">
              <a:lumMod val="95000"/>
            </a:schemeClr>
          </a:contourClr>
        </a:sp3d>
      </dgm:spPr>
      <dgm:t>
        <a:bodyPr/>
        <a:lstStyle/>
        <a:p>
          <a:pPr algn="ctr" rtl="0"/>
          <a:r>
            <a:rPr lang="ga-IE" sz="2000">
              <a:latin typeface="Avenir Next"/>
            </a:rPr>
            <a:t>Beidh an bua ag an imreoir sin a mbeidh an luach is airde aige nó aici agus faigheann sé nó sí na cártaí uile, agus cuireann sé faoi bhun a c(h)arnáin féin iad</a:t>
          </a:r>
        </a:p>
      </dgm:t>
    </dgm:pt>
    <dgm:pt modelId="{FE952CB9-F55C-9E4E-B2E5-CC4D4A076CFD}" type="parTrans" cxnId="{D26CDDA8-CD31-124D-9BB9-8793230F8233}">
      <dgm:prSet/>
      <dgm:spPr/>
      <dgm:t>
        <a:bodyPr/>
        <a:lstStyle/>
        <a:p>
          <a:endParaRPr lang="en-US"/>
        </a:p>
      </dgm:t>
    </dgm:pt>
    <dgm:pt modelId="{CC67AA46-BAB9-ED47-A1D6-3167496EBAE3}" type="sibTrans" cxnId="{D26CDDA8-CD31-124D-9BB9-8793230F8233}">
      <dgm:prSet/>
      <dgm:spPr>
        <a:ln>
          <a:solidFill>
            <a:schemeClr val="tx1"/>
          </a:solidFill>
        </a:ln>
      </dgm:spPr>
      <dgm:t>
        <a:bodyPr/>
        <a:lstStyle/>
        <a:p>
          <a:endParaRPr lang="en-US"/>
        </a:p>
      </dgm:t>
    </dgm:pt>
    <dgm:pt modelId="{65F6DF08-64E6-8A41-AF9A-FEA1A856B586}">
      <dgm:prSet custT="1"/>
      <dgm:spPr>
        <a:solidFill>
          <a:srgbClr val="2A2035"/>
        </a:solidFill>
        <a:effectLst>
          <a:glow rad="203200">
            <a:srgbClr val="1A96AF">
              <a:alpha val="75000"/>
            </a:srgbClr>
          </a:glow>
        </a:effectLst>
        <a:scene3d>
          <a:camera prst="orthographicFront"/>
          <a:lightRig rig="threePt" dir="t"/>
        </a:scene3d>
        <a:sp3d contourW="12700" prstMaterial="plastic">
          <a:bevelT w="127000" h="127000"/>
          <a:bevelB w="127000" h="127000"/>
          <a:contourClr>
            <a:schemeClr val="tx1">
              <a:lumMod val="95000"/>
            </a:schemeClr>
          </a:contourClr>
        </a:sp3d>
      </dgm:spPr>
      <dgm:t>
        <a:bodyPr/>
        <a:lstStyle/>
        <a:p>
          <a:pPr algn="ctr"/>
          <a:r>
            <a:rPr lang="ga-IE" sz="2000">
              <a:latin typeface="Avenir Next"/>
            </a:rPr>
            <a:t>Is é an duine a mbeidh na cártaí uile aige nó aici ag an deireadh an buaiteoir</a:t>
          </a:r>
        </a:p>
      </dgm:t>
    </dgm:pt>
    <dgm:pt modelId="{20D87494-9F71-2841-A4F3-2FF6406BA751}" type="parTrans" cxnId="{3A6E9CB0-FF4F-2F49-BB5B-64B0CDBEAEF7}">
      <dgm:prSet/>
      <dgm:spPr/>
      <dgm:t>
        <a:bodyPr/>
        <a:lstStyle/>
        <a:p>
          <a:endParaRPr lang="en-US"/>
        </a:p>
      </dgm:t>
    </dgm:pt>
    <dgm:pt modelId="{4D89562F-9734-2946-BA97-ED46F51CE3A6}" type="sibTrans" cxnId="{3A6E9CB0-FF4F-2F49-BB5B-64B0CDBEAEF7}">
      <dgm:prSet/>
      <dgm:spPr>
        <a:ln>
          <a:solidFill>
            <a:schemeClr val="tx1"/>
          </a:solidFill>
        </a:ln>
      </dgm:spPr>
      <dgm:t>
        <a:bodyPr/>
        <a:lstStyle/>
        <a:p>
          <a:endParaRPr lang="en-US"/>
        </a:p>
      </dgm:t>
    </dgm:pt>
    <dgm:pt modelId="{ACDEBAC7-B667-784F-AC8A-8C549A8706E3}" type="pres">
      <dgm:prSet presAssocID="{79C2E4DE-ABBA-D74A-B0D7-85DD072D565B}" presName="linear" presStyleCnt="0">
        <dgm:presLayoutVars>
          <dgm:animLvl val="lvl"/>
          <dgm:resizeHandles val="exact"/>
        </dgm:presLayoutVars>
      </dgm:prSet>
      <dgm:spPr/>
    </dgm:pt>
    <dgm:pt modelId="{8A120AD0-EF28-2344-8717-FBB190CC186F}" type="pres">
      <dgm:prSet presAssocID="{B6705E49-390D-584E-B9A3-E6764C89238C}" presName="parentText" presStyleLbl="node1" presStyleIdx="0" presStyleCnt="5" custScaleY="68341" custLinFactNeighborY="41482">
        <dgm:presLayoutVars>
          <dgm:chMax val="0"/>
          <dgm:bulletEnabled val="1"/>
        </dgm:presLayoutVars>
      </dgm:prSet>
      <dgm:spPr/>
    </dgm:pt>
    <dgm:pt modelId="{E7ED98AD-032C-7642-9B8E-EB16B1927A8D}" type="pres">
      <dgm:prSet presAssocID="{69283906-2668-AE40-B053-D7884A733889}" presName="spacer" presStyleCnt="0"/>
      <dgm:spPr/>
    </dgm:pt>
    <dgm:pt modelId="{C2034ECE-0A50-0E41-A986-9C8546223583}" type="pres">
      <dgm:prSet presAssocID="{E09AE4D7-3FCA-8145-8C3D-7AA4FEE370A3}" presName="parentText" presStyleLbl="node1" presStyleIdx="1" presStyleCnt="5" custLinFactNeighborY="30441">
        <dgm:presLayoutVars>
          <dgm:chMax val="0"/>
          <dgm:bulletEnabled val="1"/>
        </dgm:presLayoutVars>
      </dgm:prSet>
      <dgm:spPr/>
    </dgm:pt>
    <dgm:pt modelId="{BCBBF2AD-989C-D34F-B04C-F5FE03A33D3F}" type="pres">
      <dgm:prSet presAssocID="{B867A131-5E88-F243-B57E-6A7B3A62E944}" presName="spacer" presStyleCnt="0"/>
      <dgm:spPr/>
    </dgm:pt>
    <dgm:pt modelId="{F257238D-BA36-C34C-B84D-83CFA5B214AA}" type="pres">
      <dgm:prSet presAssocID="{D0368078-3372-874A-B7C6-E823B2846279}" presName="parentText" presStyleLbl="node1" presStyleIdx="2" presStyleCnt="5" custScaleY="76034" custLinFactNeighborY="19484">
        <dgm:presLayoutVars>
          <dgm:chMax val="0"/>
          <dgm:bulletEnabled val="1"/>
        </dgm:presLayoutVars>
      </dgm:prSet>
      <dgm:spPr/>
    </dgm:pt>
    <dgm:pt modelId="{A5981920-2852-554D-ADEB-BA9DB7E3C8F4}" type="pres">
      <dgm:prSet presAssocID="{1E1B2B22-5FC8-AD41-86D0-A0C42FF65613}" presName="spacer" presStyleCnt="0"/>
      <dgm:spPr/>
    </dgm:pt>
    <dgm:pt modelId="{935839D9-CEFF-D04E-92D0-AF9AE0A6C483}" type="pres">
      <dgm:prSet presAssocID="{E11E4288-7266-E449-98DA-DC45034B62B2}" presName="parentText" presStyleLbl="node1" presStyleIdx="3" presStyleCnt="5" custScaleY="124578" custLinFactNeighborY="13867">
        <dgm:presLayoutVars>
          <dgm:chMax val="0"/>
          <dgm:bulletEnabled val="1"/>
        </dgm:presLayoutVars>
      </dgm:prSet>
      <dgm:spPr/>
    </dgm:pt>
    <dgm:pt modelId="{79BA8433-6A08-9745-98F5-A93F1AFDF83D}" type="pres">
      <dgm:prSet presAssocID="{CC67AA46-BAB9-ED47-A1D6-3167496EBAE3}" presName="spacer" presStyleCnt="0"/>
      <dgm:spPr/>
    </dgm:pt>
    <dgm:pt modelId="{A9C1176C-090C-7F48-8AC0-4C57C1EEC428}" type="pres">
      <dgm:prSet presAssocID="{65F6DF08-64E6-8A41-AF9A-FEA1A856B586}" presName="parentText" presStyleLbl="node1" presStyleIdx="4" presStyleCnt="5" custLinFactNeighborY="42597">
        <dgm:presLayoutVars>
          <dgm:chMax val="0"/>
          <dgm:bulletEnabled val="1"/>
        </dgm:presLayoutVars>
      </dgm:prSet>
      <dgm:spPr/>
    </dgm:pt>
  </dgm:ptLst>
  <dgm:cxnLst>
    <dgm:cxn modelId="{7B798400-369F-4948-844A-248B95880F69}" srcId="{79C2E4DE-ABBA-D74A-B0D7-85DD072D565B}" destId="{E09AE4D7-3FCA-8145-8C3D-7AA4FEE370A3}" srcOrd="1" destOrd="0" parTransId="{4133EF24-8847-0840-B368-408DBC29DB68}" sibTransId="{B867A131-5E88-F243-B57E-6A7B3A62E944}"/>
    <dgm:cxn modelId="{9F88120C-6097-D74E-889A-92097CD5064C}" type="presOf" srcId="{65F6DF08-64E6-8A41-AF9A-FEA1A856B586}" destId="{A9C1176C-090C-7F48-8AC0-4C57C1EEC428}" srcOrd="0" destOrd="0" presId="urn:microsoft.com/office/officeart/2005/8/layout/vList2"/>
    <dgm:cxn modelId="{C291CF3B-9110-7042-A941-66E3C39E57C0}" type="presOf" srcId="{E09AE4D7-3FCA-8145-8C3D-7AA4FEE370A3}" destId="{C2034ECE-0A50-0E41-A986-9C8546223583}" srcOrd="0" destOrd="0" presId="urn:microsoft.com/office/officeart/2005/8/layout/vList2"/>
    <dgm:cxn modelId="{949DF565-4D9D-AC4F-B285-CC1B320509C6}" srcId="{79C2E4DE-ABBA-D74A-B0D7-85DD072D565B}" destId="{D0368078-3372-874A-B7C6-E823B2846279}" srcOrd="2" destOrd="0" parTransId="{F96C39BC-1A1E-8C43-9B1D-7ACC4A41C114}" sibTransId="{1E1B2B22-5FC8-AD41-86D0-A0C42FF65613}"/>
    <dgm:cxn modelId="{9DF62E71-63D1-E244-BFEF-F31261B8AD25}" type="presOf" srcId="{E11E4288-7266-E449-98DA-DC45034B62B2}" destId="{935839D9-CEFF-D04E-92D0-AF9AE0A6C483}" srcOrd="0" destOrd="0" presId="urn:microsoft.com/office/officeart/2005/8/layout/vList2"/>
    <dgm:cxn modelId="{05954C9D-3CB4-734C-8B31-B3F0C6E101C9}" srcId="{79C2E4DE-ABBA-D74A-B0D7-85DD072D565B}" destId="{B6705E49-390D-584E-B9A3-E6764C89238C}" srcOrd="0" destOrd="0" parTransId="{5EE761F6-AD87-CA40-8D83-390FD8AA1ECD}" sibTransId="{69283906-2668-AE40-B053-D7884A733889}"/>
    <dgm:cxn modelId="{D26CDDA8-CD31-124D-9BB9-8793230F8233}" srcId="{79C2E4DE-ABBA-D74A-B0D7-85DD072D565B}" destId="{E11E4288-7266-E449-98DA-DC45034B62B2}" srcOrd="3" destOrd="0" parTransId="{FE952CB9-F55C-9E4E-B2E5-CC4D4A076CFD}" sibTransId="{CC67AA46-BAB9-ED47-A1D6-3167496EBAE3}"/>
    <dgm:cxn modelId="{27F89CAD-7A32-F84B-A931-61FA77994D05}" type="presOf" srcId="{B6705E49-390D-584E-B9A3-E6764C89238C}" destId="{8A120AD0-EF28-2344-8717-FBB190CC186F}" srcOrd="0" destOrd="0" presId="urn:microsoft.com/office/officeart/2005/8/layout/vList2"/>
    <dgm:cxn modelId="{3A6E9CB0-FF4F-2F49-BB5B-64B0CDBEAEF7}" srcId="{79C2E4DE-ABBA-D74A-B0D7-85DD072D565B}" destId="{65F6DF08-64E6-8A41-AF9A-FEA1A856B586}" srcOrd="4" destOrd="0" parTransId="{20D87494-9F71-2841-A4F3-2FF6406BA751}" sibTransId="{4D89562F-9734-2946-BA97-ED46F51CE3A6}"/>
    <dgm:cxn modelId="{D121DFD4-95A5-EA45-AC6F-C57C8C60BEBC}" type="presOf" srcId="{D0368078-3372-874A-B7C6-E823B2846279}" destId="{F257238D-BA36-C34C-B84D-83CFA5B214AA}" srcOrd="0" destOrd="0" presId="urn:microsoft.com/office/officeart/2005/8/layout/vList2"/>
    <dgm:cxn modelId="{F2E057DC-6F59-7341-B10C-DA1600C98B1B}" type="presOf" srcId="{79C2E4DE-ABBA-D74A-B0D7-85DD072D565B}" destId="{ACDEBAC7-B667-784F-AC8A-8C549A8706E3}" srcOrd="0" destOrd="0" presId="urn:microsoft.com/office/officeart/2005/8/layout/vList2"/>
    <dgm:cxn modelId="{EB2B91C6-DFE3-D245-B315-D05FE6148AB9}" type="presParOf" srcId="{ACDEBAC7-B667-784F-AC8A-8C549A8706E3}" destId="{8A120AD0-EF28-2344-8717-FBB190CC186F}" srcOrd="0" destOrd="0" presId="urn:microsoft.com/office/officeart/2005/8/layout/vList2"/>
    <dgm:cxn modelId="{67677438-A7A5-FB4A-A7EF-8BCE1FACD182}" type="presParOf" srcId="{ACDEBAC7-B667-784F-AC8A-8C549A8706E3}" destId="{E7ED98AD-032C-7642-9B8E-EB16B1927A8D}" srcOrd="1" destOrd="0" presId="urn:microsoft.com/office/officeart/2005/8/layout/vList2"/>
    <dgm:cxn modelId="{235AFEE1-4A8E-FC45-A242-169FD44FA6C2}" type="presParOf" srcId="{ACDEBAC7-B667-784F-AC8A-8C549A8706E3}" destId="{C2034ECE-0A50-0E41-A986-9C8546223583}" srcOrd="2" destOrd="0" presId="urn:microsoft.com/office/officeart/2005/8/layout/vList2"/>
    <dgm:cxn modelId="{F9B586F3-C7C1-AD48-BDD8-08E5E9695DC6}" type="presParOf" srcId="{ACDEBAC7-B667-784F-AC8A-8C549A8706E3}" destId="{BCBBF2AD-989C-D34F-B04C-F5FE03A33D3F}" srcOrd="3" destOrd="0" presId="urn:microsoft.com/office/officeart/2005/8/layout/vList2"/>
    <dgm:cxn modelId="{6D53BDA8-9F86-8C46-AFA8-206567BA922E}" type="presParOf" srcId="{ACDEBAC7-B667-784F-AC8A-8C549A8706E3}" destId="{F257238D-BA36-C34C-B84D-83CFA5B214AA}" srcOrd="4" destOrd="0" presId="urn:microsoft.com/office/officeart/2005/8/layout/vList2"/>
    <dgm:cxn modelId="{7ED8D189-DD93-D046-84B3-0F25974257B0}" type="presParOf" srcId="{ACDEBAC7-B667-784F-AC8A-8C549A8706E3}" destId="{A5981920-2852-554D-ADEB-BA9DB7E3C8F4}" srcOrd="5" destOrd="0" presId="urn:microsoft.com/office/officeart/2005/8/layout/vList2"/>
    <dgm:cxn modelId="{E389552B-5849-5A49-98A9-913D3EDE2BF6}" type="presParOf" srcId="{ACDEBAC7-B667-784F-AC8A-8C549A8706E3}" destId="{935839D9-CEFF-D04E-92D0-AF9AE0A6C483}" srcOrd="6" destOrd="0" presId="urn:microsoft.com/office/officeart/2005/8/layout/vList2"/>
    <dgm:cxn modelId="{3A98F0DD-51F0-8C4C-BB93-2757142C63B3}" type="presParOf" srcId="{ACDEBAC7-B667-784F-AC8A-8C549A8706E3}" destId="{79BA8433-6A08-9745-98F5-A93F1AFDF83D}" srcOrd="7" destOrd="0" presId="urn:microsoft.com/office/officeart/2005/8/layout/vList2"/>
    <dgm:cxn modelId="{DBDCE221-9D29-3B4A-B136-6A9507E4D261}" type="presParOf" srcId="{ACDEBAC7-B667-784F-AC8A-8C549A8706E3}" destId="{A9C1176C-090C-7F48-8AC0-4C57C1EEC42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9C2E4DE-ABBA-D74A-B0D7-85DD072D565B}"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B6705E49-390D-584E-B9A3-E6764C89238C}">
      <dgm:prSet custT="1"/>
      <dgm:spPr>
        <a:solidFill>
          <a:srgbClr val="2A2035"/>
        </a:solidFill>
        <a:effectLst>
          <a:glow rad="127000">
            <a:srgbClr val="FF0000">
              <a:alpha val="75000"/>
            </a:srgbClr>
          </a:glow>
        </a:effectLst>
        <a:scene3d>
          <a:camera prst="orthographicFront"/>
          <a:lightRig rig="threePt" dir="t"/>
        </a:scene3d>
        <a:sp3d contourW="12700" prstMaterial="plastic">
          <a:bevelT w="127000" h="127000"/>
          <a:bevelB w="133350" h="127000"/>
          <a:contourClr>
            <a:schemeClr val="tx1">
              <a:lumMod val="85000"/>
            </a:schemeClr>
          </a:contourClr>
        </a:sp3d>
      </dgm:spPr>
      <dgm:t>
        <a:bodyPr/>
        <a:lstStyle/>
        <a:p>
          <a:pPr algn="ctr" rtl="0"/>
          <a:r>
            <a:rPr lang="ga-IE" sz="1600">
              <a:latin typeface="Avenir Next"/>
            </a:rPr>
            <a:t> </a:t>
          </a:r>
          <a:r>
            <a:rPr lang="ga-IE" sz="2000">
              <a:latin typeface="Avenir Next"/>
            </a:rPr>
            <a:t>Tá 6 ghrúpa cártaí ann</a:t>
          </a:r>
        </a:p>
      </dgm:t>
    </dgm:pt>
    <dgm:pt modelId="{5EE761F6-AD87-CA40-8D83-390FD8AA1ECD}" type="parTrans" cxnId="{05954C9D-3CB4-734C-8B31-B3F0C6E101C9}">
      <dgm:prSet/>
      <dgm:spPr/>
      <dgm:t>
        <a:bodyPr/>
        <a:lstStyle/>
        <a:p>
          <a:endParaRPr lang="en-US"/>
        </a:p>
      </dgm:t>
    </dgm:pt>
    <dgm:pt modelId="{69283906-2668-AE40-B053-D7884A733889}" type="sibTrans" cxnId="{05954C9D-3CB4-734C-8B31-B3F0C6E101C9}">
      <dgm:prSet/>
      <dgm:spPr>
        <a:ln>
          <a:solidFill>
            <a:schemeClr val="tx1"/>
          </a:solidFill>
        </a:ln>
      </dgm:spPr>
      <dgm:t>
        <a:bodyPr/>
        <a:lstStyle/>
        <a:p>
          <a:endParaRPr lang="en-US"/>
        </a:p>
      </dgm:t>
    </dgm:pt>
    <dgm:pt modelId="{E09AE4D7-3FCA-8145-8C3D-7AA4FEE370A3}">
      <dgm:prSet custT="1"/>
      <dgm:spPr>
        <a:solidFill>
          <a:srgbClr val="2A2035"/>
        </a:solidFill>
        <a:effectLst>
          <a:glow rad="177800">
            <a:srgbClr val="FF6600">
              <a:alpha val="77000"/>
            </a:srgbClr>
          </a:glow>
        </a:effectLst>
        <a:scene3d>
          <a:camera prst="orthographicFront"/>
          <a:lightRig rig="threePt" dir="t"/>
        </a:scene3d>
        <a:sp3d contourW="12700" prstMaterial="plastic">
          <a:bevelT w="127000" h="127000"/>
          <a:bevelB w="127000" h="127000"/>
          <a:contourClr>
            <a:schemeClr val="tx1">
              <a:lumMod val="95000"/>
            </a:schemeClr>
          </a:contourClr>
        </a:sp3d>
      </dgm:spPr>
      <dgm:t>
        <a:bodyPr/>
        <a:lstStyle/>
        <a:p>
          <a:pPr algn="ctr" rtl="0"/>
          <a:r>
            <a:rPr lang="ga-IE" sz="2000">
              <a:latin typeface="Avenir Next"/>
            </a:rPr>
            <a:t>Tá 3 chéim de dhifreáil i ngach grúpa</a:t>
          </a:r>
        </a:p>
      </dgm:t>
    </dgm:pt>
    <dgm:pt modelId="{4133EF24-8847-0840-B368-408DBC29DB68}" type="parTrans" cxnId="{7B798400-369F-4948-844A-248B95880F69}">
      <dgm:prSet/>
      <dgm:spPr/>
      <dgm:t>
        <a:bodyPr/>
        <a:lstStyle/>
        <a:p>
          <a:endParaRPr lang="en-US"/>
        </a:p>
      </dgm:t>
    </dgm:pt>
    <dgm:pt modelId="{B867A131-5E88-F243-B57E-6A7B3A62E944}" type="sibTrans" cxnId="{7B798400-369F-4948-844A-248B95880F69}">
      <dgm:prSet/>
      <dgm:spPr>
        <a:ln>
          <a:solidFill>
            <a:schemeClr val="tx1"/>
          </a:solidFill>
        </a:ln>
      </dgm:spPr>
      <dgm:t>
        <a:bodyPr/>
        <a:lstStyle/>
        <a:p>
          <a:endParaRPr lang="en-US"/>
        </a:p>
      </dgm:t>
    </dgm:pt>
    <dgm:pt modelId="{D0368078-3372-874A-B7C6-E823B2846279}">
      <dgm:prSet custT="1"/>
      <dgm:spPr>
        <a:solidFill>
          <a:srgbClr val="2A2035"/>
        </a:solidFill>
        <a:effectLst>
          <a:glow rad="139700">
            <a:srgbClr val="FFFF00">
              <a:alpha val="75000"/>
            </a:srgbClr>
          </a:glow>
        </a:effectLst>
        <a:scene3d>
          <a:camera prst="orthographicFront"/>
          <a:lightRig rig="threePt" dir="t"/>
        </a:scene3d>
        <a:sp3d contourW="12700" prstMaterial="plastic">
          <a:bevelT w="133350" h="133350"/>
          <a:bevelB w="139700" h="127000"/>
          <a:contourClr>
            <a:schemeClr val="tx1">
              <a:lumMod val="85000"/>
            </a:schemeClr>
          </a:contourClr>
        </a:sp3d>
      </dgm:spPr>
      <dgm:t>
        <a:bodyPr/>
        <a:lstStyle/>
        <a:p>
          <a:pPr algn="ctr" rtl="0"/>
          <a:r>
            <a:rPr lang="ga-IE" sz="2000">
              <a:latin typeface="Avenir Next"/>
            </a:rPr>
            <a:t>Tabhair faoi deara na cineálacha difriúla cille agus na sainfheidhmeanna atá acu</a:t>
          </a:r>
        </a:p>
      </dgm:t>
    </dgm:pt>
    <dgm:pt modelId="{F96C39BC-1A1E-8C43-9B1D-7ACC4A41C114}" type="parTrans" cxnId="{949DF565-4D9D-AC4F-B285-CC1B320509C6}">
      <dgm:prSet/>
      <dgm:spPr/>
      <dgm:t>
        <a:bodyPr/>
        <a:lstStyle/>
        <a:p>
          <a:endParaRPr lang="en-US"/>
        </a:p>
      </dgm:t>
    </dgm:pt>
    <dgm:pt modelId="{1E1B2B22-5FC8-AD41-86D0-A0C42FF65613}" type="sibTrans" cxnId="{949DF565-4D9D-AC4F-B285-CC1B320509C6}">
      <dgm:prSet/>
      <dgm:spPr>
        <a:ln>
          <a:solidFill>
            <a:schemeClr val="tx1"/>
          </a:solidFill>
        </a:ln>
      </dgm:spPr>
      <dgm:t>
        <a:bodyPr/>
        <a:lstStyle/>
        <a:p>
          <a:endParaRPr lang="en-US"/>
        </a:p>
      </dgm:t>
    </dgm:pt>
    <dgm:pt modelId="{E11E4288-7266-E449-98DA-DC45034B62B2}">
      <dgm:prSet custT="1"/>
      <dgm:spPr>
        <a:solidFill>
          <a:srgbClr val="2A2035"/>
        </a:solidFill>
        <a:effectLst>
          <a:glow rad="190500">
            <a:schemeClr val="accent3">
              <a:lumMod val="75000"/>
              <a:alpha val="75000"/>
            </a:schemeClr>
          </a:glow>
        </a:effectLst>
        <a:scene3d>
          <a:camera prst="orthographicFront"/>
          <a:lightRig rig="threePt" dir="t"/>
        </a:scene3d>
        <a:sp3d contourW="12700" prstMaterial="plastic">
          <a:bevelT/>
          <a:bevelB/>
          <a:contourClr>
            <a:schemeClr val="tx1">
              <a:lumMod val="95000"/>
            </a:schemeClr>
          </a:contourClr>
        </a:sp3d>
      </dgm:spPr>
      <dgm:t>
        <a:bodyPr/>
        <a:lstStyle/>
        <a:p>
          <a:pPr algn="ctr" rtl="0"/>
          <a:r>
            <a:rPr lang="ga-IE" sz="2000">
              <a:latin typeface="Avenir Next"/>
            </a:rPr>
            <a:t>Tabhair faoi deara dá </a:t>
          </a:r>
          <a:r>
            <a:rPr lang="ga-IE" sz="2000" b="1">
              <a:latin typeface="Avenir Next"/>
            </a:rPr>
            <a:t>airde</a:t>
          </a:r>
          <a:r>
            <a:rPr lang="ga-IE" sz="2000">
              <a:latin typeface="Avenir Next"/>
            </a:rPr>
            <a:t> difreáilte atá an chill, is ea is </a:t>
          </a:r>
          <a:r>
            <a:rPr lang="ga-IE" sz="2000" b="1">
              <a:latin typeface="Avenir Next"/>
            </a:rPr>
            <a:t>ísle</a:t>
          </a:r>
          <a:r>
            <a:rPr lang="ga-IE" sz="2000">
              <a:latin typeface="Avenir Next"/>
            </a:rPr>
            <a:t> a cumas chun féin-athnuachana</a:t>
          </a:r>
        </a:p>
      </dgm:t>
    </dgm:pt>
    <dgm:pt modelId="{FE952CB9-F55C-9E4E-B2E5-CC4D4A076CFD}" type="parTrans" cxnId="{D26CDDA8-CD31-124D-9BB9-8793230F8233}">
      <dgm:prSet/>
      <dgm:spPr/>
      <dgm:t>
        <a:bodyPr/>
        <a:lstStyle/>
        <a:p>
          <a:endParaRPr lang="en-US"/>
        </a:p>
      </dgm:t>
    </dgm:pt>
    <dgm:pt modelId="{CC67AA46-BAB9-ED47-A1D6-3167496EBAE3}" type="sibTrans" cxnId="{D26CDDA8-CD31-124D-9BB9-8793230F8233}">
      <dgm:prSet/>
      <dgm:spPr>
        <a:ln>
          <a:solidFill>
            <a:schemeClr val="tx1"/>
          </a:solidFill>
        </a:ln>
      </dgm:spPr>
      <dgm:t>
        <a:bodyPr/>
        <a:lstStyle/>
        <a:p>
          <a:endParaRPr lang="en-US"/>
        </a:p>
      </dgm:t>
    </dgm:pt>
    <dgm:pt modelId="{65F6DF08-64E6-8A41-AF9A-FEA1A856B586}">
      <dgm:prSet custT="1"/>
      <dgm:spPr>
        <a:solidFill>
          <a:srgbClr val="2A2035"/>
        </a:solidFill>
        <a:effectLst>
          <a:glow rad="203200">
            <a:srgbClr val="1A96AF">
              <a:alpha val="75000"/>
            </a:srgbClr>
          </a:glow>
        </a:effectLst>
        <a:scene3d>
          <a:camera prst="orthographicFront"/>
          <a:lightRig rig="threePt" dir="t"/>
        </a:scene3d>
        <a:sp3d contourW="12700" prstMaterial="plastic">
          <a:bevelT w="127000" h="127000"/>
          <a:bevelB w="127000" h="127000"/>
          <a:contourClr>
            <a:schemeClr val="tx1">
              <a:lumMod val="95000"/>
            </a:schemeClr>
          </a:contourClr>
        </a:sp3d>
      </dgm:spPr>
      <dgm:t>
        <a:bodyPr/>
        <a:lstStyle/>
        <a:p>
          <a:pPr algn="ctr"/>
          <a:r>
            <a:rPr lang="ga-IE" sz="2000">
              <a:latin typeface="Avenir Next"/>
            </a:rPr>
            <a:t>Tabhair faoi deara dá </a:t>
          </a:r>
          <a:r>
            <a:rPr lang="ga-IE" sz="2000" b="1">
              <a:latin typeface="Avenir Next"/>
            </a:rPr>
            <a:t>ísle</a:t>
          </a:r>
          <a:r>
            <a:rPr lang="ga-IE" sz="2000">
              <a:latin typeface="Avenir Next"/>
            </a:rPr>
            <a:t> difreáilte atá an chill, is ea is </a:t>
          </a:r>
          <a:r>
            <a:rPr lang="ga-IE" sz="2000" b="1">
              <a:latin typeface="Avenir Next"/>
            </a:rPr>
            <a:t>airde</a:t>
          </a:r>
          <a:r>
            <a:rPr lang="ga-IE" sz="2000">
              <a:latin typeface="Avenir Next"/>
            </a:rPr>
            <a:t> a cumas chun féin-athnuachana </a:t>
          </a:r>
        </a:p>
      </dgm:t>
    </dgm:pt>
    <dgm:pt modelId="{20D87494-9F71-2841-A4F3-2FF6406BA751}" type="parTrans" cxnId="{3A6E9CB0-FF4F-2F49-BB5B-64B0CDBEAEF7}">
      <dgm:prSet/>
      <dgm:spPr/>
      <dgm:t>
        <a:bodyPr/>
        <a:lstStyle/>
        <a:p>
          <a:endParaRPr lang="en-US"/>
        </a:p>
      </dgm:t>
    </dgm:pt>
    <dgm:pt modelId="{4D89562F-9734-2946-BA97-ED46F51CE3A6}" type="sibTrans" cxnId="{3A6E9CB0-FF4F-2F49-BB5B-64B0CDBEAEF7}">
      <dgm:prSet/>
      <dgm:spPr>
        <a:ln>
          <a:solidFill>
            <a:schemeClr val="tx1"/>
          </a:solidFill>
        </a:ln>
      </dgm:spPr>
      <dgm:t>
        <a:bodyPr/>
        <a:lstStyle/>
        <a:p>
          <a:endParaRPr lang="en-US"/>
        </a:p>
      </dgm:t>
    </dgm:pt>
    <dgm:pt modelId="{ACDEBAC7-B667-784F-AC8A-8C549A8706E3}" type="pres">
      <dgm:prSet presAssocID="{79C2E4DE-ABBA-D74A-B0D7-85DD072D565B}" presName="linear" presStyleCnt="0">
        <dgm:presLayoutVars>
          <dgm:animLvl val="lvl"/>
          <dgm:resizeHandles val="exact"/>
        </dgm:presLayoutVars>
      </dgm:prSet>
      <dgm:spPr/>
    </dgm:pt>
    <dgm:pt modelId="{8A120AD0-EF28-2344-8717-FBB190CC186F}" type="pres">
      <dgm:prSet presAssocID="{B6705E49-390D-584E-B9A3-E6764C89238C}" presName="parentText" presStyleLbl="node1" presStyleIdx="0" presStyleCnt="5" custLinFactNeighborY="41482">
        <dgm:presLayoutVars>
          <dgm:chMax val="0"/>
          <dgm:bulletEnabled val="1"/>
        </dgm:presLayoutVars>
      </dgm:prSet>
      <dgm:spPr/>
    </dgm:pt>
    <dgm:pt modelId="{E7ED98AD-032C-7642-9B8E-EB16B1927A8D}" type="pres">
      <dgm:prSet presAssocID="{69283906-2668-AE40-B053-D7884A733889}" presName="spacer" presStyleCnt="0"/>
      <dgm:spPr/>
    </dgm:pt>
    <dgm:pt modelId="{C2034ECE-0A50-0E41-A986-9C8546223583}" type="pres">
      <dgm:prSet presAssocID="{E09AE4D7-3FCA-8145-8C3D-7AA4FEE370A3}" presName="parentText" presStyleLbl="node1" presStyleIdx="1" presStyleCnt="5" custLinFactNeighborY="30441">
        <dgm:presLayoutVars>
          <dgm:chMax val="0"/>
          <dgm:bulletEnabled val="1"/>
        </dgm:presLayoutVars>
      </dgm:prSet>
      <dgm:spPr/>
    </dgm:pt>
    <dgm:pt modelId="{BCBBF2AD-989C-D34F-B04C-F5FE03A33D3F}" type="pres">
      <dgm:prSet presAssocID="{B867A131-5E88-F243-B57E-6A7B3A62E944}" presName="spacer" presStyleCnt="0"/>
      <dgm:spPr/>
    </dgm:pt>
    <dgm:pt modelId="{F257238D-BA36-C34C-B84D-83CFA5B214AA}" type="pres">
      <dgm:prSet presAssocID="{D0368078-3372-874A-B7C6-E823B2846279}" presName="parentText" presStyleLbl="node1" presStyleIdx="2" presStyleCnt="5" custLinFactNeighborY="19484">
        <dgm:presLayoutVars>
          <dgm:chMax val="0"/>
          <dgm:bulletEnabled val="1"/>
        </dgm:presLayoutVars>
      </dgm:prSet>
      <dgm:spPr/>
    </dgm:pt>
    <dgm:pt modelId="{A5981920-2852-554D-ADEB-BA9DB7E3C8F4}" type="pres">
      <dgm:prSet presAssocID="{1E1B2B22-5FC8-AD41-86D0-A0C42FF65613}" presName="spacer" presStyleCnt="0"/>
      <dgm:spPr/>
    </dgm:pt>
    <dgm:pt modelId="{935839D9-CEFF-D04E-92D0-AF9AE0A6C483}" type="pres">
      <dgm:prSet presAssocID="{E11E4288-7266-E449-98DA-DC45034B62B2}" presName="parentText" presStyleLbl="node1" presStyleIdx="3" presStyleCnt="5" custLinFactNeighborY="13867">
        <dgm:presLayoutVars>
          <dgm:chMax val="0"/>
          <dgm:bulletEnabled val="1"/>
        </dgm:presLayoutVars>
      </dgm:prSet>
      <dgm:spPr/>
    </dgm:pt>
    <dgm:pt modelId="{79BA8433-6A08-9745-98F5-A93F1AFDF83D}" type="pres">
      <dgm:prSet presAssocID="{CC67AA46-BAB9-ED47-A1D6-3167496EBAE3}" presName="spacer" presStyleCnt="0"/>
      <dgm:spPr/>
    </dgm:pt>
    <dgm:pt modelId="{A9C1176C-090C-7F48-8AC0-4C57C1EEC428}" type="pres">
      <dgm:prSet presAssocID="{65F6DF08-64E6-8A41-AF9A-FEA1A856B586}" presName="parentText" presStyleLbl="node1" presStyleIdx="4" presStyleCnt="5" custLinFactNeighborY="42597">
        <dgm:presLayoutVars>
          <dgm:chMax val="0"/>
          <dgm:bulletEnabled val="1"/>
        </dgm:presLayoutVars>
      </dgm:prSet>
      <dgm:spPr/>
    </dgm:pt>
  </dgm:ptLst>
  <dgm:cxnLst>
    <dgm:cxn modelId="{7B798400-369F-4948-844A-248B95880F69}" srcId="{79C2E4DE-ABBA-D74A-B0D7-85DD072D565B}" destId="{E09AE4D7-3FCA-8145-8C3D-7AA4FEE370A3}" srcOrd="1" destOrd="0" parTransId="{4133EF24-8847-0840-B368-408DBC29DB68}" sibTransId="{B867A131-5E88-F243-B57E-6A7B3A62E944}"/>
    <dgm:cxn modelId="{9C2BC306-C812-45FA-A778-8556A29FA8B6}" type="presOf" srcId="{79C2E4DE-ABBA-D74A-B0D7-85DD072D565B}" destId="{ACDEBAC7-B667-784F-AC8A-8C549A8706E3}" srcOrd="0" destOrd="0" presId="urn:microsoft.com/office/officeart/2005/8/layout/vList2"/>
    <dgm:cxn modelId="{37AC2A65-FCFD-4A85-85E0-245FE80F0005}" type="presOf" srcId="{D0368078-3372-874A-B7C6-E823B2846279}" destId="{F257238D-BA36-C34C-B84D-83CFA5B214AA}" srcOrd="0" destOrd="0" presId="urn:microsoft.com/office/officeart/2005/8/layout/vList2"/>
    <dgm:cxn modelId="{949DF565-4D9D-AC4F-B285-CC1B320509C6}" srcId="{79C2E4DE-ABBA-D74A-B0D7-85DD072D565B}" destId="{D0368078-3372-874A-B7C6-E823B2846279}" srcOrd="2" destOrd="0" parTransId="{F96C39BC-1A1E-8C43-9B1D-7ACC4A41C114}" sibTransId="{1E1B2B22-5FC8-AD41-86D0-A0C42FF65613}"/>
    <dgm:cxn modelId="{AC42FB67-7BE7-403E-A403-4E4FDECF93AB}" type="presOf" srcId="{B6705E49-390D-584E-B9A3-E6764C89238C}" destId="{8A120AD0-EF28-2344-8717-FBB190CC186F}" srcOrd="0" destOrd="0" presId="urn:microsoft.com/office/officeart/2005/8/layout/vList2"/>
    <dgm:cxn modelId="{9521BF85-B480-49DB-BA32-ECEE3BD9E64D}" type="presOf" srcId="{65F6DF08-64E6-8A41-AF9A-FEA1A856B586}" destId="{A9C1176C-090C-7F48-8AC0-4C57C1EEC428}" srcOrd="0" destOrd="0" presId="urn:microsoft.com/office/officeart/2005/8/layout/vList2"/>
    <dgm:cxn modelId="{05954C9D-3CB4-734C-8B31-B3F0C6E101C9}" srcId="{79C2E4DE-ABBA-D74A-B0D7-85DD072D565B}" destId="{B6705E49-390D-584E-B9A3-E6764C89238C}" srcOrd="0" destOrd="0" parTransId="{5EE761F6-AD87-CA40-8D83-390FD8AA1ECD}" sibTransId="{69283906-2668-AE40-B053-D7884A733889}"/>
    <dgm:cxn modelId="{D26CDDA8-CD31-124D-9BB9-8793230F8233}" srcId="{79C2E4DE-ABBA-D74A-B0D7-85DD072D565B}" destId="{E11E4288-7266-E449-98DA-DC45034B62B2}" srcOrd="3" destOrd="0" parTransId="{FE952CB9-F55C-9E4E-B2E5-CC4D4A076CFD}" sibTransId="{CC67AA46-BAB9-ED47-A1D6-3167496EBAE3}"/>
    <dgm:cxn modelId="{3A6E9CB0-FF4F-2F49-BB5B-64B0CDBEAEF7}" srcId="{79C2E4DE-ABBA-D74A-B0D7-85DD072D565B}" destId="{65F6DF08-64E6-8A41-AF9A-FEA1A856B586}" srcOrd="4" destOrd="0" parTransId="{20D87494-9F71-2841-A4F3-2FF6406BA751}" sibTransId="{4D89562F-9734-2946-BA97-ED46F51CE3A6}"/>
    <dgm:cxn modelId="{440BADC3-53E8-4932-AE56-DFA56B12BAA7}" type="presOf" srcId="{E09AE4D7-3FCA-8145-8C3D-7AA4FEE370A3}" destId="{C2034ECE-0A50-0E41-A986-9C8546223583}" srcOrd="0" destOrd="0" presId="urn:microsoft.com/office/officeart/2005/8/layout/vList2"/>
    <dgm:cxn modelId="{46F59DCC-63DC-4520-B97F-92E973613B14}" type="presOf" srcId="{E11E4288-7266-E449-98DA-DC45034B62B2}" destId="{935839D9-CEFF-D04E-92D0-AF9AE0A6C483}" srcOrd="0" destOrd="0" presId="urn:microsoft.com/office/officeart/2005/8/layout/vList2"/>
    <dgm:cxn modelId="{C52FA51C-1A5A-4C7E-B10F-C2AAEA87B66E}" type="presParOf" srcId="{ACDEBAC7-B667-784F-AC8A-8C549A8706E3}" destId="{8A120AD0-EF28-2344-8717-FBB190CC186F}" srcOrd="0" destOrd="0" presId="urn:microsoft.com/office/officeart/2005/8/layout/vList2"/>
    <dgm:cxn modelId="{ECD11C9B-3D0A-46B7-922A-D5E2E95C8C41}" type="presParOf" srcId="{ACDEBAC7-B667-784F-AC8A-8C549A8706E3}" destId="{E7ED98AD-032C-7642-9B8E-EB16B1927A8D}" srcOrd="1" destOrd="0" presId="urn:microsoft.com/office/officeart/2005/8/layout/vList2"/>
    <dgm:cxn modelId="{3B65BDC2-5894-451B-9A3A-38EEB38A32FF}" type="presParOf" srcId="{ACDEBAC7-B667-784F-AC8A-8C549A8706E3}" destId="{C2034ECE-0A50-0E41-A986-9C8546223583}" srcOrd="2" destOrd="0" presId="urn:microsoft.com/office/officeart/2005/8/layout/vList2"/>
    <dgm:cxn modelId="{5DB8AFFF-3486-4450-ADEB-D5388C2A2A53}" type="presParOf" srcId="{ACDEBAC7-B667-784F-AC8A-8C549A8706E3}" destId="{BCBBF2AD-989C-D34F-B04C-F5FE03A33D3F}" srcOrd="3" destOrd="0" presId="urn:microsoft.com/office/officeart/2005/8/layout/vList2"/>
    <dgm:cxn modelId="{C67558EB-6B6A-49B8-A4CF-8FFAE3CAF63A}" type="presParOf" srcId="{ACDEBAC7-B667-784F-AC8A-8C549A8706E3}" destId="{F257238D-BA36-C34C-B84D-83CFA5B214AA}" srcOrd="4" destOrd="0" presId="urn:microsoft.com/office/officeart/2005/8/layout/vList2"/>
    <dgm:cxn modelId="{B95B5F08-07E3-41BB-8101-E05B9F726A29}" type="presParOf" srcId="{ACDEBAC7-B667-784F-AC8A-8C549A8706E3}" destId="{A5981920-2852-554D-ADEB-BA9DB7E3C8F4}" srcOrd="5" destOrd="0" presId="urn:microsoft.com/office/officeart/2005/8/layout/vList2"/>
    <dgm:cxn modelId="{5A1127EB-57EE-4519-A920-E7873F2F71A6}" type="presParOf" srcId="{ACDEBAC7-B667-784F-AC8A-8C549A8706E3}" destId="{935839D9-CEFF-D04E-92D0-AF9AE0A6C483}" srcOrd="6" destOrd="0" presId="urn:microsoft.com/office/officeart/2005/8/layout/vList2"/>
    <dgm:cxn modelId="{3C07D238-197B-44C2-A790-0524B31AC78E}" type="presParOf" srcId="{ACDEBAC7-B667-784F-AC8A-8C549A8706E3}" destId="{79BA8433-6A08-9745-98F5-A93F1AFDF83D}" srcOrd="7" destOrd="0" presId="urn:microsoft.com/office/officeart/2005/8/layout/vList2"/>
    <dgm:cxn modelId="{5DECCE6C-A092-4A4D-8C3A-1754686EACEB}" type="presParOf" srcId="{ACDEBAC7-B667-784F-AC8A-8C549A8706E3}" destId="{A9C1176C-090C-7F48-8AC0-4C57C1EEC42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9583AD-1CA6-E341-889D-9BAB65CFEF7C}">
      <dsp:nvSpPr>
        <dsp:cNvPr id="0" name=""/>
        <dsp:cNvSpPr/>
      </dsp:nvSpPr>
      <dsp:spPr>
        <a:xfrm>
          <a:off x="3255597" y="-198957"/>
          <a:ext cx="2023204" cy="1367623"/>
        </a:xfrm>
        <a:prstGeom prst="roundRect">
          <a:avLst/>
        </a:prstGeom>
        <a:solidFill>
          <a:srgbClr val="706C97"/>
        </a:solidFill>
        <a:ln>
          <a:noFill/>
        </a:ln>
        <a:effectLst>
          <a:glow rad="165100">
            <a:schemeClr val="accent4">
              <a:lumMod val="20000"/>
              <a:lumOff val="80000"/>
              <a:alpha val="67000"/>
            </a:schemeClr>
          </a:glow>
        </a:effectLst>
        <a:scene3d>
          <a:camera prst="orthographicFront"/>
          <a:lightRig rig="threePt" dir="t"/>
        </a:scene3d>
        <a:sp3d>
          <a:bevelT w="152400" h="152400" prst="artDeco"/>
          <a:bevelB w="152400" h="158750" prst="artDeco"/>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ga-IE" sz="1600" kern="1200" dirty="0">
              <a:latin typeface="Avenir Next"/>
            </a:rPr>
            <a:t>Is iad cealla na bloic thógála is lú atá sa cholainn </a:t>
          </a:r>
        </a:p>
      </dsp:txBody>
      <dsp:txXfrm>
        <a:off x="3322359" y="-132195"/>
        <a:ext cx="1889680" cy="1234099"/>
      </dsp:txXfrm>
    </dsp:sp>
    <dsp:sp modelId="{A36DD13F-721A-D841-969B-ADA5D7F92E49}">
      <dsp:nvSpPr>
        <dsp:cNvPr id="0" name=""/>
        <dsp:cNvSpPr/>
      </dsp:nvSpPr>
      <dsp:spPr>
        <a:xfrm>
          <a:off x="3931047" y="673748"/>
          <a:ext cx="3894101" cy="3894101"/>
        </a:xfrm>
        <a:custGeom>
          <a:avLst/>
          <a:gdLst/>
          <a:ahLst/>
          <a:cxnLst/>
          <a:rect l="0" t="0" r="0" b="0"/>
          <a:pathLst>
            <a:path>
              <a:moveTo>
                <a:pt x="1799370" y="5608"/>
              </a:moveTo>
              <a:arcTo wR="1947050" hR="1947050" stAng="15939003" swAng="2730019"/>
            </a:path>
          </a:pathLst>
        </a:custGeom>
        <a:noFill/>
        <a:ln w="9525" cap="flat" cmpd="sng" algn="ctr">
          <a:solidFill>
            <a:srgbClr val="FF6600"/>
          </a:solidFill>
          <a:prstDash val="solid"/>
          <a:tailEnd type="arrow"/>
        </a:ln>
        <a:effectLst/>
      </dsp:spPr>
      <dsp:style>
        <a:lnRef idx="1">
          <a:scrgbClr r="0" g="0" b="0"/>
        </a:lnRef>
        <a:fillRef idx="0">
          <a:scrgbClr r="0" g="0" b="0"/>
        </a:fillRef>
        <a:effectRef idx="0">
          <a:scrgbClr r="0" g="0" b="0"/>
        </a:effectRef>
        <a:fontRef idx="minor"/>
      </dsp:style>
    </dsp:sp>
    <dsp:sp modelId="{D7D89BF1-692C-394B-9D80-7275BEDC638C}">
      <dsp:nvSpPr>
        <dsp:cNvPr id="0" name=""/>
        <dsp:cNvSpPr/>
      </dsp:nvSpPr>
      <dsp:spPr>
        <a:xfrm>
          <a:off x="6689363" y="1496427"/>
          <a:ext cx="1814810" cy="1511998"/>
        </a:xfrm>
        <a:prstGeom prst="roundRect">
          <a:avLst/>
        </a:prstGeom>
        <a:solidFill>
          <a:schemeClr val="accent4">
            <a:lumMod val="50000"/>
          </a:schemeClr>
        </a:solidFill>
        <a:ln>
          <a:noFill/>
        </a:ln>
        <a:effectLst>
          <a:glow rad="127000">
            <a:schemeClr val="accent4">
              <a:lumMod val="20000"/>
              <a:lumOff val="80000"/>
              <a:alpha val="68000"/>
            </a:schemeClr>
          </a:glow>
        </a:effectLst>
        <a:scene3d>
          <a:camera prst="orthographicFront"/>
          <a:lightRig rig="threePt" dir="t"/>
        </a:scene3d>
        <a:sp3d>
          <a:bevelT w="152400" h="152400" prst="artDeco"/>
          <a:bevelB w="158750" h="152400" prst="artDeco"/>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ga-IE" sz="1600" kern="1200" dirty="0">
              <a:latin typeface="Avenir Next"/>
            </a:rPr>
            <a:t>Tá 3 chineál cille ann:</a:t>
          </a:r>
        </a:p>
        <a:p>
          <a:pPr marL="171450" lvl="1" indent="-171450" algn="l" defTabSz="711200">
            <a:lnSpc>
              <a:spcPct val="90000"/>
            </a:lnSpc>
            <a:spcBef>
              <a:spcPct val="0"/>
            </a:spcBef>
            <a:spcAft>
              <a:spcPct val="15000"/>
            </a:spcAft>
            <a:buChar char="•"/>
          </a:pPr>
          <a:r>
            <a:rPr lang="ga-IE" sz="1600" b="1" i="0" kern="1200" dirty="0">
              <a:solidFill>
                <a:srgbClr val="FF6600"/>
              </a:solidFill>
              <a:latin typeface="Avenir Next"/>
            </a:rPr>
            <a:t>Cealla Óga</a:t>
          </a:r>
        </a:p>
        <a:p>
          <a:pPr marL="171450" lvl="1" indent="-171450" algn="l" defTabSz="711200">
            <a:lnSpc>
              <a:spcPct val="90000"/>
            </a:lnSpc>
            <a:spcBef>
              <a:spcPct val="0"/>
            </a:spcBef>
            <a:spcAft>
              <a:spcPct val="15000"/>
            </a:spcAft>
            <a:buChar char="•"/>
          </a:pPr>
          <a:r>
            <a:rPr lang="ga-IE" sz="1600" b="1" i="0" kern="1200" dirty="0">
              <a:solidFill>
                <a:srgbClr val="FF6600"/>
              </a:solidFill>
              <a:latin typeface="Avenir Next"/>
            </a:rPr>
            <a:t>Cealla Déagóra</a:t>
          </a:r>
        </a:p>
        <a:p>
          <a:pPr marL="171450" lvl="1" indent="-171450" algn="l" defTabSz="711200">
            <a:lnSpc>
              <a:spcPct val="90000"/>
            </a:lnSpc>
            <a:spcBef>
              <a:spcPct val="0"/>
            </a:spcBef>
            <a:spcAft>
              <a:spcPct val="15000"/>
            </a:spcAft>
            <a:buChar char="•"/>
          </a:pPr>
          <a:r>
            <a:rPr lang="ga-IE" sz="1600" b="1" i="0" kern="1200" dirty="0">
              <a:solidFill>
                <a:srgbClr val="FF6600"/>
              </a:solidFill>
              <a:latin typeface="Avenir Next"/>
            </a:rPr>
            <a:t>Cealla Fásta</a:t>
          </a:r>
        </a:p>
      </dsp:txBody>
      <dsp:txXfrm>
        <a:off x="6763173" y="1570237"/>
        <a:ext cx="1667190" cy="1364378"/>
      </dsp:txXfrm>
    </dsp:sp>
    <dsp:sp modelId="{89667BDB-59DB-BB45-B1B6-29E4C3BA6664}">
      <dsp:nvSpPr>
        <dsp:cNvPr id="0" name=""/>
        <dsp:cNvSpPr/>
      </dsp:nvSpPr>
      <dsp:spPr>
        <a:xfrm>
          <a:off x="3827587" y="265018"/>
          <a:ext cx="3894101" cy="3894101"/>
        </a:xfrm>
        <a:custGeom>
          <a:avLst/>
          <a:gdLst/>
          <a:ahLst/>
          <a:cxnLst/>
          <a:rect l="0" t="0" r="0" b="0"/>
          <a:pathLst>
            <a:path>
              <a:moveTo>
                <a:pt x="3460958" y="3171424"/>
              </a:moveTo>
              <a:arcTo wR="1947050" hR="1947050" stAng="2337853" swAng="3056773"/>
            </a:path>
          </a:pathLst>
        </a:custGeom>
        <a:noFill/>
        <a:ln w="9525" cap="flat" cmpd="sng" algn="ctr">
          <a:solidFill>
            <a:srgbClr val="FF6600"/>
          </a:solidFill>
          <a:prstDash val="solid"/>
          <a:tailEnd type="arrow"/>
        </a:ln>
        <a:effectLst/>
      </dsp:spPr>
      <dsp:style>
        <a:lnRef idx="1">
          <a:scrgbClr r="0" g="0" b="0"/>
        </a:lnRef>
        <a:fillRef idx="0">
          <a:scrgbClr r="0" g="0" b="0"/>
        </a:fillRef>
        <a:effectRef idx="0">
          <a:scrgbClr r="0" g="0" b="0"/>
        </a:effectRef>
        <a:fontRef idx="minor"/>
      </dsp:style>
    </dsp:sp>
    <dsp:sp modelId="{58BBFACA-2E1B-6143-8068-A34A8A1344BE}">
      <dsp:nvSpPr>
        <dsp:cNvPr id="0" name=""/>
        <dsp:cNvSpPr/>
      </dsp:nvSpPr>
      <dsp:spPr>
        <a:xfrm>
          <a:off x="3254898" y="3478953"/>
          <a:ext cx="2024602" cy="1800004"/>
        </a:xfrm>
        <a:prstGeom prst="roundRect">
          <a:avLst/>
        </a:prstGeom>
        <a:solidFill>
          <a:srgbClr val="706C97"/>
        </a:solidFill>
        <a:ln>
          <a:noFill/>
        </a:ln>
        <a:effectLst>
          <a:glow rad="114300">
            <a:schemeClr val="accent4">
              <a:lumMod val="20000"/>
              <a:lumOff val="80000"/>
              <a:alpha val="67000"/>
            </a:schemeClr>
          </a:glow>
        </a:effectLst>
        <a:scene3d>
          <a:camera prst="orthographicFront"/>
          <a:lightRig rig="threePt" dir="t"/>
        </a:scene3d>
        <a:sp3d>
          <a:bevelT w="152400" h="152400" prst="artDeco"/>
          <a:bevelB w="158750" h="152400" prst="artDeco"/>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ga-IE" sz="1600" kern="1200" dirty="0">
              <a:latin typeface="Avenir Next"/>
            </a:rPr>
            <a:t>De réir mar a théann cill in aois éiríonn sí níos sainiúla agus bíonn sí “sáinithe” mar chineál áirithe cille</a:t>
          </a:r>
        </a:p>
      </dsp:txBody>
      <dsp:txXfrm>
        <a:off x="3342767" y="3566822"/>
        <a:ext cx="1848864" cy="1624266"/>
      </dsp:txXfrm>
    </dsp:sp>
    <dsp:sp modelId="{34BFE4AF-3A03-804C-9A57-FD7EACDB8101}">
      <dsp:nvSpPr>
        <dsp:cNvPr id="0" name=""/>
        <dsp:cNvSpPr/>
      </dsp:nvSpPr>
      <dsp:spPr>
        <a:xfrm>
          <a:off x="805672" y="266882"/>
          <a:ext cx="3894101" cy="3894101"/>
        </a:xfrm>
        <a:custGeom>
          <a:avLst/>
          <a:gdLst/>
          <a:ahLst/>
          <a:cxnLst/>
          <a:rect l="0" t="0" r="0" b="0"/>
          <a:pathLst>
            <a:path>
              <a:moveTo>
                <a:pt x="1992848" y="3893563"/>
              </a:moveTo>
              <a:arcTo wR="1947050" hR="1947050" stAng="5319131" swAng="2735592"/>
            </a:path>
          </a:pathLst>
        </a:custGeom>
        <a:noFill/>
        <a:ln w="9525" cap="flat" cmpd="sng" algn="ctr">
          <a:solidFill>
            <a:srgbClr val="FF6600"/>
          </a:solidFill>
          <a:prstDash val="solid"/>
          <a:tailEnd type="arrow"/>
        </a:ln>
        <a:effectLst/>
      </dsp:spPr>
      <dsp:style>
        <a:lnRef idx="1">
          <a:scrgbClr r="0" g="0" b="0"/>
        </a:lnRef>
        <a:fillRef idx="0">
          <a:scrgbClr r="0" g="0" b="0"/>
        </a:fillRef>
        <a:effectRef idx="0">
          <a:scrgbClr r="0" g="0" b="0"/>
        </a:effectRef>
        <a:fontRef idx="minor"/>
      </dsp:style>
    </dsp:sp>
    <dsp:sp modelId="{1D2CC899-829E-1F4F-8640-1DAF6E6395B0}">
      <dsp:nvSpPr>
        <dsp:cNvPr id="0" name=""/>
        <dsp:cNvSpPr/>
      </dsp:nvSpPr>
      <dsp:spPr>
        <a:xfrm>
          <a:off x="94920" y="1378208"/>
          <a:ext cx="1814810" cy="1871996"/>
        </a:xfrm>
        <a:prstGeom prst="roundRect">
          <a:avLst/>
        </a:prstGeom>
        <a:solidFill>
          <a:schemeClr val="accent4">
            <a:lumMod val="50000"/>
          </a:schemeClr>
        </a:solidFill>
        <a:ln>
          <a:noFill/>
        </a:ln>
        <a:effectLst>
          <a:glow rad="139700">
            <a:schemeClr val="accent4">
              <a:lumMod val="20000"/>
              <a:lumOff val="80000"/>
              <a:alpha val="53000"/>
            </a:schemeClr>
          </a:glow>
        </a:effectLst>
        <a:scene3d>
          <a:camera prst="orthographicFront"/>
          <a:lightRig rig="threePt" dir="t"/>
        </a:scene3d>
        <a:sp3d>
          <a:bevelT w="152400" h="152400" prst="artDeco"/>
          <a:bevelB w="152400" h="152400" prst="artDeco"/>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ga-IE" sz="1600" kern="1200" dirty="0">
              <a:latin typeface="Avenir Next"/>
            </a:rPr>
            <a:t>De réir mar a théann cill in aois seans go gcaillfeadh sí an cumas athrú nó </a:t>
          </a:r>
          <a:r>
            <a:rPr lang="ga-IE" sz="1600" b="1" kern="1200" dirty="0">
              <a:solidFill>
                <a:schemeClr val="accent3"/>
              </a:solidFill>
              <a:latin typeface="Avenir Next"/>
            </a:rPr>
            <a:t>athghiniúint</a:t>
          </a:r>
          <a:r>
            <a:rPr lang="ga-IE" sz="1600" kern="1200" dirty="0">
              <a:latin typeface="Avenir Next"/>
            </a:rPr>
            <a:t> a dhéanamh</a:t>
          </a:r>
        </a:p>
      </dsp:txBody>
      <dsp:txXfrm>
        <a:off x="183512" y="1466800"/>
        <a:ext cx="1637626" cy="1694812"/>
      </dsp:txXfrm>
    </dsp:sp>
    <dsp:sp modelId="{BF8051A4-DDF3-1E42-A5D4-95C788E05AD0}">
      <dsp:nvSpPr>
        <dsp:cNvPr id="0" name=""/>
        <dsp:cNvSpPr/>
      </dsp:nvSpPr>
      <dsp:spPr>
        <a:xfrm>
          <a:off x="723064" y="678160"/>
          <a:ext cx="3894101" cy="3894101"/>
        </a:xfrm>
        <a:custGeom>
          <a:avLst/>
          <a:gdLst/>
          <a:ahLst/>
          <a:cxnLst/>
          <a:rect l="0" t="0" r="0" b="0"/>
          <a:pathLst>
            <a:path>
              <a:moveTo>
                <a:pt x="764123" y="400542"/>
              </a:moveTo>
              <a:arcTo wR="1947050" hR="1947050" stAng="13955253" swAng="2529036"/>
            </a:path>
          </a:pathLst>
        </a:custGeom>
        <a:noFill/>
        <a:ln w="9525" cap="flat" cmpd="sng" algn="ctr">
          <a:solidFill>
            <a:srgbClr val="FF660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32E34-135F-234B-A882-284188646006}">
      <dsp:nvSpPr>
        <dsp:cNvPr id="0" name=""/>
        <dsp:cNvSpPr/>
      </dsp:nvSpPr>
      <dsp:spPr>
        <a:xfrm>
          <a:off x="0" y="215968"/>
          <a:ext cx="8587408" cy="912600"/>
        </a:xfrm>
        <a:prstGeom prst="roundRect">
          <a:avLst/>
        </a:prstGeom>
        <a:solidFill>
          <a:srgbClr val="1A1420"/>
        </a:solidFill>
        <a:ln>
          <a:noFill/>
        </a:ln>
        <a:effectLst>
          <a:glow rad="127000">
            <a:schemeClr val="accent4">
              <a:lumMod val="60000"/>
              <a:lumOff val="40000"/>
              <a:alpha val="75000"/>
            </a:schemeClr>
          </a:glow>
        </a:effectLst>
        <a:scene3d>
          <a:camera prst="orthographicFront"/>
          <a:lightRig rig="sunrise" dir="t"/>
        </a:scene3d>
        <a:sp3d prstMaterial="plastic">
          <a:bevelT prst="angle"/>
          <a:bevelB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ga-IE" sz="2400" kern="1200">
              <a:latin typeface="Avenir Next"/>
            </a:rPr>
            <a:t>Nuair a bhíonn ainmhí faoi fhorbairt, iompaíonn formhór na gceall ina gcineálacha áirithe cille.</a:t>
          </a:r>
        </a:p>
      </dsp:txBody>
      <dsp:txXfrm>
        <a:off x="44549" y="260517"/>
        <a:ext cx="8498310" cy="823502"/>
      </dsp:txXfrm>
    </dsp:sp>
    <dsp:sp modelId="{B6CE1BF3-AFED-C04D-8423-C5201D9393E7}">
      <dsp:nvSpPr>
        <dsp:cNvPr id="0" name=""/>
        <dsp:cNvSpPr/>
      </dsp:nvSpPr>
      <dsp:spPr>
        <a:xfrm>
          <a:off x="0" y="1145418"/>
          <a:ext cx="8587408" cy="912600"/>
        </a:xfrm>
        <a:prstGeom prst="roundRect">
          <a:avLst/>
        </a:prstGeom>
        <a:solidFill>
          <a:schemeClr val="bg2">
            <a:lumMod val="50000"/>
          </a:schemeClr>
        </a:solidFill>
        <a:ln>
          <a:noFill/>
        </a:ln>
        <a:effectLst>
          <a:glow rad="114300">
            <a:schemeClr val="bg2">
              <a:lumMod val="60000"/>
              <a:lumOff val="40000"/>
              <a:alpha val="75000"/>
            </a:schemeClr>
          </a:glow>
        </a:effectLst>
        <a:scene3d>
          <a:camera prst="orthographicFront"/>
          <a:lightRig rig="threePt" dir="t"/>
        </a:scene3d>
        <a:sp3d prstMaterial="metal">
          <a:bevelT prst="angle"/>
          <a:bevelB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ga-IE" sz="2400" kern="1200">
              <a:latin typeface="Avenir Next"/>
            </a:rPr>
            <a:t>Iompaíonn </a:t>
          </a:r>
          <a:r>
            <a:rPr lang="en-IE" sz="2400" kern="1200">
              <a:latin typeface="Avenir Next"/>
            </a:rPr>
            <a:t>cill </a:t>
          </a:r>
          <a:r>
            <a:rPr lang="ga-IE" sz="2400" kern="1200">
              <a:latin typeface="Avenir Next"/>
            </a:rPr>
            <a:t>ina cealla fola, ina cealla croí, ina cealla cnámh, etc. </a:t>
          </a:r>
        </a:p>
      </dsp:txBody>
      <dsp:txXfrm>
        <a:off x="44549" y="1189967"/>
        <a:ext cx="8498310" cy="823502"/>
      </dsp:txXfrm>
    </dsp:sp>
    <dsp:sp modelId="{2B79242A-3749-8141-ABD1-321B995ABE7E}">
      <dsp:nvSpPr>
        <dsp:cNvPr id="0" name=""/>
        <dsp:cNvSpPr/>
      </dsp:nvSpPr>
      <dsp:spPr>
        <a:xfrm>
          <a:off x="0" y="2072418"/>
          <a:ext cx="8587408" cy="912600"/>
        </a:xfrm>
        <a:prstGeom prst="roundRect">
          <a:avLst/>
        </a:prstGeom>
        <a:solidFill>
          <a:schemeClr val="accent5">
            <a:lumMod val="50000"/>
          </a:schemeClr>
        </a:solidFill>
        <a:ln>
          <a:noFill/>
        </a:ln>
        <a:effectLst>
          <a:glow rad="127000">
            <a:schemeClr val="accent5">
              <a:lumMod val="75000"/>
              <a:alpha val="75000"/>
            </a:schemeClr>
          </a:glow>
        </a:effectLst>
        <a:scene3d>
          <a:camera prst="orthographicFront"/>
          <a:lightRig rig="threePt" dir="t"/>
        </a:scene3d>
        <a:sp3d>
          <a:bevelT prst="angle"/>
          <a:bevelB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ga-IE" sz="2400" kern="1200">
              <a:latin typeface="Avenir Next"/>
            </a:rPr>
            <a:t>Le linn na forbartha, fanann gaschealla uaireanta nach n-iompaíonn ina gcineálacha cille. </a:t>
          </a:r>
        </a:p>
      </dsp:txBody>
      <dsp:txXfrm>
        <a:off x="44549" y="2116967"/>
        <a:ext cx="8498310" cy="823502"/>
      </dsp:txXfrm>
    </dsp:sp>
    <dsp:sp modelId="{8A5445C1-C5B1-364D-ADB8-06484C142B7F}">
      <dsp:nvSpPr>
        <dsp:cNvPr id="0" name=""/>
        <dsp:cNvSpPr/>
      </dsp:nvSpPr>
      <dsp:spPr>
        <a:xfrm>
          <a:off x="0" y="2999418"/>
          <a:ext cx="8587408" cy="912600"/>
        </a:xfrm>
        <a:prstGeom prst="roundRect">
          <a:avLst/>
        </a:prstGeom>
        <a:solidFill>
          <a:schemeClr val="accent5">
            <a:lumMod val="75000"/>
          </a:schemeClr>
        </a:solidFill>
        <a:ln>
          <a:noFill/>
        </a:ln>
        <a:effectLst>
          <a:glow rad="114300">
            <a:schemeClr val="accent5">
              <a:lumMod val="60000"/>
              <a:lumOff val="40000"/>
              <a:alpha val="75000"/>
            </a:schemeClr>
          </a:glow>
        </a:effectLst>
        <a:scene3d>
          <a:camera prst="orthographicFront"/>
          <a:lightRig rig="threePt" dir="t"/>
        </a:scene3d>
        <a:sp3d>
          <a:bevelT prst="angle"/>
          <a:bevelB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ga-IE" sz="2400" kern="1200">
              <a:latin typeface="Avenir Next"/>
            </a:rPr>
            <a:t>Is féidir le hainmhithe áirithe a ngaschealla a úsáid chun baill na colainne a ndéantar dochar dóibh nó a chailltear a </a:t>
          </a:r>
          <a:r>
            <a:rPr lang="ga-IE" sz="2400" b="1" i="0" kern="1200">
              <a:solidFill>
                <a:schemeClr val="accent3"/>
              </a:solidFill>
              <a:latin typeface="Avenir Next"/>
            </a:rPr>
            <a:t>athghiniúint</a:t>
          </a:r>
          <a:r>
            <a:rPr lang="ga-IE" sz="2400" kern="1200">
              <a:latin typeface="Avenir Next"/>
            </a:rPr>
            <a:t>.</a:t>
          </a:r>
        </a:p>
      </dsp:txBody>
      <dsp:txXfrm>
        <a:off x="44549" y="3043967"/>
        <a:ext cx="8498310" cy="823502"/>
      </dsp:txXfrm>
    </dsp:sp>
    <dsp:sp modelId="{FB92551B-7FFC-7046-8CA0-6E8808D72191}">
      <dsp:nvSpPr>
        <dsp:cNvPr id="0" name=""/>
        <dsp:cNvSpPr/>
      </dsp:nvSpPr>
      <dsp:spPr>
        <a:xfrm>
          <a:off x="0" y="3926418"/>
          <a:ext cx="8587408" cy="912600"/>
        </a:xfrm>
        <a:prstGeom prst="roundRect">
          <a:avLst/>
        </a:prstGeom>
        <a:solidFill>
          <a:schemeClr val="bg2">
            <a:lumMod val="60000"/>
            <a:lumOff val="40000"/>
          </a:schemeClr>
        </a:solidFill>
        <a:ln>
          <a:noFill/>
        </a:ln>
        <a:effectLst>
          <a:glow rad="114300">
            <a:schemeClr val="bg2">
              <a:lumMod val="60000"/>
              <a:lumOff val="40000"/>
              <a:alpha val="75000"/>
            </a:schemeClr>
          </a:glow>
        </a:effectLst>
        <a:scene3d>
          <a:camera prst="orthographicFront"/>
          <a:lightRig rig="threePt" dir="t"/>
        </a:scene3d>
        <a:sp3d>
          <a:bevelT prst="angle"/>
          <a:bevelB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ga-IE" sz="2400" kern="1200">
              <a:latin typeface="Avenir Next"/>
            </a:rPr>
            <a:t>Ionas gur féidir le hainmhithe é sin  a dhéanamh, ní mór go bhfaighfeadh a ngaschealla na comharthaí cearta ón gcuid eile den cholainn.</a:t>
          </a:r>
        </a:p>
      </dsp:txBody>
      <dsp:txXfrm>
        <a:off x="44549" y="3970967"/>
        <a:ext cx="8498310" cy="8235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CE369F-5580-F04A-8400-EDD27A6736F4}">
      <dsp:nvSpPr>
        <dsp:cNvPr id="0" name=""/>
        <dsp:cNvSpPr/>
      </dsp:nvSpPr>
      <dsp:spPr>
        <a:xfrm>
          <a:off x="0" y="158"/>
          <a:ext cx="5743283" cy="942992"/>
        </a:xfrm>
        <a:prstGeom prst="roundRect">
          <a:avLst/>
        </a:prstGeom>
        <a:solidFill>
          <a:srgbClr val="FF6600"/>
        </a:solidFill>
        <a:ln>
          <a:noFill/>
        </a:ln>
        <a:effectLst>
          <a:glow rad="101600">
            <a:schemeClr val="accent3">
              <a:lumMod val="40000"/>
              <a:lumOff val="60000"/>
              <a:alpha val="75000"/>
            </a:schemeClr>
          </a:glow>
        </a:effectLst>
        <a:scene3d>
          <a:camera prst="orthographicFront"/>
          <a:lightRig rig="balanced" dir="t"/>
        </a:scene3d>
        <a:sp3d contourW="12700" prstMaterial="metal">
          <a:bevelT/>
          <a:bevelB/>
          <a:contourClr>
            <a:schemeClr val="bg1">
              <a:lumMod val="20000"/>
              <a:lumOff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ga-IE" sz="2000" kern="1200">
              <a:latin typeface="Avenir Next"/>
            </a:rPr>
            <a:t>Is éard is Hiodraictinia (ar a dtugtar </a:t>
          </a:r>
          <a:r>
            <a:rPr lang="en-IE" sz="2000" kern="1200">
              <a:latin typeface="Avenir Next"/>
            </a:rPr>
            <a:t>clúmh </a:t>
          </a:r>
          <a:r>
            <a:rPr lang="ga-IE" sz="2000" kern="1200">
              <a:latin typeface="Avenir Next"/>
            </a:rPr>
            <a:t>seilide freisin) ann ainmhí beag mara a chónaíonn ar bhlaosc Faochain Gliomaigh.</a:t>
          </a:r>
        </a:p>
      </dsp:txBody>
      <dsp:txXfrm>
        <a:off x="46033" y="46191"/>
        <a:ext cx="5651217" cy="850926"/>
      </dsp:txXfrm>
    </dsp:sp>
    <dsp:sp modelId="{4DBE6C11-8C6D-524A-8219-EAF0FFAA77F9}">
      <dsp:nvSpPr>
        <dsp:cNvPr id="0" name=""/>
        <dsp:cNvSpPr/>
      </dsp:nvSpPr>
      <dsp:spPr>
        <a:xfrm>
          <a:off x="0" y="955657"/>
          <a:ext cx="5743283" cy="942992"/>
        </a:xfrm>
        <a:prstGeom prst="roundRect">
          <a:avLst/>
        </a:prstGeom>
        <a:solidFill>
          <a:srgbClr val="D75510"/>
        </a:solidFill>
        <a:ln>
          <a:noFill/>
        </a:ln>
        <a:effectLst>
          <a:glow rad="101600">
            <a:schemeClr val="accent3">
              <a:lumMod val="40000"/>
              <a:lumOff val="60000"/>
              <a:alpha val="75000"/>
            </a:schemeClr>
          </a:glow>
        </a:effectLst>
        <a:scene3d>
          <a:camera prst="orthographicFront"/>
          <a:lightRig rig="sunrise" dir="t"/>
        </a:scene3d>
        <a:sp3d contourW="12700" prstMaterial="metal">
          <a:bevelT/>
          <a:bevelB/>
          <a:contourClr>
            <a:schemeClr val="bg1">
              <a:lumMod val="60000"/>
              <a:lumOff val="4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ga-IE" sz="2000" kern="1200">
              <a:latin typeface="Avenir Next"/>
            </a:rPr>
            <a:t>Tá Hiodraictinia in ann a chloigeann a </a:t>
          </a:r>
          <a:r>
            <a:rPr lang="ga-IE" sz="2000" b="1" kern="1200">
              <a:solidFill>
                <a:schemeClr val="accent3"/>
              </a:solidFill>
              <a:latin typeface="Avenir Next"/>
            </a:rPr>
            <a:t>athghiniúint</a:t>
          </a:r>
          <a:r>
            <a:rPr lang="ga-IE" sz="2000" kern="1200">
              <a:latin typeface="Avenir Next"/>
            </a:rPr>
            <a:t> laistigh de 72 uair an chloig tar éis é a bhaint de.</a:t>
          </a:r>
        </a:p>
      </dsp:txBody>
      <dsp:txXfrm>
        <a:off x="46033" y="1001690"/>
        <a:ext cx="5651217" cy="8509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02DB7-FC29-8B40-A904-5C7F93B779FA}">
      <dsp:nvSpPr>
        <dsp:cNvPr id="0" name=""/>
        <dsp:cNvSpPr/>
      </dsp:nvSpPr>
      <dsp:spPr>
        <a:xfrm>
          <a:off x="0" y="0"/>
          <a:ext cx="2037166" cy="3852331"/>
        </a:xfrm>
        <a:prstGeom prst="roundRect">
          <a:avLst>
            <a:gd name="adj" fmla="val 10000"/>
          </a:avLst>
        </a:prstGeom>
        <a:solidFill>
          <a:srgbClr val="FF6600"/>
        </a:solidFill>
        <a:ln>
          <a:noFill/>
        </a:ln>
        <a:effectLst>
          <a:glow rad="203200">
            <a:srgbClr val="FFFF00">
              <a:alpha val="75000"/>
            </a:srgbClr>
          </a:glow>
        </a:effectLst>
        <a:scene3d>
          <a:camera prst="orthographicFront"/>
          <a:lightRig rig="threePt" dir="t"/>
        </a:scene3d>
        <a:sp3d contourW="12700" prstMaterial="plastic">
          <a:bevelT w="101600" prst="riblet"/>
          <a:bevelB w="101600" prst="riblet"/>
          <a:contourClr>
            <a:schemeClr val="accent3">
              <a:lumMod val="7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ga-IE" sz="2400" kern="1200" dirty="0">
              <a:solidFill>
                <a:schemeClr val="tx1"/>
              </a:solidFill>
              <a:latin typeface="Avenir Next"/>
            </a:rPr>
            <a:t>Tá an t</a:t>
          </a:r>
          <a:r>
            <a:rPr lang="en-IE" sz="2400" kern="1200" dirty="0">
              <a:solidFill>
                <a:schemeClr val="tx1"/>
              </a:solidFill>
              <a:latin typeface="Avenir Next"/>
            </a:rPr>
            <a:t>-</a:t>
          </a:r>
          <a:r>
            <a:rPr lang="ga-IE" sz="2400" kern="1200" dirty="0">
              <a:solidFill>
                <a:schemeClr val="tx1"/>
              </a:solidFill>
              <a:latin typeface="Avenir Next"/>
            </a:rPr>
            <a:t>oideas géiniteach ceart ag Hiodraictinia le haghaidh athghiniúna</a:t>
          </a:r>
        </a:p>
      </dsp:txBody>
      <dsp:txXfrm>
        <a:off x="59667" y="59667"/>
        <a:ext cx="1917832" cy="3732997"/>
      </dsp:txXfrm>
    </dsp:sp>
    <dsp:sp modelId="{550A4BA1-9BEF-CE4B-B990-A96AC8BCFC1F}">
      <dsp:nvSpPr>
        <dsp:cNvPr id="0" name=""/>
        <dsp:cNvSpPr/>
      </dsp:nvSpPr>
      <dsp:spPr>
        <a:xfrm>
          <a:off x="2239337" y="0"/>
          <a:ext cx="1851409" cy="3852331"/>
        </a:xfrm>
        <a:prstGeom prst="roundRect">
          <a:avLst>
            <a:gd name="adj" fmla="val 10000"/>
          </a:avLst>
        </a:prstGeom>
        <a:solidFill>
          <a:srgbClr val="CE4D0E"/>
        </a:solidFill>
        <a:ln>
          <a:noFill/>
        </a:ln>
        <a:effectLst>
          <a:glow rad="152400">
            <a:srgbClr val="FFFF00">
              <a:alpha val="75000"/>
            </a:srgbClr>
          </a:glow>
        </a:effectLst>
        <a:scene3d>
          <a:camera prst="orthographicFront"/>
          <a:lightRig rig="threePt" dir="t"/>
        </a:scene3d>
        <a:sp3d contourW="12700" prstMaterial="plastic">
          <a:bevelT w="101600" prst="riblet"/>
          <a:bevelB w="101600" prst="riblet"/>
          <a:contourClr>
            <a:schemeClr val="accent3">
              <a:lumMod val="7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ga-IE" sz="2400" kern="1200">
              <a:solidFill>
                <a:schemeClr val="tx1"/>
              </a:solidFill>
              <a:latin typeface="Avenir Next"/>
            </a:rPr>
            <a:t>Castar géinte faoi leith air agus seolann siad comharthaí chuig gaschealla sa cholainn</a:t>
          </a:r>
        </a:p>
      </dsp:txBody>
      <dsp:txXfrm>
        <a:off x="2293563" y="54226"/>
        <a:ext cx="1742957" cy="3743879"/>
      </dsp:txXfrm>
    </dsp:sp>
    <dsp:sp modelId="{71F9747B-9052-4D49-8DD5-FBC450328E27}">
      <dsp:nvSpPr>
        <dsp:cNvPr id="0" name=""/>
        <dsp:cNvSpPr/>
      </dsp:nvSpPr>
      <dsp:spPr>
        <a:xfrm>
          <a:off x="4291974" y="0"/>
          <a:ext cx="2107882" cy="3852331"/>
        </a:xfrm>
        <a:prstGeom prst="roundRect">
          <a:avLst>
            <a:gd name="adj" fmla="val 10000"/>
          </a:avLst>
        </a:prstGeom>
        <a:solidFill>
          <a:srgbClr val="BC3B1B"/>
        </a:solidFill>
        <a:ln>
          <a:noFill/>
        </a:ln>
        <a:effectLst>
          <a:glow rad="165100">
            <a:srgbClr val="FFFF00">
              <a:alpha val="75000"/>
            </a:srgbClr>
          </a:glow>
        </a:effectLst>
        <a:scene3d>
          <a:camera prst="orthographicFront"/>
          <a:lightRig rig="threePt" dir="t"/>
        </a:scene3d>
        <a:sp3d contourW="12700" prstMaterial="plastic">
          <a:bevelT w="101600" prst="riblet"/>
          <a:bevelB w="101600" prst="riblet"/>
          <a:contourClr>
            <a:schemeClr val="accent3">
              <a:lumMod val="7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ga-IE" sz="2400" kern="1200">
              <a:solidFill>
                <a:schemeClr val="tx1"/>
              </a:solidFill>
              <a:latin typeface="Avenir Next"/>
            </a:rPr>
            <a:t>Tugann na comharthaí sin ar na gaschealla (saigheada dearga) bogadh chuig an áit a bhfuil </a:t>
          </a:r>
          <a:r>
            <a:rPr lang="ga-IE" kern="1200">
              <a:latin typeface="Avenir Next"/>
            </a:rPr>
            <a:t> </a:t>
          </a:r>
          <a:r>
            <a:rPr lang="ga-IE" sz="2200" b="1" kern="1200">
              <a:solidFill>
                <a:srgbClr val="9BBB59"/>
              </a:solidFill>
              <a:latin typeface="Avenir Next"/>
            </a:rPr>
            <a:t>athghiniúint</a:t>
          </a:r>
          <a:r>
            <a:rPr lang="ga-IE" kern="1200">
              <a:latin typeface="Avenir Next"/>
            </a:rPr>
            <a:t> </a:t>
          </a:r>
          <a:r>
            <a:rPr lang="ga-IE" sz="2400" kern="1200">
              <a:solidFill>
                <a:schemeClr val="tx1"/>
              </a:solidFill>
              <a:latin typeface="Avenir Next"/>
            </a:rPr>
            <a:t>de dhíth</a:t>
          </a:r>
        </a:p>
      </dsp:txBody>
      <dsp:txXfrm>
        <a:off x="4353712" y="61738"/>
        <a:ext cx="1984406" cy="37288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4DEA9-210B-BC4F-A4C4-2A0DFC1CFDA9}">
      <dsp:nvSpPr>
        <dsp:cNvPr id="0" name=""/>
        <dsp:cNvSpPr/>
      </dsp:nvSpPr>
      <dsp:spPr>
        <a:xfrm>
          <a:off x="4167" y="0"/>
          <a:ext cx="2156948" cy="1555477"/>
        </a:xfrm>
        <a:prstGeom prst="roundRect">
          <a:avLst>
            <a:gd name="adj" fmla="val 10000"/>
          </a:avLst>
        </a:prstGeom>
        <a:solidFill>
          <a:srgbClr val="759F23"/>
        </a:solidFill>
        <a:ln>
          <a:noFill/>
        </a:ln>
        <a:effectLst>
          <a:glow rad="165100">
            <a:schemeClr val="accent3">
              <a:alpha val="75000"/>
            </a:schemeClr>
          </a:glow>
        </a:effectLst>
        <a:scene3d>
          <a:camera prst="orthographicFront"/>
          <a:lightRig rig="threePt" dir="t"/>
        </a:scene3d>
        <a:sp3d prstMaterial="metal">
          <a:bevelT w="158750" h="152400" prst="relaxedInset"/>
          <a:bevelB w="146050" h="152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ga-IE" sz="1600" kern="1200" dirty="0">
              <a:latin typeface="Avenir Next"/>
            </a:rPr>
            <a:t>I Hiodraictinia ar tharla gortú dó, bíonn na gaschealla (glas) le fáil ina bhun</a:t>
          </a:r>
        </a:p>
      </dsp:txBody>
      <dsp:txXfrm>
        <a:off x="49725" y="45558"/>
        <a:ext cx="2065832" cy="1464361"/>
      </dsp:txXfrm>
    </dsp:sp>
    <dsp:sp modelId="{5CB891BC-72F9-7241-B38B-5D3A6E01F9CD}">
      <dsp:nvSpPr>
        <dsp:cNvPr id="0" name=""/>
        <dsp:cNvSpPr/>
      </dsp:nvSpPr>
      <dsp:spPr>
        <a:xfrm>
          <a:off x="2265423" y="481862"/>
          <a:ext cx="1358004" cy="404662"/>
        </a:xfrm>
        <a:prstGeom prst="rightArrow">
          <a:avLst>
            <a:gd name="adj1" fmla="val 60000"/>
            <a:gd name="adj2" fmla="val 50000"/>
          </a:avLst>
        </a:prstGeom>
        <a:solidFill>
          <a:srgbClr val="0002D1"/>
        </a:solidFill>
        <a:ln>
          <a:noFill/>
        </a:ln>
        <a:effectLst>
          <a:glow rad="101600">
            <a:schemeClr val="accent5">
              <a:alpha val="75000"/>
            </a:schemeClr>
          </a:glow>
        </a:effectLst>
        <a:scene3d>
          <a:camera prst="orthographicFront"/>
          <a:lightRig rig="threePt" dir="t"/>
        </a:scene3d>
        <a:sp3d contourW="12700" prstMaterial="plastic">
          <a:bevelT/>
          <a:bevelB/>
          <a:contourClr>
            <a:schemeClr val="bg2">
              <a:lumMod val="60000"/>
              <a:lumOff val="4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265423" y="562794"/>
        <a:ext cx="1236605" cy="242798"/>
      </dsp:txXfrm>
    </dsp:sp>
    <dsp:sp modelId="{A3FF71A1-B70B-8248-858A-09676133F367}">
      <dsp:nvSpPr>
        <dsp:cNvPr id="0" name=""/>
        <dsp:cNvSpPr/>
      </dsp:nvSpPr>
      <dsp:spPr>
        <a:xfrm>
          <a:off x="3677720" y="0"/>
          <a:ext cx="2492620" cy="1555477"/>
        </a:xfrm>
        <a:prstGeom prst="roundRect">
          <a:avLst>
            <a:gd name="adj" fmla="val 10000"/>
          </a:avLst>
        </a:prstGeom>
        <a:solidFill>
          <a:srgbClr val="759F23"/>
        </a:solidFill>
        <a:ln>
          <a:noFill/>
        </a:ln>
        <a:effectLst>
          <a:glow rad="127000">
            <a:schemeClr val="accent3">
              <a:alpha val="75000"/>
            </a:schemeClr>
          </a:glow>
        </a:effectLst>
        <a:scene3d>
          <a:camera prst="orthographicFront"/>
          <a:lightRig rig="threePt" dir="t"/>
        </a:scene3d>
        <a:sp3d prstMaterial="metal">
          <a:bevelT w="114300" prst="artDeco"/>
          <a:bevelB w="114300" prst="artDeco"/>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ga-IE" sz="1600" kern="1200">
              <a:latin typeface="Avenir Next"/>
            </a:rPr>
            <a:t>Nuair a bhaintear an cloigeann de tosaíonn </a:t>
          </a:r>
          <a:r>
            <a:rPr lang="en-IE" sz="1600" kern="1200">
              <a:latin typeface="Avenir Next"/>
            </a:rPr>
            <a:t>na </a:t>
          </a:r>
          <a:r>
            <a:rPr lang="ga-IE" sz="1600" kern="1200">
              <a:latin typeface="Avenir Next"/>
            </a:rPr>
            <a:t>gaschealla (glas) ag bogadh chuig an gcloigeann atá gortaithe chun an athghiniúint a thosú</a:t>
          </a:r>
        </a:p>
      </dsp:txBody>
      <dsp:txXfrm>
        <a:off x="3723278" y="45558"/>
        <a:ext cx="2401504" cy="1464361"/>
      </dsp:txXfrm>
    </dsp:sp>
    <dsp:sp modelId="{B51A878D-41E0-BE42-8E0C-92DED7666956}">
      <dsp:nvSpPr>
        <dsp:cNvPr id="0" name=""/>
        <dsp:cNvSpPr/>
      </dsp:nvSpPr>
      <dsp:spPr>
        <a:xfrm>
          <a:off x="6166403" y="550667"/>
          <a:ext cx="148653" cy="476691"/>
        </a:xfrm>
        <a:prstGeom prst="rightArrow">
          <a:avLst>
            <a:gd name="adj1" fmla="val 60000"/>
            <a:gd name="adj2" fmla="val 50000"/>
          </a:avLst>
        </a:prstGeom>
        <a:solidFill>
          <a:srgbClr val="0002D1"/>
        </a:solidFill>
        <a:ln>
          <a:noFill/>
        </a:ln>
        <a:effectLst>
          <a:outerShdw blurRad="40000" dist="23000" dir="5400000" rotWithShape="0">
            <a:srgbClr val="000000">
              <a:alpha val="35000"/>
            </a:srgbClr>
          </a:outerShdw>
        </a:effectLst>
        <a:scene3d>
          <a:camera prst="orthographicFront"/>
          <a:lightRig rig="threePt" dir="t"/>
        </a:scene3d>
        <a:sp3d contourW="12700" prstMaterial="plastic">
          <a:bevelT/>
          <a:bevelB/>
          <a:contourClr>
            <a:schemeClr val="bg2">
              <a:lumMod val="60000"/>
              <a:lumOff val="4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6166403" y="646005"/>
        <a:ext cx="104057" cy="286015"/>
      </dsp:txXfrm>
    </dsp:sp>
    <dsp:sp modelId="{FCB79495-3266-C641-8F27-FDC06D9E95A0}">
      <dsp:nvSpPr>
        <dsp:cNvPr id="0" name=""/>
        <dsp:cNvSpPr/>
      </dsp:nvSpPr>
      <dsp:spPr>
        <a:xfrm>
          <a:off x="6322590" y="0"/>
          <a:ext cx="2062727" cy="1555477"/>
        </a:xfrm>
        <a:prstGeom prst="roundRect">
          <a:avLst>
            <a:gd name="adj" fmla="val 10000"/>
          </a:avLst>
        </a:prstGeom>
        <a:solidFill>
          <a:srgbClr val="0002D1"/>
        </a:solidFill>
        <a:ln>
          <a:noFill/>
        </a:ln>
        <a:effectLst>
          <a:glow rad="139700">
            <a:schemeClr val="accent5">
              <a:lumMod val="75000"/>
              <a:alpha val="75000"/>
            </a:schemeClr>
          </a:glow>
        </a:effectLst>
        <a:scene3d>
          <a:camera prst="orthographicFront"/>
          <a:lightRig rig="threePt" dir="t"/>
        </a:scene3d>
        <a:sp3d prstMaterial="plastic">
          <a:bevelT w="146050" h="139700" prst="artDeco"/>
          <a:bevelB w="146050" h="139700" prst="artDeco"/>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ga-IE" sz="1600" kern="1200">
              <a:latin typeface="Avenir Next"/>
            </a:rPr>
            <a:t>Tarlaíonn </a:t>
          </a:r>
          <a:r>
            <a:rPr lang="ga-IE" sz="1600" b="1" i="0" kern="1200">
              <a:solidFill>
                <a:schemeClr val="accent3"/>
              </a:solidFill>
              <a:latin typeface="Avenir Next"/>
            </a:rPr>
            <a:t>athghiniúint</a:t>
          </a:r>
          <a:r>
            <a:rPr lang="ga-IE" sz="1600" kern="1200">
              <a:latin typeface="Avenir Next"/>
            </a:rPr>
            <a:t> nuair a thagann gaschealla agus nuair a iolraíonn siad</a:t>
          </a:r>
        </a:p>
      </dsp:txBody>
      <dsp:txXfrm>
        <a:off x="6368148" y="45558"/>
        <a:ext cx="1971611" cy="14643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79BD8A-8F9C-974B-A6C5-DF377DDAF60D}">
      <dsp:nvSpPr>
        <dsp:cNvPr id="0" name=""/>
        <dsp:cNvSpPr/>
      </dsp:nvSpPr>
      <dsp:spPr>
        <a:xfrm>
          <a:off x="2707" y="338707"/>
          <a:ext cx="3445715" cy="3361184"/>
        </a:xfrm>
        <a:prstGeom prst="ellipse">
          <a:avLst/>
        </a:prstGeom>
        <a:solidFill>
          <a:srgbClr val="FD66FE">
            <a:alpha val="25000"/>
          </a:srgbClr>
        </a:solidFill>
        <a:ln>
          <a:gradFill flip="none" rotWithShape="1">
            <a:gsLst>
              <a:gs pos="61000">
                <a:srgbClr val="FF6600"/>
              </a:gs>
              <a:gs pos="100000">
                <a:srgbClr val="FFFFFF"/>
              </a:gs>
            </a:gsLst>
            <a:lin ang="0" scaled="1"/>
            <a:tileRect/>
          </a:gradFill>
        </a:ln>
        <a:effectLst>
          <a:glow rad="317500">
            <a:schemeClr val="tx1">
              <a:alpha val="20000"/>
            </a:schemeClr>
          </a:glow>
        </a:effectLst>
        <a:scene3d>
          <a:camera prst="orthographicFront"/>
          <a:lightRig rig="threePt" dir="t"/>
        </a:scene3d>
        <a:sp3d contourW="12700" prstMaterial="softEdge">
          <a:bevelT w="171450" h="165100"/>
          <a:bevelB w="152400" h="165100"/>
          <a:contourClr>
            <a:srgbClr val="FD66FE"/>
          </a:contourClr>
        </a:sp3d>
      </dsp:spPr>
      <dsp:style>
        <a:lnRef idx="0">
          <a:scrgbClr r="0" g="0" b="0"/>
        </a:lnRef>
        <a:fillRef idx="3">
          <a:scrgbClr r="0" g="0" b="0"/>
        </a:fillRef>
        <a:effectRef idx="0">
          <a:scrgbClr r="0" g="0" b="0"/>
        </a:effectRef>
        <a:fontRef idx="minor">
          <a:schemeClr val="tx1"/>
        </a:fontRef>
      </dsp:style>
      <dsp:txBody>
        <a:bodyPr spcFirstLastPara="0" vert="horz" wrap="square" lIns="161472" tIns="27940" rIns="161472" bIns="27940" numCol="1" spcCol="1270" anchor="ctr" anchorCtr="0">
          <a:noAutofit/>
        </a:bodyPr>
        <a:lstStyle/>
        <a:p>
          <a:pPr marL="0" lvl="0" indent="0" algn="ctr" defTabSz="977900" rtl="0">
            <a:lnSpc>
              <a:spcPct val="90000"/>
            </a:lnSpc>
            <a:spcBef>
              <a:spcPct val="0"/>
            </a:spcBef>
            <a:spcAft>
              <a:spcPct val="35000"/>
            </a:spcAft>
            <a:buNone/>
          </a:pPr>
          <a:r>
            <a:rPr lang="ga-IE" sz="2200" kern="1200" dirty="0">
              <a:latin typeface="Avenir Next"/>
            </a:rPr>
            <a:t>Faightear gaschealla fola sa smior i lár na gcnámh</a:t>
          </a:r>
        </a:p>
      </dsp:txBody>
      <dsp:txXfrm>
        <a:off x="507320" y="830941"/>
        <a:ext cx="2436489" cy="2376716"/>
      </dsp:txXfrm>
    </dsp:sp>
    <dsp:sp modelId="{24963AC0-0E3D-4E43-BFF2-6228E4106C21}">
      <dsp:nvSpPr>
        <dsp:cNvPr id="0" name=""/>
        <dsp:cNvSpPr/>
      </dsp:nvSpPr>
      <dsp:spPr>
        <a:xfrm>
          <a:off x="2861608" y="366507"/>
          <a:ext cx="3399298" cy="3305584"/>
        </a:xfrm>
        <a:prstGeom prst="ellipse">
          <a:avLst/>
        </a:prstGeom>
        <a:solidFill>
          <a:schemeClr val="accent4">
            <a:lumMod val="75000"/>
            <a:alpha val="34000"/>
          </a:schemeClr>
        </a:solidFill>
        <a:ln>
          <a:solidFill>
            <a:srgbClr val="FF6600"/>
          </a:solidFill>
        </a:ln>
        <a:effectLst>
          <a:glow rad="317500">
            <a:schemeClr val="accent5">
              <a:lumMod val="20000"/>
              <a:lumOff val="80000"/>
              <a:alpha val="33000"/>
            </a:schemeClr>
          </a:glow>
        </a:effectLst>
        <a:scene3d>
          <a:camera prst="orthographicFront"/>
          <a:lightRig rig="twoPt" dir="t"/>
        </a:scene3d>
        <a:sp3d contourW="12700" prstMaterial="metal">
          <a:bevelT w="184150" h="184150"/>
          <a:bevelB w="171450" h="171450"/>
          <a:contourClr>
            <a:srgbClr val="C843FF"/>
          </a:contourClr>
        </a:sp3d>
      </dsp:spPr>
      <dsp:style>
        <a:lnRef idx="0">
          <a:scrgbClr r="0" g="0" b="0"/>
        </a:lnRef>
        <a:fillRef idx="3">
          <a:scrgbClr r="0" g="0" b="0"/>
        </a:fillRef>
        <a:effectRef idx="0">
          <a:scrgbClr r="0" g="0" b="0"/>
        </a:effectRef>
        <a:fontRef idx="minor">
          <a:schemeClr val="tx1"/>
        </a:fontRef>
      </dsp:style>
      <dsp:txBody>
        <a:bodyPr spcFirstLastPara="0" vert="horz" wrap="square" lIns="161472" tIns="27940" rIns="161472" bIns="27940" numCol="1" spcCol="1270" anchor="ctr" anchorCtr="0">
          <a:noAutofit/>
        </a:bodyPr>
        <a:lstStyle/>
        <a:p>
          <a:pPr marL="0" lvl="0" indent="0" algn="ctr" defTabSz="977900" rtl="0">
            <a:lnSpc>
              <a:spcPct val="90000"/>
            </a:lnSpc>
            <a:spcBef>
              <a:spcPct val="0"/>
            </a:spcBef>
            <a:spcAft>
              <a:spcPct val="35000"/>
            </a:spcAft>
            <a:buNone/>
          </a:pPr>
          <a:r>
            <a:rPr lang="ga-IE" sz="2200" kern="1200" dirty="0">
              <a:latin typeface="Avenir Next"/>
            </a:rPr>
            <a:t>Is féidir le gaschealla fola difreáil a dhéanamh ina gcealla níos sainfheidhmí, dá leithéidí fuilchealla </a:t>
          </a:r>
          <a:r>
            <a:rPr lang="ga-IE" sz="2200" b="1" kern="1200" dirty="0">
              <a:ln>
                <a:solidFill>
                  <a:srgbClr val="000000"/>
                </a:solidFill>
              </a:ln>
              <a:solidFill>
                <a:srgbClr val="C00000"/>
              </a:solidFill>
              <a:latin typeface="Avenir Next"/>
            </a:rPr>
            <a:t>dearga</a:t>
          </a:r>
        </a:p>
      </dsp:txBody>
      <dsp:txXfrm>
        <a:off x="3359424" y="850599"/>
        <a:ext cx="2403666" cy="2337400"/>
      </dsp:txXfrm>
    </dsp:sp>
    <dsp:sp modelId="{27E81F7A-4649-2247-A6CA-691146068725}">
      <dsp:nvSpPr>
        <dsp:cNvPr id="0" name=""/>
        <dsp:cNvSpPr/>
      </dsp:nvSpPr>
      <dsp:spPr>
        <a:xfrm>
          <a:off x="5674092" y="437086"/>
          <a:ext cx="3238599" cy="3164426"/>
        </a:xfrm>
        <a:prstGeom prst="ellipse">
          <a:avLst/>
        </a:prstGeom>
        <a:solidFill>
          <a:schemeClr val="bg2">
            <a:lumMod val="50000"/>
            <a:alpha val="27000"/>
          </a:schemeClr>
        </a:solidFill>
        <a:ln>
          <a:noFill/>
        </a:ln>
        <a:effectLst>
          <a:glow rad="304800">
            <a:schemeClr val="accent5">
              <a:lumMod val="20000"/>
              <a:lumOff val="80000"/>
              <a:alpha val="30000"/>
            </a:schemeClr>
          </a:glow>
        </a:effectLst>
        <a:scene3d>
          <a:camera prst="orthographicFront"/>
          <a:lightRig rig="twoPt" dir="t"/>
        </a:scene3d>
        <a:sp3d contourW="12700" prstMaterial="metal">
          <a:bevelT w="152400" h="215900"/>
          <a:bevelB w="247650" h="285750"/>
          <a:contourClr>
            <a:schemeClr val="accent4">
              <a:lumMod val="75000"/>
            </a:schemeClr>
          </a:contourClr>
        </a:sp3d>
      </dsp:spPr>
      <dsp:style>
        <a:lnRef idx="0">
          <a:scrgbClr r="0" g="0" b="0"/>
        </a:lnRef>
        <a:fillRef idx="3">
          <a:scrgbClr r="0" g="0" b="0"/>
        </a:fillRef>
        <a:effectRef idx="0">
          <a:scrgbClr r="0" g="0" b="0"/>
        </a:effectRef>
        <a:fontRef idx="minor">
          <a:schemeClr val="tx1"/>
        </a:fontRef>
      </dsp:style>
      <dsp:txBody>
        <a:bodyPr spcFirstLastPara="0" vert="horz" wrap="square" lIns="161472" tIns="27940" rIns="161472" bIns="27940" numCol="1" spcCol="1270" anchor="ctr" anchorCtr="0">
          <a:noAutofit/>
        </a:bodyPr>
        <a:lstStyle/>
        <a:p>
          <a:pPr marL="0" lvl="0" indent="0" algn="ctr" defTabSz="977900" rtl="0">
            <a:lnSpc>
              <a:spcPct val="90000"/>
            </a:lnSpc>
            <a:spcBef>
              <a:spcPct val="0"/>
            </a:spcBef>
            <a:spcAft>
              <a:spcPct val="35000"/>
            </a:spcAft>
            <a:buNone/>
          </a:pPr>
          <a:r>
            <a:rPr lang="ga-IE" sz="2200" kern="1200" dirty="0">
              <a:latin typeface="Avenir Next"/>
            </a:rPr>
            <a:t>Ní mhaireann fuilchealla </a:t>
          </a:r>
          <a:r>
            <a:rPr lang="ga-IE" sz="2200" b="1" kern="1200" dirty="0">
              <a:ln>
                <a:solidFill>
                  <a:srgbClr val="000000"/>
                </a:solidFill>
              </a:ln>
              <a:solidFill>
                <a:srgbClr val="C00000"/>
              </a:solidFill>
              <a:latin typeface="Avenir Next"/>
            </a:rPr>
            <a:t>dearga</a:t>
          </a:r>
          <a:r>
            <a:rPr lang="ga-IE" sz="2200" kern="1200" dirty="0">
              <a:latin typeface="Avenir Next"/>
            </a:rPr>
            <a:t> ach ar feadh 120 lá agus dá bhrí sin ní mór iad a athsholáthar de shíor</a:t>
          </a:r>
        </a:p>
      </dsp:txBody>
      <dsp:txXfrm>
        <a:off x="6148374" y="900505"/>
        <a:ext cx="2290035" cy="22375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20AD0-EF28-2344-8717-FBB190CC186F}">
      <dsp:nvSpPr>
        <dsp:cNvPr id="0" name=""/>
        <dsp:cNvSpPr/>
      </dsp:nvSpPr>
      <dsp:spPr>
        <a:xfrm>
          <a:off x="0" y="6018"/>
          <a:ext cx="3733800" cy="1330955"/>
        </a:xfrm>
        <a:prstGeom prst="roundRect">
          <a:avLst/>
        </a:prstGeom>
        <a:solidFill>
          <a:srgbClr val="2A2035"/>
        </a:solidFill>
        <a:ln>
          <a:noFill/>
        </a:ln>
        <a:effectLst>
          <a:glow rad="127000">
            <a:srgbClr val="FF0000">
              <a:alpha val="75000"/>
            </a:srgbClr>
          </a:glow>
        </a:effectLst>
        <a:scene3d>
          <a:camera prst="orthographicFront"/>
          <a:lightRig rig="threePt" dir="t"/>
        </a:scene3d>
        <a:sp3d contourW="12700" prstMaterial="plastic">
          <a:bevelT w="127000" h="127000"/>
          <a:bevelB w="133350" h="127000"/>
          <a:contourClr>
            <a:schemeClr val="tx1">
              <a:lumMod val="8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ga-IE" sz="1600" kern="1200">
              <a:latin typeface="Avenir Next"/>
            </a:rPr>
            <a:t> </a:t>
          </a:r>
          <a:r>
            <a:rPr lang="ga-IE" sz="2200" kern="1200">
              <a:latin typeface="Avenir Next"/>
            </a:rPr>
            <a:t>Roinnigí in bhur mbeirteanna</a:t>
          </a:r>
        </a:p>
      </dsp:txBody>
      <dsp:txXfrm>
        <a:off x="64972" y="70990"/>
        <a:ext cx="3603856" cy="1201011"/>
      </dsp:txXfrm>
    </dsp:sp>
    <dsp:sp modelId="{C2034ECE-0A50-0E41-A986-9C8546223583}">
      <dsp:nvSpPr>
        <dsp:cNvPr id="0" name=""/>
        <dsp:cNvSpPr/>
      </dsp:nvSpPr>
      <dsp:spPr>
        <a:xfrm>
          <a:off x="0" y="1347857"/>
          <a:ext cx="3733800" cy="1330955"/>
        </a:xfrm>
        <a:prstGeom prst="roundRect">
          <a:avLst/>
        </a:prstGeom>
        <a:solidFill>
          <a:srgbClr val="2A2035"/>
        </a:solidFill>
        <a:ln>
          <a:noFill/>
        </a:ln>
        <a:effectLst>
          <a:glow rad="177800">
            <a:srgbClr val="FF6600">
              <a:alpha val="77000"/>
            </a:srgbClr>
          </a:glow>
        </a:effectLst>
        <a:scene3d>
          <a:camera prst="orthographicFront"/>
          <a:lightRig rig="threePt" dir="t"/>
        </a:scene3d>
        <a:sp3d contourW="12700" prstMaterial="plastic">
          <a:bevelT w="127000" h="127000"/>
          <a:bevelB w="127000" h="127000"/>
          <a:contourClr>
            <a:schemeClr val="tx1">
              <a:lumMod val="9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ga-IE" sz="2200" kern="1200">
              <a:latin typeface="Avenir Next"/>
            </a:rPr>
            <a:t>Leagan amach na cartaí ar fad aghaidh aníos</a:t>
          </a:r>
        </a:p>
      </dsp:txBody>
      <dsp:txXfrm>
        <a:off x="64972" y="1412829"/>
        <a:ext cx="3603856" cy="1201011"/>
      </dsp:txXfrm>
    </dsp:sp>
    <dsp:sp modelId="{F257238D-BA36-C34C-B84D-83CFA5B214AA}">
      <dsp:nvSpPr>
        <dsp:cNvPr id="0" name=""/>
        <dsp:cNvSpPr/>
      </dsp:nvSpPr>
      <dsp:spPr>
        <a:xfrm>
          <a:off x="0" y="2689706"/>
          <a:ext cx="3733800" cy="1330955"/>
        </a:xfrm>
        <a:prstGeom prst="roundRect">
          <a:avLst/>
        </a:prstGeom>
        <a:solidFill>
          <a:srgbClr val="2A2035"/>
        </a:solidFill>
        <a:ln>
          <a:noFill/>
        </a:ln>
        <a:effectLst>
          <a:glow rad="139700">
            <a:srgbClr val="FFFF00">
              <a:alpha val="75000"/>
            </a:srgbClr>
          </a:glow>
        </a:effectLst>
        <a:scene3d>
          <a:camera prst="orthographicFront"/>
          <a:lightRig rig="threePt" dir="t"/>
        </a:scene3d>
        <a:sp3d contourW="12700" prstMaterial="plastic">
          <a:bevelT w="133350" h="133350"/>
          <a:bevelB w="139700" h="127000"/>
          <a:contourClr>
            <a:schemeClr val="tx1">
              <a:lumMod val="8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ga-IE" sz="2200" kern="1200">
              <a:latin typeface="Avenir Next"/>
            </a:rPr>
            <a:t>Roghnaíonn beirt amháin cárta gan é a thaispeáint do dhuine ar bith</a:t>
          </a:r>
        </a:p>
      </dsp:txBody>
      <dsp:txXfrm>
        <a:off x="64972" y="2754678"/>
        <a:ext cx="3603856" cy="1201011"/>
      </dsp:txXfrm>
    </dsp:sp>
    <dsp:sp modelId="{935839D9-CEFF-D04E-92D0-AF9AE0A6C483}">
      <dsp:nvSpPr>
        <dsp:cNvPr id="0" name=""/>
        <dsp:cNvSpPr/>
      </dsp:nvSpPr>
      <dsp:spPr>
        <a:xfrm>
          <a:off x="0" y="4032208"/>
          <a:ext cx="3733800" cy="1330955"/>
        </a:xfrm>
        <a:prstGeom prst="roundRect">
          <a:avLst/>
        </a:prstGeom>
        <a:solidFill>
          <a:srgbClr val="2A2035"/>
        </a:solidFill>
        <a:ln>
          <a:noFill/>
        </a:ln>
        <a:effectLst>
          <a:glow rad="190500">
            <a:schemeClr val="accent3">
              <a:lumMod val="75000"/>
              <a:alpha val="75000"/>
            </a:schemeClr>
          </a:glow>
        </a:effectLst>
        <a:scene3d>
          <a:camera prst="orthographicFront"/>
          <a:lightRig rig="threePt" dir="t"/>
        </a:scene3d>
        <a:sp3d contourW="12700" prstMaterial="plastic">
          <a:bevelT/>
          <a:bevelB/>
          <a:contourClr>
            <a:schemeClr val="tx1">
              <a:lumMod val="9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ga-IE" sz="2200" kern="1200">
              <a:latin typeface="Avenir Next"/>
            </a:rPr>
            <a:t>Léann an bheirt amach an cur síos atá scríofa ar an gcárta a roghnaigh siad</a:t>
          </a:r>
        </a:p>
      </dsp:txBody>
      <dsp:txXfrm>
        <a:off x="64972" y="4097180"/>
        <a:ext cx="3603856" cy="1201011"/>
      </dsp:txXfrm>
    </dsp:sp>
    <dsp:sp modelId="{A9C1176C-090C-7F48-8AC0-4C57C1EEC428}">
      <dsp:nvSpPr>
        <dsp:cNvPr id="0" name=""/>
        <dsp:cNvSpPr/>
      </dsp:nvSpPr>
      <dsp:spPr>
        <a:xfrm>
          <a:off x="0" y="5374644"/>
          <a:ext cx="3733800" cy="1330955"/>
        </a:xfrm>
        <a:prstGeom prst="roundRect">
          <a:avLst/>
        </a:prstGeom>
        <a:solidFill>
          <a:srgbClr val="2A2035"/>
        </a:solidFill>
        <a:ln>
          <a:noFill/>
        </a:ln>
        <a:effectLst>
          <a:glow rad="203200">
            <a:srgbClr val="1A96AF">
              <a:alpha val="75000"/>
            </a:srgbClr>
          </a:glow>
        </a:effectLst>
        <a:scene3d>
          <a:camera prst="orthographicFront"/>
          <a:lightRig rig="threePt" dir="t"/>
        </a:scene3d>
        <a:sp3d contourW="12700" prstMaterial="plastic">
          <a:bevelT w="127000" h="127000"/>
          <a:bevelB w="127000" h="127000"/>
          <a:contourClr>
            <a:schemeClr val="tx1">
              <a:lumMod val="9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ga-IE" sz="2200" kern="1200">
              <a:latin typeface="Avenir Next"/>
            </a:rPr>
            <a:t>Déanann an rang iarracht a dhéanamh amach cén ghaschill a roghnaigh an bheirt</a:t>
          </a:r>
        </a:p>
      </dsp:txBody>
      <dsp:txXfrm>
        <a:off x="64972" y="5439616"/>
        <a:ext cx="3603856" cy="120101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20AD0-EF28-2344-8717-FBB190CC186F}">
      <dsp:nvSpPr>
        <dsp:cNvPr id="0" name=""/>
        <dsp:cNvSpPr/>
      </dsp:nvSpPr>
      <dsp:spPr>
        <a:xfrm>
          <a:off x="0" y="6408"/>
          <a:ext cx="3733800" cy="970194"/>
        </a:xfrm>
        <a:prstGeom prst="roundRect">
          <a:avLst/>
        </a:prstGeom>
        <a:solidFill>
          <a:srgbClr val="2A2035"/>
        </a:solidFill>
        <a:ln>
          <a:noFill/>
        </a:ln>
        <a:effectLst>
          <a:glow rad="127000">
            <a:srgbClr val="FF0000">
              <a:alpha val="75000"/>
            </a:srgbClr>
          </a:glow>
        </a:effectLst>
        <a:scene3d>
          <a:camera prst="orthographicFront"/>
          <a:lightRig rig="threePt" dir="t"/>
        </a:scene3d>
        <a:sp3d contourW="12700" prstMaterial="plastic">
          <a:bevelT w="127000" h="127000"/>
          <a:bevelB w="133350" h="127000"/>
          <a:contourClr>
            <a:schemeClr val="tx1">
              <a:lumMod val="8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ga-IE" sz="1600" kern="1200">
              <a:latin typeface="Avenir Next"/>
            </a:rPr>
            <a:t> </a:t>
          </a:r>
          <a:r>
            <a:rPr lang="ga-IE" sz="2000" kern="1200">
              <a:latin typeface="Avenir Next"/>
            </a:rPr>
            <a:t>Roinnigí in bhur mbeirteanna</a:t>
          </a:r>
        </a:p>
      </dsp:txBody>
      <dsp:txXfrm>
        <a:off x="47361" y="53769"/>
        <a:ext cx="3639078" cy="875472"/>
      </dsp:txXfrm>
    </dsp:sp>
    <dsp:sp modelId="{C2034ECE-0A50-0E41-A986-9C8546223583}">
      <dsp:nvSpPr>
        <dsp:cNvPr id="0" name=""/>
        <dsp:cNvSpPr/>
      </dsp:nvSpPr>
      <dsp:spPr>
        <a:xfrm>
          <a:off x="0" y="986521"/>
          <a:ext cx="3733800" cy="1419637"/>
        </a:xfrm>
        <a:prstGeom prst="roundRect">
          <a:avLst/>
        </a:prstGeom>
        <a:solidFill>
          <a:srgbClr val="2A2035"/>
        </a:solidFill>
        <a:ln>
          <a:noFill/>
        </a:ln>
        <a:effectLst>
          <a:glow rad="177800">
            <a:srgbClr val="FF6600">
              <a:alpha val="77000"/>
            </a:srgbClr>
          </a:glow>
        </a:effectLst>
        <a:scene3d>
          <a:camera prst="orthographicFront"/>
          <a:lightRig rig="threePt" dir="t"/>
        </a:scene3d>
        <a:sp3d contourW="12700" prstMaterial="plastic">
          <a:bevelT w="127000" h="127000"/>
          <a:bevelB w="127000" h="127000"/>
          <a:contourClr>
            <a:schemeClr val="tx1">
              <a:lumMod val="9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ga-IE" sz="2000" kern="1200">
              <a:latin typeface="Avenir Next"/>
            </a:rPr>
            <a:t>Déan na cartaí a shuaitheadh agus roinn leath na gcártaí aghaidh síos ar gach imreoir </a:t>
          </a:r>
        </a:p>
      </dsp:txBody>
      <dsp:txXfrm>
        <a:off x="69301" y="1055822"/>
        <a:ext cx="3595198" cy="1281035"/>
      </dsp:txXfrm>
    </dsp:sp>
    <dsp:sp modelId="{F257238D-BA36-C34C-B84D-83CFA5B214AA}">
      <dsp:nvSpPr>
        <dsp:cNvPr id="0" name=""/>
        <dsp:cNvSpPr/>
      </dsp:nvSpPr>
      <dsp:spPr>
        <a:xfrm>
          <a:off x="0" y="2416087"/>
          <a:ext cx="3733800" cy="1079407"/>
        </a:xfrm>
        <a:prstGeom prst="roundRect">
          <a:avLst/>
        </a:prstGeom>
        <a:solidFill>
          <a:srgbClr val="2A2035"/>
        </a:solidFill>
        <a:ln>
          <a:noFill/>
        </a:ln>
        <a:effectLst>
          <a:glow rad="139700">
            <a:srgbClr val="FFFF00">
              <a:alpha val="75000"/>
            </a:srgbClr>
          </a:glow>
        </a:effectLst>
        <a:scene3d>
          <a:camera prst="orthographicFront"/>
          <a:lightRig rig="threePt" dir="t"/>
        </a:scene3d>
        <a:sp3d contourW="12700" prstMaterial="plastic">
          <a:bevelT w="133350" h="133350"/>
          <a:bevelB w="139700" h="127000"/>
          <a:contourClr>
            <a:schemeClr val="tx1">
              <a:lumMod val="8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ga-IE" sz="2000" kern="1200">
              <a:latin typeface="Avenir Next"/>
            </a:rPr>
            <a:t>Léann imreoir an luach ó chatagóir ar bharr an chárta amach</a:t>
          </a:r>
        </a:p>
      </dsp:txBody>
      <dsp:txXfrm>
        <a:off x="52692" y="2468779"/>
        <a:ext cx="3628416" cy="974023"/>
      </dsp:txXfrm>
    </dsp:sp>
    <dsp:sp modelId="{935839D9-CEFF-D04E-92D0-AF9AE0A6C483}">
      <dsp:nvSpPr>
        <dsp:cNvPr id="0" name=""/>
        <dsp:cNvSpPr/>
      </dsp:nvSpPr>
      <dsp:spPr>
        <a:xfrm>
          <a:off x="0" y="3506018"/>
          <a:ext cx="3733800" cy="1768556"/>
        </a:xfrm>
        <a:prstGeom prst="roundRect">
          <a:avLst/>
        </a:prstGeom>
        <a:solidFill>
          <a:srgbClr val="2A2035"/>
        </a:solidFill>
        <a:ln>
          <a:noFill/>
        </a:ln>
        <a:effectLst>
          <a:glow rad="190500">
            <a:schemeClr val="accent3">
              <a:lumMod val="75000"/>
              <a:alpha val="75000"/>
            </a:schemeClr>
          </a:glow>
        </a:effectLst>
        <a:scene3d>
          <a:camera prst="orthographicFront"/>
          <a:lightRig rig="threePt" dir="t"/>
        </a:scene3d>
        <a:sp3d contourW="12700" prstMaterial="plastic">
          <a:bevelT/>
          <a:bevelB/>
          <a:contourClr>
            <a:schemeClr val="tx1">
              <a:lumMod val="9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ga-IE" sz="2000" kern="1200">
              <a:latin typeface="Avenir Next"/>
            </a:rPr>
            <a:t>Beidh an bua ag an imreoir sin a mbeidh an luach is airde aige nó aici agus faigheann sé nó sí na cártaí uile, agus cuireann sé faoi bhun a c(h)arnáin féin iad</a:t>
          </a:r>
        </a:p>
      </dsp:txBody>
      <dsp:txXfrm>
        <a:off x="86334" y="3592352"/>
        <a:ext cx="3561132" cy="1595888"/>
      </dsp:txXfrm>
    </dsp:sp>
    <dsp:sp modelId="{A9C1176C-090C-7F48-8AC0-4C57C1EEC428}">
      <dsp:nvSpPr>
        <dsp:cNvPr id="0" name=""/>
        <dsp:cNvSpPr/>
      </dsp:nvSpPr>
      <dsp:spPr>
        <a:xfrm>
          <a:off x="0" y="5285962"/>
          <a:ext cx="3733800" cy="1419637"/>
        </a:xfrm>
        <a:prstGeom prst="roundRect">
          <a:avLst/>
        </a:prstGeom>
        <a:solidFill>
          <a:srgbClr val="2A2035"/>
        </a:solidFill>
        <a:ln>
          <a:noFill/>
        </a:ln>
        <a:effectLst>
          <a:glow rad="203200">
            <a:srgbClr val="1A96AF">
              <a:alpha val="75000"/>
            </a:srgbClr>
          </a:glow>
        </a:effectLst>
        <a:scene3d>
          <a:camera prst="orthographicFront"/>
          <a:lightRig rig="threePt" dir="t"/>
        </a:scene3d>
        <a:sp3d contourW="12700" prstMaterial="plastic">
          <a:bevelT w="127000" h="127000"/>
          <a:bevelB w="127000" h="127000"/>
          <a:contourClr>
            <a:schemeClr val="tx1">
              <a:lumMod val="9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ga-IE" sz="2000" kern="1200">
              <a:latin typeface="Avenir Next"/>
            </a:rPr>
            <a:t>Is é an duine a mbeidh na cártaí uile aige nó aici ag an deireadh an buaiteoir</a:t>
          </a:r>
        </a:p>
      </dsp:txBody>
      <dsp:txXfrm>
        <a:off x="69301" y="5355263"/>
        <a:ext cx="3595198" cy="12810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20AD0-EF28-2344-8717-FBB190CC186F}">
      <dsp:nvSpPr>
        <dsp:cNvPr id="0" name=""/>
        <dsp:cNvSpPr/>
      </dsp:nvSpPr>
      <dsp:spPr>
        <a:xfrm>
          <a:off x="0" y="8160"/>
          <a:ext cx="3733800" cy="1329349"/>
        </a:xfrm>
        <a:prstGeom prst="roundRect">
          <a:avLst/>
        </a:prstGeom>
        <a:solidFill>
          <a:srgbClr val="2A2035"/>
        </a:solidFill>
        <a:ln>
          <a:noFill/>
        </a:ln>
        <a:effectLst>
          <a:glow rad="127000">
            <a:srgbClr val="FF0000">
              <a:alpha val="75000"/>
            </a:srgbClr>
          </a:glow>
        </a:effectLst>
        <a:scene3d>
          <a:camera prst="orthographicFront"/>
          <a:lightRig rig="threePt" dir="t"/>
        </a:scene3d>
        <a:sp3d contourW="12700" prstMaterial="plastic">
          <a:bevelT w="127000" h="127000"/>
          <a:bevelB w="133350" h="127000"/>
          <a:contourClr>
            <a:schemeClr val="tx1">
              <a:lumMod val="8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ga-IE" sz="1600" kern="1200">
              <a:latin typeface="Avenir Next"/>
            </a:rPr>
            <a:t> </a:t>
          </a:r>
          <a:r>
            <a:rPr lang="ga-IE" sz="2000" kern="1200">
              <a:latin typeface="Avenir Next"/>
            </a:rPr>
            <a:t>Tá 6 ghrúpa cártaí ann</a:t>
          </a:r>
        </a:p>
      </dsp:txBody>
      <dsp:txXfrm>
        <a:off x="64893" y="73053"/>
        <a:ext cx="3604014" cy="1199563"/>
      </dsp:txXfrm>
    </dsp:sp>
    <dsp:sp modelId="{C2034ECE-0A50-0E41-A986-9C8546223583}">
      <dsp:nvSpPr>
        <dsp:cNvPr id="0" name=""/>
        <dsp:cNvSpPr/>
      </dsp:nvSpPr>
      <dsp:spPr>
        <a:xfrm>
          <a:off x="0" y="1349444"/>
          <a:ext cx="3733800" cy="1329349"/>
        </a:xfrm>
        <a:prstGeom prst="roundRect">
          <a:avLst/>
        </a:prstGeom>
        <a:solidFill>
          <a:srgbClr val="2A2035"/>
        </a:solidFill>
        <a:ln>
          <a:noFill/>
        </a:ln>
        <a:effectLst>
          <a:glow rad="177800">
            <a:srgbClr val="FF6600">
              <a:alpha val="77000"/>
            </a:srgbClr>
          </a:glow>
        </a:effectLst>
        <a:scene3d>
          <a:camera prst="orthographicFront"/>
          <a:lightRig rig="threePt" dir="t"/>
        </a:scene3d>
        <a:sp3d contourW="12700" prstMaterial="plastic">
          <a:bevelT w="127000" h="127000"/>
          <a:bevelB w="127000" h="127000"/>
          <a:contourClr>
            <a:schemeClr val="tx1">
              <a:lumMod val="9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ga-IE" sz="2000" kern="1200">
              <a:latin typeface="Avenir Next"/>
            </a:rPr>
            <a:t>Tá 3 chéim de dhifreáil i ngach grúpa</a:t>
          </a:r>
        </a:p>
      </dsp:txBody>
      <dsp:txXfrm>
        <a:off x="64893" y="1414337"/>
        <a:ext cx="3604014" cy="1199563"/>
      </dsp:txXfrm>
    </dsp:sp>
    <dsp:sp modelId="{F257238D-BA36-C34C-B84D-83CFA5B214AA}">
      <dsp:nvSpPr>
        <dsp:cNvPr id="0" name=""/>
        <dsp:cNvSpPr/>
      </dsp:nvSpPr>
      <dsp:spPr>
        <a:xfrm>
          <a:off x="0" y="2690739"/>
          <a:ext cx="3733800" cy="1329349"/>
        </a:xfrm>
        <a:prstGeom prst="roundRect">
          <a:avLst/>
        </a:prstGeom>
        <a:solidFill>
          <a:srgbClr val="2A2035"/>
        </a:solidFill>
        <a:ln>
          <a:noFill/>
        </a:ln>
        <a:effectLst>
          <a:glow rad="139700">
            <a:srgbClr val="FFFF00">
              <a:alpha val="75000"/>
            </a:srgbClr>
          </a:glow>
        </a:effectLst>
        <a:scene3d>
          <a:camera prst="orthographicFront"/>
          <a:lightRig rig="threePt" dir="t"/>
        </a:scene3d>
        <a:sp3d contourW="12700" prstMaterial="plastic">
          <a:bevelT w="133350" h="133350"/>
          <a:bevelB w="139700" h="127000"/>
          <a:contourClr>
            <a:schemeClr val="tx1">
              <a:lumMod val="8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ga-IE" sz="2000" kern="1200">
              <a:latin typeface="Avenir Next"/>
            </a:rPr>
            <a:t>Tabhair faoi deara na cineálacha difriúla cille agus na sainfheidhmeanna atá acu</a:t>
          </a:r>
        </a:p>
      </dsp:txBody>
      <dsp:txXfrm>
        <a:off x="64893" y="2755632"/>
        <a:ext cx="3604014" cy="1199563"/>
      </dsp:txXfrm>
    </dsp:sp>
    <dsp:sp modelId="{935839D9-CEFF-D04E-92D0-AF9AE0A6C483}">
      <dsp:nvSpPr>
        <dsp:cNvPr id="0" name=""/>
        <dsp:cNvSpPr/>
      </dsp:nvSpPr>
      <dsp:spPr>
        <a:xfrm>
          <a:off x="0" y="4032750"/>
          <a:ext cx="3733800" cy="1329349"/>
        </a:xfrm>
        <a:prstGeom prst="roundRect">
          <a:avLst/>
        </a:prstGeom>
        <a:solidFill>
          <a:srgbClr val="2A2035"/>
        </a:solidFill>
        <a:ln>
          <a:noFill/>
        </a:ln>
        <a:effectLst>
          <a:glow rad="190500">
            <a:schemeClr val="accent3">
              <a:lumMod val="75000"/>
              <a:alpha val="75000"/>
            </a:schemeClr>
          </a:glow>
        </a:effectLst>
        <a:scene3d>
          <a:camera prst="orthographicFront"/>
          <a:lightRig rig="threePt" dir="t"/>
        </a:scene3d>
        <a:sp3d contourW="12700" prstMaterial="plastic">
          <a:bevelT/>
          <a:bevelB/>
          <a:contourClr>
            <a:schemeClr val="tx1">
              <a:lumMod val="9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ga-IE" sz="2000" kern="1200">
              <a:latin typeface="Avenir Next"/>
            </a:rPr>
            <a:t>Tabhair faoi deara dá </a:t>
          </a:r>
          <a:r>
            <a:rPr lang="ga-IE" sz="2000" b="1" kern="1200">
              <a:latin typeface="Avenir Next"/>
            </a:rPr>
            <a:t>airde</a:t>
          </a:r>
          <a:r>
            <a:rPr lang="ga-IE" sz="2000" kern="1200">
              <a:latin typeface="Avenir Next"/>
            </a:rPr>
            <a:t> difreáilte atá an chill, is ea is </a:t>
          </a:r>
          <a:r>
            <a:rPr lang="ga-IE" sz="2000" b="1" kern="1200">
              <a:latin typeface="Avenir Next"/>
            </a:rPr>
            <a:t>ísle</a:t>
          </a:r>
          <a:r>
            <a:rPr lang="ga-IE" sz="2000" kern="1200">
              <a:latin typeface="Avenir Next"/>
            </a:rPr>
            <a:t> a cumas chun féin-athnuachana</a:t>
          </a:r>
        </a:p>
      </dsp:txBody>
      <dsp:txXfrm>
        <a:off x="64893" y="4097643"/>
        <a:ext cx="3604014" cy="1199563"/>
      </dsp:txXfrm>
    </dsp:sp>
    <dsp:sp modelId="{A9C1176C-090C-7F48-8AC0-4C57C1EEC428}">
      <dsp:nvSpPr>
        <dsp:cNvPr id="0" name=""/>
        <dsp:cNvSpPr/>
      </dsp:nvSpPr>
      <dsp:spPr>
        <a:xfrm>
          <a:off x="0" y="5376250"/>
          <a:ext cx="3733800" cy="1329349"/>
        </a:xfrm>
        <a:prstGeom prst="roundRect">
          <a:avLst/>
        </a:prstGeom>
        <a:solidFill>
          <a:srgbClr val="2A2035"/>
        </a:solidFill>
        <a:ln>
          <a:noFill/>
        </a:ln>
        <a:effectLst>
          <a:glow rad="203200">
            <a:srgbClr val="1A96AF">
              <a:alpha val="75000"/>
            </a:srgbClr>
          </a:glow>
        </a:effectLst>
        <a:scene3d>
          <a:camera prst="orthographicFront"/>
          <a:lightRig rig="threePt" dir="t"/>
        </a:scene3d>
        <a:sp3d contourW="12700" prstMaterial="plastic">
          <a:bevelT w="127000" h="127000"/>
          <a:bevelB w="127000" h="127000"/>
          <a:contourClr>
            <a:schemeClr val="tx1">
              <a:lumMod val="9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ga-IE" sz="2000" kern="1200">
              <a:latin typeface="Avenir Next"/>
            </a:rPr>
            <a:t>Tabhair faoi deara dá </a:t>
          </a:r>
          <a:r>
            <a:rPr lang="ga-IE" sz="2000" b="1" kern="1200">
              <a:latin typeface="Avenir Next"/>
            </a:rPr>
            <a:t>ísle</a:t>
          </a:r>
          <a:r>
            <a:rPr lang="ga-IE" sz="2000" kern="1200">
              <a:latin typeface="Avenir Next"/>
            </a:rPr>
            <a:t> difreáilte atá an chill, is ea is </a:t>
          </a:r>
          <a:r>
            <a:rPr lang="ga-IE" sz="2000" b="1" kern="1200">
              <a:latin typeface="Avenir Next"/>
            </a:rPr>
            <a:t>airde</a:t>
          </a:r>
          <a:r>
            <a:rPr lang="ga-IE" sz="2000" kern="1200">
              <a:latin typeface="Avenir Next"/>
            </a:rPr>
            <a:t> a cumas chun féin-athnuachana </a:t>
          </a:r>
        </a:p>
      </dsp:txBody>
      <dsp:txXfrm>
        <a:off x="64893" y="5441143"/>
        <a:ext cx="3604014" cy="1199563"/>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13C0C2-A12D-7243-BD5F-CD95B2054F4D}" type="datetimeFigureOut">
              <a:rPr lang="en-US" smtClean="0"/>
              <a:pPr/>
              <a:t>10/13/2020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A17020F-378D-4D4D-9C0D-F06BBB17F52B}" type="slidenum">
              <a:rPr lang="en-US" smtClean="0"/>
              <a:pPr/>
              <a:t>‹#›</a:t>
            </a:fld>
            <a:endParaRPr lang="en-US"/>
          </a:p>
        </p:txBody>
      </p:sp>
    </p:spTree>
    <p:extLst>
      <p:ext uri="{BB962C8B-B14F-4D97-AF65-F5344CB8AC3E}">
        <p14:creationId xmlns:p14="http://schemas.microsoft.com/office/powerpoint/2010/main" val="818720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1BD3F8-F4ED-8443-9388-BADCA92C4947}" type="datetimeFigureOut">
              <a:rPr lang="en-US" smtClean="0"/>
              <a:pPr/>
              <a:t>10/13/2020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8355C9-936F-0743-8F5A-4B8EF63141C9}" type="slidenum">
              <a:rPr lang="en-US" smtClean="0"/>
              <a:pPr/>
              <a:t>‹#›</a:t>
            </a:fld>
            <a:endParaRPr lang="en-US"/>
          </a:p>
        </p:txBody>
      </p:sp>
    </p:spTree>
    <p:extLst>
      <p:ext uri="{BB962C8B-B14F-4D97-AF65-F5344CB8AC3E}">
        <p14:creationId xmlns:p14="http://schemas.microsoft.com/office/powerpoint/2010/main" val="18578960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goo.gl/images/aFplM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goo.gl/images/CbYRk5"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try.stem-kine.com/lf-1/"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goo.gl/images/KcNC4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a:t>Lukiyanovoa</a:t>
            </a:r>
            <a:r>
              <a:rPr lang="en-US" dirty="0"/>
              <a:t> </a:t>
            </a:r>
            <a:r>
              <a:rPr lang="en-US" dirty="0" err="1"/>
              <a:t>Natalia/frenta/shutterstock</a:t>
            </a:r>
            <a:endParaRPr lang="en-US" dirty="0"/>
          </a:p>
          <a:p>
            <a:endParaRPr lang="en-US" dirty="0"/>
          </a:p>
        </p:txBody>
      </p:sp>
      <p:sp>
        <p:nvSpPr>
          <p:cNvPr id="4" name="Slide Number Placeholder 3"/>
          <p:cNvSpPr>
            <a:spLocks noGrp="1"/>
          </p:cNvSpPr>
          <p:nvPr>
            <p:ph type="sldNum" sz="quarter" idx="10"/>
          </p:nvPr>
        </p:nvSpPr>
        <p:spPr/>
        <p:txBody>
          <a:bodyPr/>
          <a:lstStyle/>
          <a:p>
            <a:fld id="{2C8355C9-936F-0743-8F5A-4B8EF63141C9}"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https://commons.wikimedia.org/wiki/File:Right_arm_bone_marrow.svg</a:t>
            </a:r>
          </a:p>
          <a:p>
            <a:endParaRPr lang="en-IE" dirty="0"/>
          </a:p>
          <a:p>
            <a:r>
              <a:rPr lang="en-IE" dirty="0"/>
              <a:t>https://commons.wikimedia.org/wiki/File:Red-blood-cell_illust.svg</a:t>
            </a:r>
          </a:p>
          <a:p>
            <a:endParaRPr lang="en-IE" dirty="0"/>
          </a:p>
          <a:p>
            <a:r>
              <a:rPr lang="en-IE" dirty="0"/>
              <a:t>https://pixabay.com/en/calendar-icons-calendar-icons-month-925109/</a:t>
            </a:r>
          </a:p>
        </p:txBody>
      </p:sp>
      <p:sp>
        <p:nvSpPr>
          <p:cNvPr id="4" name="Slide Number Placeholder 3"/>
          <p:cNvSpPr>
            <a:spLocks noGrp="1"/>
          </p:cNvSpPr>
          <p:nvPr>
            <p:ph type="sldNum" sz="quarter" idx="10"/>
          </p:nvPr>
        </p:nvSpPr>
        <p:spPr/>
        <p:txBody>
          <a:bodyPr/>
          <a:lstStyle/>
          <a:p>
            <a:fld id="{2C8355C9-936F-0743-8F5A-4B8EF63141C9}"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834575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solidFill>
                  <a:srgbClr val="1155CC"/>
                </a:solidFill>
                <a:latin typeface="arial" panose="020B0604020202020204" pitchFamily="34" charset="0"/>
                <a:hlinkClick r:id="rId3"/>
              </a:rPr>
              <a:t>https://goo.gl/images/aFplMG</a:t>
            </a:r>
            <a:endParaRPr lang="en-GB" dirty="0"/>
          </a:p>
          <a:p>
            <a:endParaRPr lang="en-US" dirty="0"/>
          </a:p>
        </p:txBody>
      </p:sp>
      <p:sp>
        <p:nvSpPr>
          <p:cNvPr id="4" name="Slide Number Placeholder 3"/>
          <p:cNvSpPr>
            <a:spLocks noGrp="1"/>
          </p:cNvSpPr>
          <p:nvPr>
            <p:ph type="sldNum" sz="quarter" idx="10"/>
          </p:nvPr>
        </p:nvSpPr>
        <p:spPr/>
        <p:txBody>
          <a:bodyPr/>
          <a:lstStyle/>
          <a:p>
            <a:fld id="{2C8355C9-936F-0743-8F5A-4B8EF63141C9}"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As</a:t>
            </a:r>
            <a:r>
              <a:rPr lang="en-IE" baseline="0" dirty="0"/>
              <a:t> the lineage progresses the cells start forming a protective layer, the Myelin Sheath, around the axon of the neurons. This is represented by the cells’ hands wrapping around the axon in the images.</a:t>
            </a:r>
            <a:endParaRPr lang="en-IE" dirty="0"/>
          </a:p>
        </p:txBody>
      </p:sp>
      <p:sp>
        <p:nvSpPr>
          <p:cNvPr id="4" name="Slide Number Placeholder 3"/>
          <p:cNvSpPr>
            <a:spLocks noGrp="1"/>
          </p:cNvSpPr>
          <p:nvPr>
            <p:ph type="sldNum" sz="quarter" idx="10"/>
          </p:nvPr>
        </p:nvSpPr>
        <p:spPr/>
        <p:txBody>
          <a:bodyPr/>
          <a:lstStyle/>
          <a:p>
            <a:fld id="{2C8355C9-936F-0743-8F5A-4B8EF63141C9}" type="slidenum">
              <a:rPr lang="en-US" smtClean="0"/>
              <a:pPr/>
              <a:t>21</a:t>
            </a:fld>
            <a:endParaRPr lang="en-US"/>
          </a:p>
        </p:txBody>
      </p:sp>
    </p:spTree>
    <p:extLst>
      <p:ext uri="{BB962C8B-B14F-4D97-AF65-F5344CB8AC3E}">
        <p14:creationId xmlns:p14="http://schemas.microsoft.com/office/powerpoint/2010/main" val="1922985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2C8355C9-936F-0743-8F5A-4B8EF63141C9}"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922985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2C8355C9-936F-0743-8F5A-4B8EF63141C9}"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922985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2C8355C9-936F-0743-8F5A-4B8EF63141C9}" type="slidenum">
              <a:rPr lang="en-US" smtClean="0"/>
              <a:pPr/>
              <a:t>27</a:t>
            </a:fld>
            <a:endParaRPr lang="en-US"/>
          </a:p>
        </p:txBody>
      </p:sp>
    </p:spTree>
    <p:extLst>
      <p:ext uri="{BB962C8B-B14F-4D97-AF65-F5344CB8AC3E}">
        <p14:creationId xmlns:p14="http://schemas.microsoft.com/office/powerpoint/2010/main" val="3980020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Lukiyanovoa</a:t>
            </a:r>
            <a:r>
              <a:rPr lang="en-US" dirty="0"/>
              <a:t> </a:t>
            </a:r>
            <a:r>
              <a:rPr lang="en-US" dirty="0" err="1"/>
              <a:t>Natalia/frenta/shutterstock</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8355C9-936F-0743-8F5A-4B8EF63141C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solidFill>
                  <a:srgbClr val="1155CC"/>
                </a:solidFill>
                <a:latin typeface="arial" panose="020B0604020202020204" pitchFamily="34" charset="0"/>
                <a:hlinkClick r:id="rId3"/>
              </a:rPr>
              <a:t>https://goo.gl/images/CbYRk5</a:t>
            </a:r>
            <a:endParaRPr lang="en-GB" dirty="0">
              <a:solidFill>
                <a:srgbClr val="1155CC"/>
              </a:solidFill>
              <a:latin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a:solidFill>
                <a:srgbClr val="1155CC"/>
              </a:solidFill>
              <a:latin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dirty="0">
                <a:solidFill>
                  <a:srgbClr val="1155CC"/>
                </a:solidFill>
                <a:latin typeface="arial" panose="020B0604020202020204" pitchFamily="34" charset="0"/>
                <a:hlinkClick r:id="rId4"/>
              </a:rPr>
              <a:t>http://try.stem-kine.com</a:t>
            </a:r>
            <a:endParaRPr lang="en-GB"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8355C9-936F-0743-8F5A-4B8EF63141C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solidFill>
                  <a:srgbClr val="1155CC"/>
                </a:solidFill>
                <a:latin typeface="arial" panose="020B0604020202020204" pitchFamily="34" charset="0"/>
                <a:hlinkClick r:id="rId3"/>
              </a:rPr>
              <a:t>https://goo.gl/images/KcNC4N</a:t>
            </a:r>
            <a:endParaRPr lang="en-GB" dirty="0"/>
          </a:p>
        </p:txBody>
      </p:sp>
      <p:sp>
        <p:nvSpPr>
          <p:cNvPr id="4" name="Slide Number Placeholder 3"/>
          <p:cNvSpPr>
            <a:spLocks noGrp="1"/>
          </p:cNvSpPr>
          <p:nvPr>
            <p:ph type="sldNum" sz="quarter" idx="10"/>
          </p:nvPr>
        </p:nvSpPr>
        <p:spPr/>
        <p:txBody>
          <a:bodyPr/>
          <a:lstStyle/>
          <a:p>
            <a:fld id="{2C8355C9-936F-0743-8F5A-4B8EF63141C9}"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200" dirty="0"/>
              <a:t>Bradshaw et al, 2015; </a:t>
            </a:r>
            <a:r>
              <a:rPr lang="en-US" sz="1200" dirty="0"/>
              <a:t>https://elifesciences.org/articles/05506#fig2</a:t>
            </a:r>
            <a:endParaRPr lang="en-US" dirty="0"/>
          </a:p>
        </p:txBody>
      </p:sp>
      <p:sp>
        <p:nvSpPr>
          <p:cNvPr id="4" name="Slide Number Placeholder 3"/>
          <p:cNvSpPr>
            <a:spLocks noGrp="1"/>
          </p:cNvSpPr>
          <p:nvPr>
            <p:ph type="sldNum" sz="quarter" idx="10"/>
          </p:nvPr>
        </p:nvSpPr>
        <p:spPr/>
        <p:txBody>
          <a:bodyPr/>
          <a:lstStyle/>
          <a:p>
            <a:fld id="{2C8355C9-936F-0743-8F5A-4B8EF63141C9}"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a:t>Bradshaw et al, 2015; </a:t>
            </a:r>
            <a:r>
              <a:rPr lang="en-US" dirty="0"/>
              <a:t>https://elifesciences.org/articles/05506#fig5</a:t>
            </a:r>
          </a:p>
        </p:txBody>
      </p:sp>
      <p:sp>
        <p:nvSpPr>
          <p:cNvPr id="4" name="Slide Number Placeholder 3"/>
          <p:cNvSpPr>
            <a:spLocks noGrp="1"/>
          </p:cNvSpPr>
          <p:nvPr>
            <p:ph type="sldNum" sz="quarter" idx="10"/>
          </p:nvPr>
        </p:nvSpPr>
        <p:spPr/>
        <p:txBody>
          <a:bodyPr/>
          <a:lstStyle/>
          <a:p>
            <a:fld id="{2C8355C9-936F-0743-8F5A-4B8EF63141C9}"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Bradshaw et al, 2015; https://elifesciences.org/articles/05506#media2</a:t>
            </a:r>
          </a:p>
          <a:p>
            <a:endParaRPr lang="en-IE" dirty="0"/>
          </a:p>
        </p:txBody>
      </p:sp>
      <p:sp>
        <p:nvSpPr>
          <p:cNvPr id="4" name="Slide Number Placeholder 3"/>
          <p:cNvSpPr>
            <a:spLocks noGrp="1"/>
          </p:cNvSpPr>
          <p:nvPr>
            <p:ph type="sldNum" sz="quarter" idx="10"/>
          </p:nvPr>
        </p:nvSpPr>
        <p:spPr/>
        <p:txBody>
          <a:bodyPr/>
          <a:lstStyle/>
          <a:p>
            <a:fld id="{2C8355C9-936F-0743-8F5A-4B8EF63141C9}" type="slidenum">
              <a:rPr lang="en-US" smtClean="0"/>
              <a:pPr/>
              <a:t>10</a:t>
            </a:fld>
            <a:endParaRPr lang="en-US"/>
          </a:p>
        </p:txBody>
      </p:sp>
    </p:spTree>
    <p:extLst>
      <p:ext uri="{BB962C8B-B14F-4D97-AF65-F5344CB8AC3E}">
        <p14:creationId xmlns:p14="http://schemas.microsoft.com/office/powerpoint/2010/main" val="2778501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Bradshaw et al, 2015; https://elifesciences.org/articles/05506#fig3</a:t>
            </a:r>
          </a:p>
        </p:txBody>
      </p:sp>
      <p:sp>
        <p:nvSpPr>
          <p:cNvPr id="4" name="Slide Number Placeholder 3"/>
          <p:cNvSpPr>
            <a:spLocks noGrp="1"/>
          </p:cNvSpPr>
          <p:nvPr>
            <p:ph type="sldNum" sz="quarter" idx="10"/>
          </p:nvPr>
        </p:nvSpPr>
        <p:spPr/>
        <p:txBody>
          <a:bodyPr/>
          <a:lstStyle/>
          <a:p>
            <a:fld id="{2C8355C9-936F-0743-8F5A-4B8EF63141C9}"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2C8355C9-936F-0743-8F5A-4B8EF63141C9}"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545086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a:t>Click to edit Master subtitle style</a:t>
            </a:r>
            <a:endParaRPr lang="en-US"/>
          </a:p>
        </p:txBody>
      </p:sp>
      <p:sp>
        <p:nvSpPr>
          <p:cNvPr id="4" name="Date Placeholder 3"/>
          <p:cNvSpPr>
            <a:spLocks noGrp="1"/>
          </p:cNvSpPr>
          <p:nvPr>
            <p:ph type="dt" sz="half" idx="10"/>
          </p:nvPr>
        </p:nvSpPr>
        <p:spPr/>
        <p:txBody>
          <a:bodyPr/>
          <a:lstStyle/>
          <a:p>
            <a:fld id="{4EFFC679-7671-A744-B711-5C11CF8302CC}" type="datetimeFigureOut">
              <a:rPr lang="en-US" smtClean="0"/>
              <a:pPr/>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81AB2-47EF-3B4C-B625-25A8C5B1B75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4EFFC679-7671-A744-B711-5C11CF8302CC}" type="datetimeFigureOut">
              <a:rPr lang="en-US" smtClean="0"/>
              <a:pPr/>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81AB2-47EF-3B4C-B625-25A8C5B1B7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ga-I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4EFFC679-7671-A744-B711-5C11CF8302CC}" type="datetimeFigureOut">
              <a:rPr lang="en-US" smtClean="0"/>
              <a:pPr/>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81AB2-47EF-3B4C-B625-25A8C5B1B75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a:t>Click to edit Master subtitle style</a:t>
            </a:r>
            <a:endParaRPr lang="en-US"/>
          </a:p>
        </p:txBody>
      </p:sp>
      <p:sp>
        <p:nvSpPr>
          <p:cNvPr id="4" name="Date Placeholder 3"/>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25041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16133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a:t>Click to edit Master text styles</a:t>
            </a:r>
          </a:p>
        </p:txBody>
      </p:sp>
      <p:sp>
        <p:nvSpPr>
          <p:cNvPr id="4" name="Date Placeholder 3"/>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36441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Date Placeholder 4"/>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79839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Date Placeholder 6"/>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59594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Date Placeholder 2"/>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26368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08676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15764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4EFFC679-7671-A744-B711-5C11CF8302CC}" type="datetimeFigureOut">
              <a:rPr lang="en-US" smtClean="0"/>
              <a:pPr/>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81AB2-47EF-3B4C-B625-25A8C5B1B75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46509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56591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ga-I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21450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a:t>Click to edit Master subtitle style</a:t>
            </a:r>
            <a:endParaRPr lang="en-US"/>
          </a:p>
        </p:txBody>
      </p:sp>
      <p:sp>
        <p:nvSpPr>
          <p:cNvPr id="4" name="Date Placeholder 3"/>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91825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420948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a:t>Click to edit Master text styles</a:t>
            </a:r>
          </a:p>
        </p:txBody>
      </p:sp>
      <p:sp>
        <p:nvSpPr>
          <p:cNvPr id="4" name="Date Placeholder 3"/>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497132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Date Placeholder 4"/>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594843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Date Placeholder 6"/>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727546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Date Placeholder 2"/>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807998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59222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a:t>Click to edit Master text styles</a:t>
            </a:r>
          </a:p>
        </p:txBody>
      </p:sp>
      <p:sp>
        <p:nvSpPr>
          <p:cNvPr id="4" name="Date Placeholder 3"/>
          <p:cNvSpPr>
            <a:spLocks noGrp="1"/>
          </p:cNvSpPr>
          <p:nvPr>
            <p:ph type="dt" sz="half" idx="10"/>
          </p:nvPr>
        </p:nvSpPr>
        <p:spPr/>
        <p:txBody>
          <a:bodyPr/>
          <a:lstStyle/>
          <a:p>
            <a:fld id="{4EFFC679-7671-A744-B711-5C11CF8302CC}" type="datetimeFigureOut">
              <a:rPr lang="en-US" smtClean="0"/>
              <a:pPr/>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81AB2-47EF-3B4C-B625-25A8C5B1B75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950536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207617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628104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ga-I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126120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a:t>Click to edit Master subtitle style</a:t>
            </a:r>
            <a:endParaRPr lang="en-US"/>
          </a:p>
        </p:txBody>
      </p:sp>
      <p:sp>
        <p:nvSpPr>
          <p:cNvPr id="4" name="Date Placeholder 3"/>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580052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087772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a:t>Click to edit Master text styles</a:t>
            </a:r>
          </a:p>
        </p:txBody>
      </p:sp>
      <p:sp>
        <p:nvSpPr>
          <p:cNvPr id="4" name="Date Placeholder 3"/>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999498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Date Placeholder 4"/>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237971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Date Placeholder 6"/>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471668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Date Placeholder 2"/>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50077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Date Placeholder 4"/>
          <p:cNvSpPr>
            <a:spLocks noGrp="1"/>
          </p:cNvSpPr>
          <p:nvPr>
            <p:ph type="dt" sz="half" idx="10"/>
          </p:nvPr>
        </p:nvSpPr>
        <p:spPr/>
        <p:txBody>
          <a:bodyPr/>
          <a:lstStyle/>
          <a:p>
            <a:fld id="{4EFFC679-7671-A744-B711-5C11CF8302CC}" type="datetimeFigureOut">
              <a:rPr lang="en-US" smtClean="0"/>
              <a:pPr/>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581AB2-47EF-3B4C-B625-25A8C5B1B75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867514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996039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924085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872696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ga-I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902114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a:t>Click to edit Master subtitle style</a:t>
            </a:r>
            <a:endParaRPr lang="en-US"/>
          </a:p>
        </p:txBody>
      </p:sp>
      <p:sp>
        <p:nvSpPr>
          <p:cNvPr id="4" name="Date Placeholder 3"/>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001776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235783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a:t>Click to edit Master text styles</a:t>
            </a:r>
          </a:p>
        </p:txBody>
      </p:sp>
      <p:sp>
        <p:nvSpPr>
          <p:cNvPr id="4" name="Date Placeholder 3"/>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403750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Date Placeholder 4"/>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68669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Date Placeholder 6"/>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88984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Date Placeholder 6"/>
          <p:cNvSpPr>
            <a:spLocks noGrp="1"/>
          </p:cNvSpPr>
          <p:nvPr>
            <p:ph type="dt" sz="half" idx="10"/>
          </p:nvPr>
        </p:nvSpPr>
        <p:spPr/>
        <p:txBody>
          <a:bodyPr/>
          <a:lstStyle/>
          <a:p>
            <a:fld id="{4EFFC679-7671-A744-B711-5C11CF8302CC}" type="datetimeFigureOut">
              <a:rPr lang="en-US" smtClean="0"/>
              <a:pPr/>
              <a:t>10/13/2020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581AB2-47EF-3B4C-B625-25A8C5B1B75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Date Placeholder 2"/>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452404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735044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36420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124371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056269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ga-I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932020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a:t>Click to edit Master subtitle style</a:t>
            </a:r>
            <a:endParaRPr lang="en-US"/>
          </a:p>
        </p:txBody>
      </p:sp>
      <p:sp>
        <p:nvSpPr>
          <p:cNvPr id="4" name="Date Placeholder 3"/>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453201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682729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a:t>Click to edit Master text styles</a:t>
            </a:r>
          </a:p>
        </p:txBody>
      </p:sp>
      <p:sp>
        <p:nvSpPr>
          <p:cNvPr id="4" name="Date Placeholder 3"/>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968494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Date Placeholder 4"/>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16953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Date Placeholder 2"/>
          <p:cNvSpPr>
            <a:spLocks noGrp="1"/>
          </p:cNvSpPr>
          <p:nvPr>
            <p:ph type="dt" sz="half" idx="10"/>
          </p:nvPr>
        </p:nvSpPr>
        <p:spPr/>
        <p:txBody>
          <a:bodyPr/>
          <a:lstStyle/>
          <a:p>
            <a:fld id="{4EFFC679-7671-A744-B711-5C11CF8302CC}" type="datetimeFigureOut">
              <a:rPr lang="en-US" smtClean="0"/>
              <a:pPr/>
              <a:t>10/13/2020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581AB2-47EF-3B4C-B625-25A8C5B1B75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Date Placeholder 6"/>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525086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Date Placeholder 2"/>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618346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874038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277703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953724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483313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ga-I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792250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a:t>Click to edit Master subtitle style</a:t>
            </a:r>
            <a:endParaRPr lang="en-US"/>
          </a:p>
        </p:txBody>
      </p:sp>
      <p:sp>
        <p:nvSpPr>
          <p:cNvPr id="4" name="Date Placeholder 3"/>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87779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201676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a:t>Click to edit Master text styles</a:t>
            </a:r>
          </a:p>
        </p:txBody>
      </p:sp>
      <p:sp>
        <p:nvSpPr>
          <p:cNvPr id="4" name="Date Placeholder 3"/>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81887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FC679-7671-A744-B711-5C11CF8302CC}" type="datetimeFigureOut">
              <a:rPr lang="en-US" smtClean="0"/>
              <a:pPr/>
              <a:t>10/13/2020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581AB2-47EF-3B4C-B625-25A8C5B1B75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Date Placeholder 4"/>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394200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Date Placeholder 6"/>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166993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Date Placeholder 2"/>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016998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999315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124403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162382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60936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ga-I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298864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a:t>Click to edit Master subtitle style</a:t>
            </a:r>
            <a:endParaRPr lang="en-US"/>
          </a:p>
        </p:txBody>
      </p:sp>
      <p:sp>
        <p:nvSpPr>
          <p:cNvPr id="4" name="Date Placeholder 3"/>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432401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6952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4EFFC679-7671-A744-B711-5C11CF8302CC}" type="datetimeFigureOut">
              <a:rPr lang="en-US" smtClean="0"/>
              <a:pPr/>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581AB2-47EF-3B4C-B625-25A8C5B1B75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a:t>Click to edit Master text styles</a:t>
            </a:r>
          </a:p>
        </p:txBody>
      </p:sp>
      <p:sp>
        <p:nvSpPr>
          <p:cNvPr id="4" name="Date Placeholder 3"/>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638518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Date Placeholder 4"/>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033603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Date Placeholder 6"/>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948574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Date Placeholder 2"/>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515974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1466360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980210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274996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76347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ga-I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74531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4EFFC679-7671-A744-B711-5C11CF8302CC}" type="datetimeFigureOut">
              <a:rPr lang="en-US" smtClean="0"/>
              <a:pPr/>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581AB2-47EF-3B4C-B625-25A8C5B1B75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ga-IE"/>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FFC679-7671-A744-B711-5C11CF8302CC}" type="datetimeFigureOut">
              <a:rPr lang="en-US" smtClean="0"/>
              <a:pPr/>
              <a:t>10/13/2020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581AB2-47EF-3B4C-B625-25A8C5B1B75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ga-IE"/>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486841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ga-IE"/>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880477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ga-IE"/>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8158902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ga-IE"/>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62317062"/>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ga-IE"/>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6341965"/>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ga-IE"/>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10325097"/>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ga-IE"/>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FFC679-7671-A744-B711-5C11CF8302CC}" type="datetimeFigureOut">
              <a:rPr lang="en-US" smtClean="0">
                <a:solidFill>
                  <a:prstClr val="white">
                    <a:tint val="75000"/>
                  </a:prstClr>
                </a:solidFill>
              </a:rPr>
              <a:pPr/>
              <a:t>10/13/2020</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581AB2-47EF-3B4C-B625-25A8C5B1B75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36494168"/>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12.png"/><Relationship Id="rId7" Type="http://schemas.openxmlformats.org/officeDocument/2006/relationships/diagramData" Target="../diagrams/data5.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png"/><Relationship Id="rId11" Type="http://schemas.microsoft.com/office/2007/relationships/diagramDrawing" Target="../diagrams/drawing5.xml"/><Relationship Id="rId5" Type="http://schemas.openxmlformats.org/officeDocument/2006/relationships/image" Target="../media/image14.png"/><Relationship Id="rId10" Type="http://schemas.openxmlformats.org/officeDocument/2006/relationships/diagramColors" Target="../diagrams/colors5.xml"/><Relationship Id="rId4" Type="http://schemas.openxmlformats.org/officeDocument/2006/relationships/image" Target="../media/image13.png"/><Relationship Id="rId9"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18.jpeg"/><Relationship Id="rId4" Type="http://schemas.openxmlformats.org/officeDocument/2006/relationships/diagramLayout" Target="../diagrams/layout6.xml"/><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0.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1.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62.xml"/><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44.png"/><Relationship Id="rId2" Type="http://schemas.openxmlformats.org/officeDocument/2006/relationships/diagramData" Target="../diagrams/data7.xml"/><Relationship Id="rId1" Type="http://schemas.openxmlformats.org/officeDocument/2006/relationships/slideLayout" Target="../slideLayouts/slideLayout7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44.pn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44.png"/><Relationship Id="rId2" Type="http://schemas.openxmlformats.org/officeDocument/2006/relationships/diagramData" Target="../diagrams/data9.xml"/><Relationship Id="rId1" Type="http://schemas.openxmlformats.org/officeDocument/2006/relationships/slideLayout" Target="../slideLayouts/slideLayout8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10" Type="http://schemas.openxmlformats.org/officeDocument/2006/relationships/image" Target="../media/image53.jpeg"/><Relationship Id="rId4" Type="http://schemas.openxmlformats.org/officeDocument/2006/relationships/image" Target="../media/image47.jpeg"/><Relationship Id="rId9" Type="http://schemas.openxmlformats.org/officeDocument/2006/relationships/image" Target="../media/image52.tiff"/></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pn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0.pn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656" y="3013501"/>
            <a:ext cx="8830687" cy="769441"/>
          </a:xfrm>
          <a:prstGeom prst="rect">
            <a:avLst/>
          </a:prstGeom>
          <a:noFill/>
        </p:spPr>
        <p:txBody>
          <a:bodyPr wrap="none" rtlCol="0">
            <a:spAutoFit/>
            <a:scene3d>
              <a:camera prst="orthographicFront"/>
              <a:lightRig rig="twoPt" dir="t"/>
            </a:scene3d>
            <a:sp3d extrusionH="57150" prstMaterial="softEdge">
              <a:bevelT w="38100" h="38100"/>
              <a:bevelB w="38100" h="38100"/>
            </a:sp3d>
          </a:bodyPr>
          <a:lstStyle/>
          <a:p>
            <a:pPr algn="ctr"/>
            <a:r>
              <a:rPr lang="ga-IE" sz="4400">
                <a:ln w="10160">
                  <a:solidFill>
                    <a:schemeClr val="accent1"/>
                  </a:solidFill>
                  <a:prstDash val="solid"/>
                </a:ln>
                <a:solidFill>
                  <a:schemeClr val="tx1">
                    <a:lumMod val="85000"/>
                  </a:schemeClr>
                </a:solidFill>
                <a:effectLst>
                  <a:glow rad="63500">
                    <a:schemeClr val="tx1">
                      <a:alpha val="75000"/>
                    </a:schemeClr>
                  </a:glow>
                  <a:outerShdw blurRad="38100" dist="32000" dir="5400000" algn="tl">
                    <a:srgbClr val="000000">
                      <a:alpha val="30000"/>
                    </a:srgbClr>
                  </a:outerShdw>
                  <a:reflection stA="50000" endPos="75000" dist="12700" dir="5400000" sy="-100000" algn="bl" rotWithShape="0"/>
                </a:effectLst>
                <a:latin typeface="Avenir Next"/>
              </a:rPr>
              <a:t>Eolas Tosaigh ar</a:t>
            </a:r>
            <a:r>
              <a:rPr lang="ga-IE" sz="4400">
                <a:ln w="11430" cmpd="sng">
                  <a:solidFill>
                    <a:schemeClr val="tx1"/>
                  </a:solidFill>
                  <a:prstDash val="solid"/>
                  <a:miter lim="800000"/>
                </a:ln>
                <a:solidFill>
                  <a:schemeClr val="tx1">
                    <a:lumMod val="85000"/>
                  </a:schemeClr>
                </a:solidFill>
                <a:effectLst>
                  <a:glow rad="63500">
                    <a:schemeClr val="tx1">
                      <a:alpha val="79000"/>
                    </a:schemeClr>
                  </a:glow>
                  <a:reflection stA="50000" endPos="75000" dist="12700" dir="5400000" sy="-100000" algn="bl" rotWithShape="0"/>
                </a:effectLst>
                <a:latin typeface="Avenir Next"/>
              </a:rPr>
              <a:t> </a:t>
            </a:r>
            <a:r>
              <a:rPr lang="ga-IE" sz="4400" b="1" i="1">
                <a:ln w="29210">
                  <a:solidFill>
                    <a:schemeClr val="accent3">
                      <a:tint val="10000"/>
                    </a:schemeClr>
                  </a:solidFill>
                </a:ln>
                <a:solidFill>
                  <a:srgbClr val="FF0000"/>
                </a:solidFill>
                <a:effectLst>
                  <a:glow rad="76200">
                    <a:schemeClr val="tx1">
                      <a:alpha val="79000"/>
                    </a:schemeClr>
                  </a:glow>
                  <a:innerShdw blurRad="50800" dist="50800" dir="8100000">
                    <a:srgbClr val="7D7D7D">
                      <a:alpha val="73000"/>
                    </a:srgbClr>
                  </a:innerShdw>
                  <a:reflection stA="50000" endPos="75000" dist="12700" dir="5400000" sy="-100000" algn="bl" rotWithShape="0"/>
                </a:effectLst>
                <a:latin typeface="Avenir Next"/>
              </a:rPr>
              <a:t>GHASCHEALLA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3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Fly I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nvSpPr>
        <p:spPr>
          <a:xfrm>
            <a:off x="0" y="381000"/>
            <a:ext cx="8915400" cy="1143000"/>
          </a:xfrm>
          <a:prstGeom prst="rect">
            <a:avLst/>
          </a:prstGeom>
        </p:spPr>
        <p:txBody>
          <a:bodyPr vert="horz" lIns="91440" tIns="45720" rIns="91440" bIns="45720" rtlCol="0" anchor="ctr">
            <a:normAutofit fontScale="92500" lnSpcReduction="20000"/>
            <a:scene3d>
              <a:camera prst="orthographicFront"/>
              <a:lightRig rig="threePt" dir="t"/>
            </a:scene3d>
            <a:sp3d extrusionH="57150" contourW="12700" prstMaterial="plastic">
              <a:bevelT w="38100" h="38100"/>
              <a:bevelB w="50800" h="38100" prst="riblet"/>
              <a:contourClr>
                <a:srgbClr val="FF000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ga-IE" b="1">
                <a:ln>
                  <a:solidFill>
                    <a:srgbClr val="FF6600"/>
                  </a:solidFill>
                </a:ln>
                <a:solidFill>
                  <a:srgbClr val="FF0000"/>
                </a:solidFill>
                <a:latin typeface="Avenir Next"/>
              </a:rPr>
              <a:t>Gaschealla ag Bogadh isteach sa Chloigeann le haghaidh Athghiniúna</a:t>
            </a:r>
          </a:p>
        </p:txBody>
      </p:sp>
      <p:sp>
        <p:nvSpPr>
          <p:cNvPr id="3" name="Content Placeholder 2"/>
          <p:cNvSpPr>
            <a:spLocks noGrp="1"/>
          </p:cNvSpPr>
          <p:nvPr/>
        </p:nvSpPr>
        <p:spPr>
          <a:xfrm>
            <a:off x="827584" y="5694040"/>
            <a:ext cx="7690048" cy="111933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None/>
            </a:pPr>
            <a:r>
              <a:rPr lang="ga-IE" sz="2400" b="1">
                <a:ln>
                  <a:solidFill>
                    <a:srgbClr val="FF6600"/>
                  </a:solidFill>
                </a:ln>
                <a:solidFill>
                  <a:srgbClr val="800000"/>
                </a:solidFill>
                <a:latin typeface="Avenir Next"/>
              </a:rPr>
              <a:t>“Video 2”, </a:t>
            </a:r>
            <a:r>
              <a:rPr lang="ga-IE" sz="2400">
                <a:latin typeface="Avenir Next"/>
              </a:rPr>
              <a:t>Bradshaw </a:t>
            </a:r>
            <a:r>
              <a:rPr lang="ga-IE" sz="2400" i="1">
                <a:latin typeface="Avenir Next"/>
              </a:rPr>
              <a:t>et al</a:t>
            </a:r>
            <a:r>
              <a:rPr lang="ga-IE" sz="2400">
                <a:latin typeface="Avenir Next"/>
              </a:rPr>
              <a:t>., 2015</a:t>
            </a:r>
          </a:p>
          <a:p>
            <a:pPr algn="ctr">
              <a:buNone/>
            </a:pPr>
            <a:r>
              <a:rPr lang="ga-IE" sz="2400">
                <a:latin typeface="Avenir Next"/>
              </a:rPr>
              <a:t>Is féidir an scannán a íoslódáil ag: https://elifesciences.org/articles/05506#media2</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4575" y="1536923"/>
            <a:ext cx="4514850" cy="412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2763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51F"/>
        </a:solidFill>
        <a:effectLst/>
      </p:bgPr>
    </p:bg>
    <p:spTree>
      <p:nvGrpSpPr>
        <p:cNvPr id="1" name=""/>
        <p:cNvGrpSpPr/>
        <p:nvPr/>
      </p:nvGrpSpPr>
      <p:grpSpPr>
        <a:xfrm>
          <a:off x="0" y="0"/>
          <a:ext cx="0" cy="0"/>
          <a:chOff x="0" y="0"/>
          <a:chExt cx="0" cy="0"/>
        </a:xfrm>
      </p:grpSpPr>
      <p:sp>
        <p:nvSpPr>
          <p:cNvPr id="2" name="Title 2"/>
          <p:cNvSpPr>
            <a:spLocks noGrp="1"/>
          </p:cNvSpPr>
          <p:nvPr/>
        </p:nvSpPr>
        <p:spPr>
          <a:xfrm>
            <a:off x="266700" y="304800"/>
            <a:ext cx="8915400" cy="1143000"/>
          </a:xfrm>
          <a:prstGeom prst="rect">
            <a:avLst/>
          </a:prstGeom>
        </p:spPr>
        <p:txBody>
          <a:bodyPr vert="horz" lIns="91440" tIns="45720" rIns="91440" bIns="45720" rtlCol="0" anchor="ctr">
            <a:normAutofit/>
            <a:scene3d>
              <a:camera prst="orthographicFront"/>
              <a:lightRig rig="chilly" dir="t"/>
            </a:scene3d>
            <a:sp3d extrusionH="57150" contourW="12700" prstMaterial="softEdge">
              <a:bevelT w="38100" h="38100"/>
              <a:bevelB w="38100" h="38100"/>
              <a:contourClr>
                <a:schemeClr val="accent5">
                  <a:lumMod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ga-IE" b="1">
                <a:solidFill>
                  <a:srgbClr val="9BBB59"/>
                </a:solidFill>
                <a:effectLst>
                  <a:glow>
                    <a:schemeClr val="tx1">
                      <a:alpha val="94000"/>
                    </a:schemeClr>
                  </a:glow>
                </a:effectLst>
                <a:latin typeface="Avenir Next"/>
              </a:rPr>
              <a:t>Athghiniúint Hiodraictinia</a:t>
            </a:r>
          </a:p>
        </p:txBody>
      </p:sp>
      <p:pic>
        <p:nvPicPr>
          <p:cNvPr id="6" name="Picture 5"/>
          <p:cNvPicPr>
            <a:picLocks noChangeAspect="1"/>
          </p:cNvPicPr>
          <p:nvPr/>
        </p:nvPicPr>
        <p:blipFill rotWithShape="1">
          <a:blip r:embed="rId3" cstate="print">
            <a:lum contrast="35000"/>
            <a:extLst>
              <a:ext uri="{28A0092B-C50C-407E-A947-70E740481C1C}">
                <a14:useLocalDpi xmlns:a14="http://schemas.microsoft.com/office/drawing/2010/main"/>
              </a:ext>
            </a:extLst>
          </a:blip>
          <a:srcRect/>
          <a:stretch/>
        </p:blipFill>
        <p:spPr>
          <a:xfrm>
            <a:off x="457200" y="1447800"/>
            <a:ext cx="1947333" cy="3845332"/>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590800" y="1447800"/>
            <a:ext cx="1913468" cy="3845332"/>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953000" y="1447800"/>
            <a:ext cx="1676400" cy="4150132"/>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477000" y="1447800"/>
            <a:ext cx="2209800" cy="3921531"/>
          </a:xfrm>
          <a:prstGeom prst="rect">
            <a:avLst/>
          </a:prstGeom>
        </p:spPr>
      </p:pic>
      <p:graphicFrame>
        <p:nvGraphicFramePr>
          <p:cNvPr id="10" name="Diagram 9"/>
          <p:cNvGraphicFramePr/>
          <p:nvPr>
            <p:extLst>
              <p:ext uri="{D42A27DB-BD31-4B8C-83A1-F6EECF244321}">
                <p14:modId xmlns:p14="http://schemas.microsoft.com/office/powerpoint/2010/main" val="2018577257"/>
              </p:ext>
            </p:extLst>
          </p:nvPr>
        </p:nvGraphicFramePr>
        <p:xfrm>
          <a:off x="457200" y="5029200"/>
          <a:ext cx="8534400" cy="1600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nvSpPr>
        <p:spPr>
          <a:xfrm>
            <a:off x="395536" y="608147"/>
            <a:ext cx="8344272" cy="705908"/>
          </a:xfrm>
          <a:prstGeom prst="rect">
            <a:avLst/>
          </a:prstGeom>
        </p:spPr>
        <p:txBody>
          <a:bodyPr vert="horz" lIns="91440" tIns="45720" rIns="91440" bIns="45720" rtlCol="0" anchor="ctr">
            <a:noAutofit/>
            <a:scene3d>
              <a:camera prst="orthographicFront"/>
              <a:lightRig rig="threePt" dir="t"/>
            </a:scene3d>
            <a:sp3d extrusionH="57150" contourW="12700" prstMaterial="metal">
              <a:bevelT w="38100" h="38100"/>
              <a:contourClr>
                <a:schemeClr val="accent5">
                  <a:lumMod val="60000"/>
                  <a:lumOff val="4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ga-IE" sz="4800" b="1">
                <a:solidFill>
                  <a:prstClr val="white"/>
                </a:solidFill>
                <a:latin typeface="Avenir Next"/>
              </a:rPr>
              <a:t>Tá dhá fheidhm ag Gaschealla</a:t>
            </a:r>
          </a:p>
        </p:txBody>
      </p:sp>
      <p:grpSp>
        <p:nvGrpSpPr>
          <p:cNvPr id="6" name="Group 5"/>
          <p:cNvGrpSpPr/>
          <p:nvPr/>
        </p:nvGrpSpPr>
        <p:grpSpPr>
          <a:xfrm>
            <a:off x="4122000" y="2240968"/>
            <a:ext cx="900000" cy="900000"/>
            <a:chOff x="4211960" y="1556792"/>
            <a:chExt cx="900000" cy="900000"/>
          </a:xfrm>
        </p:grpSpPr>
        <p:sp>
          <p:nvSpPr>
            <p:cNvPr id="2" name="Oval 1"/>
            <p:cNvSpPr/>
            <p:nvPr/>
          </p:nvSpPr>
          <p:spPr>
            <a:xfrm>
              <a:off x="4211960" y="1556792"/>
              <a:ext cx="900000" cy="900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sp>
          <p:nvSpPr>
            <p:cNvPr id="5" name="Oval 4"/>
            <p:cNvSpPr/>
            <p:nvPr/>
          </p:nvSpPr>
          <p:spPr>
            <a:xfrm>
              <a:off x="4562924" y="1934061"/>
              <a:ext cx="198072" cy="198072"/>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grpSp>
      <p:grpSp>
        <p:nvGrpSpPr>
          <p:cNvPr id="12" name="Group 11"/>
          <p:cNvGrpSpPr/>
          <p:nvPr/>
        </p:nvGrpSpPr>
        <p:grpSpPr>
          <a:xfrm>
            <a:off x="1691680" y="3789040"/>
            <a:ext cx="900000" cy="900000"/>
            <a:chOff x="2417084" y="3212976"/>
            <a:chExt cx="900000" cy="900000"/>
          </a:xfrm>
        </p:grpSpPr>
        <p:sp>
          <p:nvSpPr>
            <p:cNvPr id="8" name="Oval 7"/>
            <p:cNvSpPr/>
            <p:nvPr/>
          </p:nvSpPr>
          <p:spPr>
            <a:xfrm>
              <a:off x="2417084" y="3212976"/>
              <a:ext cx="900000" cy="900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sp>
          <p:nvSpPr>
            <p:cNvPr id="9" name="Oval 8"/>
            <p:cNvSpPr/>
            <p:nvPr/>
          </p:nvSpPr>
          <p:spPr>
            <a:xfrm>
              <a:off x="2768048" y="3590245"/>
              <a:ext cx="198072" cy="198072"/>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grpSp>
      <p:grpSp>
        <p:nvGrpSpPr>
          <p:cNvPr id="13" name="Group 12"/>
          <p:cNvGrpSpPr/>
          <p:nvPr/>
        </p:nvGrpSpPr>
        <p:grpSpPr>
          <a:xfrm>
            <a:off x="6372200" y="3573016"/>
            <a:ext cx="1260000" cy="1260000"/>
            <a:chOff x="6372200" y="3068960"/>
            <a:chExt cx="1260000" cy="1260000"/>
          </a:xfrm>
        </p:grpSpPr>
        <p:sp>
          <p:nvSpPr>
            <p:cNvPr id="10" name="Explosion 2 9"/>
            <p:cNvSpPr/>
            <p:nvPr/>
          </p:nvSpPr>
          <p:spPr>
            <a:xfrm>
              <a:off x="6372200" y="3068960"/>
              <a:ext cx="1260000" cy="1260000"/>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sp>
          <p:nvSpPr>
            <p:cNvPr id="11" name="Oval 10"/>
            <p:cNvSpPr/>
            <p:nvPr/>
          </p:nvSpPr>
          <p:spPr>
            <a:xfrm>
              <a:off x="6804128" y="3652136"/>
              <a:ext cx="198072" cy="198072"/>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grpSp>
      <p:sp>
        <p:nvSpPr>
          <p:cNvPr id="14" name="TextBox 13"/>
          <p:cNvSpPr txBox="1"/>
          <p:nvPr/>
        </p:nvSpPr>
        <p:spPr>
          <a:xfrm>
            <a:off x="2362183" y="1507431"/>
            <a:ext cx="4590440" cy="769441"/>
          </a:xfrm>
          <a:prstGeom prst="rect">
            <a:avLst/>
          </a:prstGeom>
          <a:noFill/>
        </p:spPr>
        <p:txBody>
          <a:bodyPr wrap="square" rtlCol="0">
            <a:spAutoFit/>
          </a:bodyPr>
          <a:lstStyle/>
          <a:p>
            <a:pPr algn="ctr"/>
            <a:r>
              <a:rPr lang="ga-IE" sz="2200">
                <a:solidFill>
                  <a:prstClr val="white"/>
                </a:solidFill>
                <a:latin typeface="Avenir Next"/>
              </a:rPr>
              <a:t>Is féidir le gaschill rud amháin nó rud eile a dhéanamh:</a:t>
            </a:r>
          </a:p>
        </p:txBody>
      </p:sp>
      <p:sp>
        <p:nvSpPr>
          <p:cNvPr id="15" name="TextBox 14"/>
          <p:cNvSpPr txBox="1"/>
          <p:nvPr/>
        </p:nvSpPr>
        <p:spPr>
          <a:xfrm>
            <a:off x="593508" y="4799161"/>
            <a:ext cx="3096344" cy="769441"/>
          </a:xfrm>
          <a:prstGeom prst="rect">
            <a:avLst/>
          </a:prstGeom>
          <a:noFill/>
        </p:spPr>
        <p:txBody>
          <a:bodyPr wrap="square" rtlCol="0">
            <a:spAutoFit/>
          </a:bodyPr>
          <a:lstStyle/>
          <a:p>
            <a:pPr algn="ctr"/>
            <a:r>
              <a:rPr lang="ga-IE" sz="2200" b="1">
                <a:ln>
                  <a:solidFill>
                    <a:srgbClr val="4F81BD"/>
                  </a:solidFill>
                </a:ln>
                <a:solidFill>
                  <a:srgbClr val="9BBB59"/>
                </a:solidFill>
                <a:latin typeface="Avenir Next"/>
              </a:rPr>
              <a:t>Féin-athnuachan</a:t>
            </a:r>
            <a:r>
              <a:rPr lang="ga-IE" sz="2200">
                <a:latin typeface="Avenir Next"/>
              </a:rPr>
              <a:t> </a:t>
            </a:r>
            <a:r>
              <a:rPr lang="ga-IE" sz="2200">
                <a:solidFill>
                  <a:prstClr val="white"/>
                </a:solidFill>
                <a:latin typeface="Avenir Next"/>
              </a:rPr>
              <a:t>=</a:t>
            </a:r>
          </a:p>
          <a:p>
            <a:pPr algn="ctr"/>
            <a:r>
              <a:rPr lang="ga-IE" sz="2200">
                <a:solidFill>
                  <a:prstClr val="white"/>
                </a:solidFill>
                <a:latin typeface="Avenir Next"/>
              </a:rPr>
              <a:t>Cóipeanna de féin a dhéanamh</a:t>
            </a:r>
          </a:p>
        </p:txBody>
      </p:sp>
      <p:sp>
        <p:nvSpPr>
          <p:cNvPr id="16" name="TextBox 15"/>
          <p:cNvSpPr txBox="1"/>
          <p:nvPr/>
        </p:nvSpPr>
        <p:spPr>
          <a:xfrm>
            <a:off x="4814932" y="4763137"/>
            <a:ext cx="4176464" cy="1107996"/>
          </a:xfrm>
          <a:prstGeom prst="rect">
            <a:avLst/>
          </a:prstGeom>
          <a:noFill/>
        </p:spPr>
        <p:txBody>
          <a:bodyPr wrap="square" rtlCol="0">
            <a:spAutoFit/>
          </a:bodyPr>
          <a:lstStyle/>
          <a:p>
            <a:pPr algn="ctr"/>
            <a:r>
              <a:rPr lang="ga-IE" sz="2200" b="1">
                <a:ln>
                  <a:solidFill>
                    <a:srgbClr val="4F81BD"/>
                  </a:solidFill>
                </a:ln>
                <a:solidFill>
                  <a:srgbClr val="9BBB59"/>
                </a:solidFill>
                <a:latin typeface="Avenir Next"/>
              </a:rPr>
              <a:t>Difreáil</a:t>
            </a:r>
            <a:r>
              <a:rPr lang="ga-IE" sz="2200">
                <a:solidFill>
                  <a:prstClr val="white"/>
                </a:solidFill>
                <a:latin typeface="Avenir Next"/>
              </a:rPr>
              <a:t> =</a:t>
            </a:r>
          </a:p>
          <a:p>
            <a:pPr algn="ctr"/>
            <a:r>
              <a:rPr lang="ga-IE" sz="2200">
                <a:solidFill>
                  <a:prstClr val="white"/>
                </a:solidFill>
                <a:latin typeface="Avenir Next"/>
              </a:rPr>
              <a:t>Iompú ina cineál 'saintréitheach' cille</a:t>
            </a:r>
          </a:p>
        </p:txBody>
      </p:sp>
      <p:cxnSp>
        <p:nvCxnSpPr>
          <p:cNvPr id="18" name="Straight Arrow Connector 17"/>
          <p:cNvCxnSpPr/>
          <p:nvPr/>
        </p:nvCxnSpPr>
        <p:spPr>
          <a:xfrm flipH="1">
            <a:off x="2591680" y="2996952"/>
            <a:ext cx="1530320" cy="864000"/>
          </a:xfrm>
          <a:prstGeom prst="straightConnector1">
            <a:avLst/>
          </a:prstGeom>
          <a:ln w="38100">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5076056" y="2996952"/>
            <a:ext cx="1530000" cy="864000"/>
          </a:xfrm>
          <a:prstGeom prst="straightConnector1">
            <a:avLst/>
          </a:prstGeom>
          <a:ln w="38100">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76200" y="5949280"/>
            <a:ext cx="8915400" cy="830997"/>
          </a:xfrm>
          <a:prstGeom prst="rect">
            <a:avLst/>
          </a:prstGeom>
          <a:noFill/>
        </p:spPr>
        <p:txBody>
          <a:bodyPr wrap="square" rtlCol="0">
            <a:spAutoFit/>
          </a:bodyPr>
          <a:lstStyle/>
          <a:p>
            <a:pPr algn="ctr"/>
            <a:r>
              <a:rPr lang="ga-IE" sz="2400">
                <a:solidFill>
                  <a:prstClr val="white"/>
                </a:solidFill>
                <a:latin typeface="Avenir Next"/>
              </a:rPr>
              <a:t>Nuair a dhéanann gaschill difreáil, is gnáthaí go gcailleann sé an cumas a bhíonn aige féin-athnuachan a dhéanamh! </a:t>
            </a:r>
          </a:p>
        </p:txBody>
      </p:sp>
    </p:spTree>
    <p:extLst>
      <p:ext uri="{BB962C8B-B14F-4D97-AF65-F5344CB8AC3E}">
        <p14:creationId xmlns:p14="http://schemas.microsoft.com/office/powerpoint/2010/main" val="3120030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nvSpPr>
        <p:spPr>
          <a:xfrm>
            <a:off x="0" y="476672"/>
            <a:ext cx="9144000" cy="705908"/>
          </a:xfrm>
          <a:prstGeom prst="rect">
            <a:avLst/>
          </a:prstGeom>
        </p:spPr>
        <p:txBody>
          <a:bodyPr vert="horz" lIns="91440" tIns="45720" rIns="91440" bIns="45720" rtlCol="0" anchor="ctr">
            <a:noAutofit/>
            <a:scene3d>
              <a:camera prst="orthographicFront"/>
              <a:lightRig rig="threePt" dir="t"/>
            </a:scene3d>
            <a:sp3d extrusionH="57150" contourW="12700" prstMaterial="metal">
              <a:bevelT w="38100" h="38100"/>
              <a:contourClr>
                <a:schemeClr val="accent5">
                  <a:lumMod val="60000"/>
                  <a:lumOff val="4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ga-IE" sz="4800" b="1">
                <a:solidFill>
                  <a:prstClr val="white"/>
                </a:solidFill>
                <a:latin typeface="Avenir Next"/>
              </a:rPr>
              <a:t>Cén fáth a mbíonn dhá fheidhm ag gaschill?</a:t>
            </a:r>
          </a:p>
        </p:txBody>
      </p:sp>
      <p:sp>
        <p:nvSpPr>
          <p:cNvPr id="14" name="TextBox 13"/>
          <p:cNvSpPr txBox="1"/>
          <p:nvPr/>
        </p:nvSpPr>
        <p:spPr>
          <a:xfrm>
            <a:off x="30046" y="1942137"/>
            <a:ext cx="2813762" cy="1107996"/>
          </a:xfrm>
          <a:prstGeom prst="rect">
            <a:avLst/>
          </a:prstGeom>
          <a:noFill/>
        </p:spPr>
        <p:txBody>
          <a:bodyPr wrap="square" rtlCol="0">
            <a:spAutoFit/>
          </a:bodyPr>
          <a:lstStyle/>
          <a:p>
            <a:r>
              <a:rPr lang="ga-IE" sz="2200">
                <a:solidFill>
                  <a:prstClr val="white"/>
                </a:solidFill>
                <a:latin typeface="Avenir Next"/>
              </a:rPr>
              <a:t>Tosaigh le gaschill amháin a roinneann ina dhá gaschill</a:t>
            </a:r>
          </a:p>
        </p:txBody>
      </p:sp>
      <p:sp>
        <p:nvSpPr>
          <p:cNvPr id="41" name="TextBox 40"/>
          <p:cNvSpPr txBox="1"/>
          <p:nvPr/>
        </p:nvSpPr>
        <p:spPr>
          <a:xfrm>
            <a:off x="102991" y="5989326"/>
            <a:ext cx="8938018" cy="769441"/>
          </a:xfrm>
          <a:prstGeom prst="rect">
            <a:avLst/>
          </a:prstGeom>
          <a:noFill/>
        </p:spPr>
        <p:txBody>
          <a:bodyPr wrap="square" rtlCol="0">
            <a:spAutoFit/>
          </a:bodyPr>
          <a:lstStyle/>
          <a:p>
            <a:pPr algn="ctr"/>
            <a:r>
              <a:rPr lang="ga-IE" sz="2200">
                <a:solidFill>
                  <a:prstClr val="white"/>
                </a:solidFill>
                <a:latin typeface="Avenir Next"/>
              </a:rPr>
              <a:t>Tar éis trí dheighilt, bíonn </a:t>
            </a:r>
            <a:r>
              <a:rPr lang="ga-IE" sz="2200" u="sng">
                <a:solidFill>
                  <a:prstClr val="white"/>
                </a:solidFill>
                <a:latin typeface="Avenir Next"/>
              </a:rPr>
              <a:t>aon</a:t>
            </a:r>
            <a:r>
              <a:rPr lang="ga-IE" sz="2200" b="1">
                <a:solidFill>
                  <a:prstClr val="white"/>
                </a:solidFill>
                <a:latin typeface="Avenir Next"/>
              </a:rPr>
              <a:t> chill </a:t>
            </a:r>
            <a:r>
              <a:rPr lang="ga-IE" sz="2200" b="1">
                <a:ln>
                  <a:solidFill>
                    <a:srgbClr val="4F81BD"/>
                  </a:solidFill>
                </a:ln>
                <a:solidFill>
                  <a:srgbClr val="9BBB59"/>
                </a:solidFill>
                <a:latin typeface="Avenir Next"/>
              </a:rPr>
              <a:t>féin-athnuachana</a:t>
            </a:r>
            <a:r>
              <a:rPr lang="ga-IE" sz="2200" b="1">
                <a:solidFill>
                  <a:prstClr val="white"/>
                </a:solidFill>
                <a:latin typeface="Avenir Next"/>
              </a:rPr>
              <a:t> </a:t>
            </a:r>
            <a:r>
              <a:rPr lang="ga-IE" sz="2200">
                <a:solidFill>
                  <a:prstClr val="white"/>
                </a:solidFill>
                <a:latin typeface="Avenir Next"/>
              </a:rPr>
              <a:t>agus</a:t>
            </a:r>
          </a:p>
          <a:p>
            <a:pPr algn="ctr"/>
            <a:r>
              <a:rPr lang="ga-IE" sz="2200" u="sng">
                <a:solidFill>
                  <a:prstClr val="white"/>
                </a:solidFill>
                <a:latin typeface="Avenir Next"/>
              </a:rPr>
              <a:t>trí</a:t>
            </a:r>
            <a:r>
              <a:rPr lang="ga-IE" sz="2200">
                <a:latin typeface="Avenir Next"/>
              </a:rPr>
              <a:t> chill </a:t>
            </a:r>
            <a:r>
              <a:rPr lang="ga-IE" sz="2200" b="1">
                <a:ln>
                  <a:solidFill>
                    <a:srgbClr val="4F81BD"/>
                  </a:solidFill>
                </a:ln>
                <a:solidFill>
                  <a:srgbClr val="9BBB59"/>
                </a:solidFill>
                <a:latin typeface="Avenir Next"/>
              </a:rPr>
              <a:t>dhifreáilte</a:t>
            </a:r>
            <a:r>
              <a:rPr lang="ga-IE" sz="2200" b="1">
                <a:solidFill>
                  <a:prstClr val="white"/>
                </a:solidFill>
                <a:latin typeface="Avenir Next"/>
              </a:rPr>
              <a:t> </a:t>
            </a:r>
            <a:r>
              <a:rPr lang="ga-IE" sz="2200">
                <a:solidFill>
                  <a:prstClr val="white"/>
                </a:solidFill>
                <a:latin typeface="Avenir Next"/>
              </a:rPr>
              <a:t>fágtha</a:t>
            </a:r>
          </a:p>
        </p:txBody>
      </p:sp>
      <p:sp>
        <p:nvSpPr>
          <p:cNvPr id="42" name="TextBox 41"/>
          <p:cNvSpPr txBox="1"/>
          <p:nvPr/>
        </p:nvSpPr>
        <p:spPr>
          <a:xfrm>
            <a:off x="5436096" y="1628800"/>
            <a:ext cx="3707904" cy="4124206"/>
          </a:xfrm>
          <a:prstGeom prst="rect">
            <a:avLst/>
          </a:prstGeom>
          <a:noFill/>
        </p:spPr>
        <p:txBody>
          <a:bodyPr wrap="square" rtlCol="0">
            <a:spAutoFit/>
          </a:bodyPr>
          <a:lstStyle/>
          <a:p>
            <a:r>
              <a:rPr lang="ga-IE" sz="2400">
                <a:solidFill>
                  <a:prstClr val="white"/>
                </a:solidFill>
                <a:latin typeface="Avenir Next"/>
              </a:rPr>
              <a:t>Cealla</a:t>
            </a:r>
            <a:r>
              <a:rPr lang="ga-IE" sz="2400">
                <a:latin typeface="Avenir Next"/>
              </a:rPr>
              <a:t> </a:t>
            </a:r>
            <a:r>
              <a:rPr lang="ga-IE" sz="2400" b="1">
                <a:ln>
                  <a:solidFill>
                    <a:srgbClr val="4F81BD"/>
                  </a:solidFill>
                </a:ln>
                <a:solidFill>
                  <a:srgbClr val="9BBB59"/>
                </a:solidFill>
                <a:latin typeface="Avenir Next"/>
              </a:rPr>
              <a:t>féin-athnuachana</a:t>
            </a:r>
            <a:r>
              <a:rPr lang="ga-IE" sz="2400">
                <a:latin typeface="Avenir Next"/>
              </a:rPr>
              <a:t> </a:t>
            </a:r>
            <a:r>
              <a:rPr lang="ga-IE" sz="2400">
                <a:solidFill>
                  <a:prstClr val="white"/>
                </a:solidFill>
                <a:latin typeface="Avenir Next"/>
              </a:rPr>
              <a:t>- Déanann siad deimhin de nach n-ídítear gaschealla</a:t>
            </a:r>
          </a:p>
          <a:p>
            <a:endParaRPr lang="en-IE" sz="2400" dirty="0">
              <a:solidFill>
                <a:prstClr val="white"/>
              </a:solidFill>
              <a:latin typeface="Avenir Next"/>
            </a:endParaRPr>
          </a:p>
          <a:p>
            <a:r>
              <a:rPr lang="ga-IE" sz="2400">
                <a:solidFill>
                  <a:prstClr val="white"/>
                </a:solidFill>
                <a:latin typeface="Avenir Next"/>
              </a:rPr>
              <a:t>Cealla</a:t>
            </a:r>
            <a:r>
              <a:rPr lang="ga-IE" sz="2400">
                <a:latin typeface="Avenir Next"/>
              </a:rPr>
              <a:t> </a:t>
            </a:r>
            <a:r>
              <a:rPr lang="ga-IE" sz="2400" b="1">
                <a:ln>
                  <a:solidFill>
                    <a:srgbClr val="4F81BD"/>
                  </a:solidFill>
                </a:ln>
                <a:solidFill>
                  <a:srgbClr val="9BBB59"/>
                </a:solidFill>
                <a:latin typeface="Avenir Next"/>
              </a:rPr>
              <a:t>difreáilte</a:t>
            </a:r>
            <a:r>
              <a:rPr lang="ga-IE" sz="2400" b="1">
                <a:solidFill>
                  <a:srgbClr val="9BBB59"/>
                </a:solidFill>
                <a:latin typeface="Avenir Next"/>
              </a:rPr>
              <a:t> </a:t>
            </a:r>
            <a:r>
              <a:rPr lang="ga-IE" sz="2400">
                <a:solidFill>
                  <a:prstClr val="white"/>
                </a:solidFill>
                <a:latin typeface="Avenir Next"/>
              </a:rPr>
              <a:t>- Déanann siad cealla atá marbh nó a ndearnadh dochar dóibh a athsholáthar</a:t>
            </a:r>
          </a:p>
          <a:p>
            <a:endParaRPr lang="en-IE" sz="2000" dirty="0">
              <a:solidFill>
                <a:prstClr val="white"/>
              </a:solidFill>
              <a:latin typeface="Avenir Next"/>
            </a:endParaRPr>
          </a:p>
        </p:txBody>
      </p:sp>
      <p:grpSp>
        <p:nvGrpSpPr>
          <p:cNvPr id="45" name="Group 44"/>
          <p:cNvGrpSpPr/>
          <p:nvPr/>
        </p:nvGrpSpPr>
        <p:grpSpPr>
          <a:xfrm>
            <a:off x="2585665" y="1699563"/>
            <a:ext cx="2532510" cy="1800723"/>
            <a:chOff x="1979712" y="1916309"/>
            <a:chExt cx="2532510" cy="1800723"/>
          </a:xfrm>
        </p:grpSpPr>
        <p:grpSp>
          <p:nvGrpSpPr>
            <p:cNvPr id="46" name="Group 45"/>
            <p:cNvGrpSpPr/>
            <p:nvPr/>
          </p:nvGrpSpPr>
          <p:grpSpPr>
            <a:xfrm>
              <a:off x="2825856" y="1916309"/>
              <a:ext cx="540000" cy="540000"/>
              <a:chOff x="4122000" y="1916309"/>
              <a:chExt cx="540000" cy="540000"/>
            </a:xfrm>
          </p:grpSpPr>
          <p:sp>
            <p:nvSpPr>
              <p:cNvPr id="55" name="Oval 54"/>
              <p:cNvSpPr/>
              <p:nvPr/>
            </p:nvSpPr>
            <p:spPr>
              <a:xfrm>
                <a:off x="4122000" y="1916309"/>
                <a:ext cx="540000" cy="540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sp>
            <p:nvSpPr>
              <p:cNvPr id="56" name="Oval 55"/>
              <p:cNvSpPr/>
              <p:nvPr/>
            </p:nvSpPr>
            <p:spPr>
              <a:xfrm>
                <a:off x="4320000" y="2114309"/>
                <a:ext cx="144000" cy="144000"/>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grpSp>
        <p:grpSp>
          <p:nvGrpSpPr>
            <p:cNvPr id="47" name="Group 46"/>
            <p:cNvGrpSpPr/>
            <p:nvPr/>
          </p:nvGrpSpPr>
          <p:grpSpPr>
            <a:xfrm>
              <a:off x="3612222" y="2817032"/>
              <a:ext cx="900000" cy="900000"/>
              <a:chOff x="4908366" y="2817032"/>
              <a:chExt cx="900000" cy="900000"/>
            </a:xfrm>
          </p:grpSpPr>
          <p:sp>
            <p:nvSpPr>
              <p:cNvPr id="53" name="Explosion 2 52"/>
              <p:cNvSpPr/>
              <p:nvPr/>
            </p:nvSpPr>
            <p:spPr>
              <a:xfrm>
                <a:off x="4908366" y="2817032"/>
                <a:ext cx="900000" cy="900000"/>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sp>
            <p:nvSpPr>
              <p:cNvPr id="54" name="Oval 53"/>
              <p:cNvSpPr/>
              <p:nvPr/>
            </p:nvSpPr>
            <p:spPr>
              <a:xfrm>
                <a:off x="5214366" y="3226771"/>
                <a:ext cx="144000" cy="144000"/>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grpSp>
        <p:cxnSp>
          <p:nvCxnSpPr>
            <p:cNvPr id="48" name="Straight Arrow Connector 47"/>
            <p:cNvCxnSpPr/>
            <p:nvPr/>
          </p:nvCxnSpPr>
          <p:spPr>
            <a:xfrm flipH="1">
              <a:off x="2393708" y="2456309"/>
              <a:ext cx="432148" cy="540643"/>
            </a:xfrm>
            <a:prstGeom prst="straightConnector1">
              <a:avLst/>
            </a:prstGeom>
            <a:ln w="38100">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3370153" y="2456309"/>
              <a:ext cx="432000" cy="540000"/>
            </a:xfrm>
            <a:prstGeom prst="straightConnector1">
              <a:avLst/>
            </a:prstGeom>
            <a:ln w="38100">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nvGrpSpPr>
            <p:cNvPr id="50" name="Group 49"/>
            <p:cNvGrpSpPr/>
            <p:nvPr/>
          </p:nvGrpSpPr>
          <p:grpSpPr>
            <a:xfrm>
              <a:off x="1979712" y="3028771"/>
              <a:ext cx="540000" cy="540000"/>
              <a:chOff x="4122000" y="1916309"/>
              <a:chExt cx="540000" cy="540000"/>
            </a:xfrm>
          </p:grpSpPr>
          <p:sp>
            <p:nvSpPr>
              <p:cNvPr id="51" name="Oval 50"/>
              <p:cNvSpPr/>
              <p:nvPr/>
            </p:nvSpPr>
            <p:spPr>
              <a:xfrm>
                <a:off x="4122000" y="1916309"/>
                <a:ext cx="540000" cy="540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sp>
            <p:nvSpPr>
              <p:cNvPr id="52" name="Oval 51"/>
              <p:cNvSpPr/>
              <p:nvPr/>
            </p:nvSpPr>
            <p:spPr>
              <a:xfrm>
                <a:off x="4320000" y="2114309"/>
                <a:ext cx="144000" cy="144000"/>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grpSp>
      </p:grpSp>
      <p:grpSp>
        <p:nvGrpSpPr>
          <p:cNvPr id="72" name="Group 71"/>
          <p:cNvGrpSpPr/>
          <p:nvPr/>
        </p:nvGrpSpPr>
        <p:grpSpPr>
          <a:xfrm>
            <a:off x="827584" y="2554305"/>
            <a:ext cx="4260702" cy="3132248"/>
            <a:chOff x="251520" y="2817032"/>
            <a:chExt cx="4260702" cy="3132248"/>
          </a:xfrm>
        </p:grpSpPr>
        <p:grpSp>
          <p:nvGrpSpPr>
            <p:cNvPr id="73" name="Group 72"/>
            <p:cNvGrpSpPr/>
            <p:nvPr/>
          </p:nvGrpSpPr>
          <p:grpSpPr>
            <a:xfrm>
              <a:off x="3612222" y="2817032"/>
              <a:ext cx="900000" cy="900000"/>
              <a:chOff x="4908366" y="2817032"/>
              <a:chExt cx="900000" cy="900000"/>
            </a:xfrm>
          </p:grpSpPr>
          <p:sp>
            <p:nvSpPr>
              <p:cNvPr id="88" name="Explosion 2 87"/>
              <p:cNvSpPr/>
              <p:nvPr/>
            </p:nvSpPr>
            <p:spPr>
              <a:xfrm>
                <a:off x="4908366" y="2817032"/>
                <a:ext cx="900000" cy="900000"/>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sp>
            <p:nvSpPr>
              <p:cNvPr id="89" name="Oval 88"/>
              <p:cNvSpPr/>
              <p:nvPr/>
            </p:nvSpPr>
            <p:spPr>
              <a:xfrm>
                <a:off x="5214366" y="3226771"/>
                <a:ext cx="144000" cy="144000"/>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grpSp>
        <p:grpSp>
          <p:nvGrpSpPr>
            <p:cNvPr id="74" name="Group 73"/>
            <p:cNvGrpSpPr/>
            <p:nvPr/>
          </p:nvGrpSpPr>
          <p:grpSpPr>
            <a:xfrm>
              <a:off x="1115616" y="4109414"/>
              <a:ext cx="540000" cy="540000"/>
              <a:chOff x="4122000" y="1916309"/>
              <a:chExt cx="540000" cy="540000"/>
            </a:xfrm>
          </p:grpSpPr>
          <p:sp>
            <p:nvSpPr>
              <p:cNvPr id="86" name="Oval 85"/>
              <p:cNvSpPr/>
              <p:nvPr/>
            </p:nvSpPr>
            <p:spPr>
              <a:xfrm>
                <a:off x="4122000" y="1916309"/>
                <a:ext cx="540000" cy="540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sp>
            <p:nvSpPr>
              <p:cNvPr id="87" name="Oval 86"/>
              <p:cNvSpPr/>
              <p:nvPr/>
            </p:nvSpPr>
            <p:spPr>
              <a:xfrm>
                <a:off x="4320000" y="2114309"/>
                <a:ext cx="144000" cy="144000"/>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grpSp>
        <p:grpSp>
          <p:nvGrpSpPr>
            <p:cNvPr id="75" name="Group 74"/>
            <p:cNvGrpSpPr/>
            <p:nvPr/>
          </p:nvGrpSpPr>
          <p:grpSpPr>
            <a:xfrm>
              <a:off x="2807904" y="3933056"/>
              <a:ext cx="900000" cy="900000"/>
              <a:chOff x="4908366" y="2817032"/>
              <a:chExt cx="900000" cy="900000"/>
            </a:xfrm>
          </p:grpSpPr>
          <p:sp>
            <p:nvSpPr>
              <p:cNvPr id="84" name="Explosion 2 83"/>
              <p:cNvSpPr/>
              <p:nvPr/>
            </p:nvSpPr>
            <p:spPr>
              <a:xfrm>
                <a:off x="4908366" y="2817032"/>
                <a:ext cx="900000" cy="900000"/>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sp>
            <p:nvSpPr>
              <p:cNvPr id="85" name="Oval 84"/>
              <p:cNvSpPr/>
              <p:nvPr/>
            </p:nvSpPr>
            <p:spPr>
              <a:xfrm>
                <a:off x="5214366" y="3226771"/>
                <a:ext cx="144000" cy="144000"/>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grpSp>
        <p:cxnSp>
          <p:nvCxnSpPr>
            <p:cNvPr id="76" name="Straight Arrow Connector 75"/>
            <p:cNvCxnSpPr/>
            <p:nvPr/>
          </p:nvCxnSpPr>
          <p:spPr>
            <a:xfrm flipH="1">
              <a:off x="683588" y="4652613"/>
              <a:ext cx="432148" cy="540643"/>
            </a:xfrm>
            <a:prstGeom prst="straightConnector1">
              <a:avLst/>
            </a:prstGeom>
            <a:ln w="38100">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nvGrpSpPr>
            <p:cNvPr id="77" name="Group 76"/>
            <p:cNvGrpSpPr/>
            <p:nvPr/>
          </p:nvGrpSpPr>
          <p:grpSpPr>
            <a:xfrm>
              <a:off x="251520" y="5193256"/>
              <a:ext cx="540000" cy="540000"/>
              <a:chOff x="4122000" y="1916309"/>
              <a:chExt cx="540000" cy="540000"/>
            </a:xfrm>
          </p:grpSpPr>
          <p:sp>
            <p:nvSpPr>
              <p:cNvPr id="82" name="Oval 81"/>
              <p:cNvSpPr/>
              <p:nvPr/>
            </p:nvSpPr>
            <p:spPr>
              <a:xfrm>
                <a:off x="4122000" y="1916309"/>
                <a:ext cx="540000" cy="540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sp>
            <p:nvSpPr>
              <p:cNvPr id="83" name="Oval 82"/>
              <p:cNvSpPr/>
              <p:nvPr/>
            </p:nvSpPr>
            <p:spPr>
              <a:xfrm>
                <a:off x="4320000" y="2114309"/>
                <a:ext cx="144000" cy="144000"/>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grpSp>
        <p:cxnSp>
          <p:nvCxnSpPr>
            <p:cNvPr id="78" name="Straight Arrow Connector 77"/>
            <p:cNvCxnSpPr/>
            <p:nvPr/>
          </p:nvCxnSpPr>
          <p:spPr>
            <a:xfrm>
              <a:off x="1691728" y="4620914"/>
              <a:ext cx="432000" cy="540000"/>
            </a:xfrm>
            <a:prstGeom prst="straightConnector1">
              <a:avLst/>
            </a:prstGeom>
            <a:ln w="38100">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nvGrpSpPr>
            <p:cNvPr id="79" name="Group 78"/>
            <p:cNvGrpSpPr/>
            <p:nvPr/>
          </p:nvGrpSpPr>
          <p:grpSpPr>
            <a:xfrm>
              <a:off x="1943808" y="5049280"/>
              <a:ext cx="900000" cy="900000"/>
              <a:chOff x="4908366" y="2817032"/>
              <a:chExt cx="900000" cy="900000"/>
            </a:xfrm>
          </p:grpSpPr>
          <p:sp>
            <p:nvSpPr>
              <p:cNvPr id="80" name="Explosion 2 79"/>
              <p:cNvSpPr/>
              <p:nvPr/>
            </p:nvSpPr>
            <p:spPr>
              <a:xfrm>
                <a:off x="4908366" y="2817032"/>
                <a:ext cx="900000" cy="900000"/>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sp>
            <p:nvSpPr>
              <p:cNvPr id="81" name="Oval 80"/>
              <p:cNvSpPr/>
              <p:nvPr/>
            </p:nvSpPr>
            <p:spPr>
              <a:xfrm>
                <a:off x="5214366" y="3226771"/>
                <a:ext cx="144000" cy="144000"/>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grpSp>
      </p:grpSp>
      <p:grpSp>
        <p:nvGrpSpPr>
          <p:cNvPr id="90" name="Group 89"/>
          <p:cNvGrpSpPr/>
          <p:nvPr/>
        </p:nvGrpSpPr>
        <p:grpSpPr>
          <a:xfrm>
            <a:off x="611560" y="2093483"/>
            <a:ext cx="4494702" cy="4143829"/>
            <a:chOff x="17520" y="2342881"/>
            <a:chExt cx="4494702" cy="4143829"/>
          </a:xfrm>
        </p:grpSpPr>
        <p:grpSp>
          <p:nvGrpSpPr>
            <p:cNvPr id="91" name="Group 90"/>
            <p:cNvGrpSpPr/>
            <p:nvPr/>
          </p:nvGrpSpPr>
          <p:grpSpPr>
            <a:xfrm>
              <a:off x="3612222" y="2817032"/>
              <a:ext cx="900000" cy="900000"/>
              <a:chOff x="4908366" y="2817032"/>
              <a:chExt cx="900000" cy="900000"/>
            </a:xfrm>
          </p:grpSpPr>
          <p:sp>
            <p:nvSpPr>
              <p:cNvPr id="103" name="Explosion 2 102"/>
              <p:cNvSpPr/>
              <p:nvPr/>
            </p:nvSpPr>
            <p:spPr>
              <a:xfrm>
                <a:off x="4908366" y="2817032"/>
                <a:ext cx="900000" cy="900000"/>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sp>
            <p:nvSpPr>
              <p:cNvPr id="104" name="Oval 103"/>
              <p:cNvSpPr/>
              <p:nvPr/>
            </p:nvSpPr>
            <p:spPr>
              <a:xfrm>
                <a:off x="5214366" y="3226771"/>
                <a:ext cx="144000" cy="144000"/>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grpSp>
        <p:grpSp>
          <p:nvGrpSpPr>
            <p:cNvPr id="92" name="Group 91"/>
            <p:cNvGrpSpPr/>
            <p:nvPr/>
          </p:nvGrpSpPr>
          <p:grpSpPr>
            <a:xfrm>
              <a:off x="2807904" y="3933056"/>
              <a:ext cx="900000" cy="900000"/>
              <a:chOff x="4908366" y="2817032"/>
              <a:chExt cx="900000" cy="900000"/>
            </a:xfrm>
          </p:grpSpPr>
          <p:sp>
            <p:nvSpPr>
              <p:cNvPr id="101" name="Explosion 2 100"/>
              <p:cNvSpPr/>
              <p:nvPr/>
            </p:nvSpPr>
            <p:spPr>
              <a:xfrm>
                <a:off x="4908366" y="2817032"/>
                <a:ext cx="900000" cy="900000"/>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sp>
            <p:nvSpPr>
              <p:cNvPr id="102" name="Oval 101"/>
              <p:cNvSpPr/>
              <p:nvPr/>
            </p:nvSpPr>
            <p:spPr>
              <a:xfrm>
                <a:off x="5214366" y="3226771"/>
                <a:ext cx="144000" cy="144000"/>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grpSp>
        <p:grpSp>
          <p:nvGrpSpPr>
            <p:cNvPr id="93" name="Group 92"/>
            <p:cNvGrpSpPr/>
            <p:nvPr/>
          </p:nvGrpSpPr>
          <p:grpSpPr>
            <a:xfrm>
              <a:off x="251520" y="5193256"/>
              <a:ext cx="540000" cy="540000"/>
              <a:chOff x="4122000" y="1916309"/>
              <a:chExt cx="540000" cy="540000"/>
            </a:xfrm>
          </p:grpSpPr>
          <p:sp>
            <p:nvSpPr>
              <p:cNvPr id="99" name="Oval 98"/>
              <p:cNvSpPr/>
              <p:nvPr/>
            </p:nvSpPr>
            <p:spPr>
              <a:xfrm>
                <a:off x="4122000" y="1916309"/>
                <a:ext cx="540000" cy="540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sp>
            <p:nvSpPr>
              <p:cNvPr id="100" name="Oval 99"/>
              <p:cNvSpPr/>
              <p:nvPr/>
            </p:nvSpPr>
            <p:spPr>
              <a:xfrm>
                <a:off x="4320000" y="2114309"/>
                <a:ext cx="144000" cy="144000"/>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grpSp>
        <p:grpSp>
          <p:nvGrpSpPr>
            <p:cNvPr id="94" name="Group 93"/>
            <p:cNvGrpSpPr/>
            <p:nvPr/>
          </p:nvGrpSpPr>
          <p:grpSpPr>
            <a:xfrm>
              <a:off x="1943808" y="5049280"/>
              <a:ext cx="900000" cy="900000"/>
              <a:chOff x="4908366" y="2817032"/>
              <a:chExt cx="900000" cy="900000"/>
            </a:xfrm>
          </p:grpSpPr>
          <p:sp>
            <p:nvSpPr>
              <p:cNvPr id="97" name="Explosion 2 96"/>
              <p:cNvSpPr/>
              <p:nvPr/>
            </p:nvSpPr>
            <p:spPr>
              <a:xfrm>
                <a:off x="4908366" y="2817032"/>
                <a:ext cx="900000" cy="900000"/>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sp>
            <p:nvSpPr>
              <p:cNvPr id="98" name="Oval 97"/>
              <p:cNvSpPr/>
              <p:nvPr/>
            </p:nvSpPr>
            <p:spPr>
              <a:xfrm>
                <a:off x="5214366" y="3226771"/>
                <a:ext cx="144000" cy="144000"/>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grpSp>
        <p:sp>
          <p:nvSpPr>
            <p:cNvPr id="95" name="Oval 94"/>
            <p:cNvSpPr/>
            <p:nvPr/>
          </p:nvSpPr>
          <p:spPr>
            <a:xfrm rot="2100000">
              <a:off x="2373806" y="2342881"/>
              <a:ext cx="1656160" cy="4143829"/>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sp>
          <p:nvSpPr>
            <p:cNvPr id="96" name="Oval 95"/>
            <p:cNvSpPr/>
            <p:nvPr/>
          </p:nvSpPr>
          <p:spPr>
            <a:xfrm rot="2100000">
              <a:off x="17520" y="4959256"/>
              <a:ext cx="1008000" cy="1008000"/>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grpSp>
      <p:grpSp>
        <p:nvGrpSpPr>
          <p:cNvPr id="4" name="Group 3"/>
          <p:cNvGrpSpPr/>
          <p:nvPr/>
        </p:nvGrpSpPr>
        <p:grpSpPr>
          <a:xfrm>
            <a:off x="1691680" y="2531016"/>
            <a:ext cx="3396606" cy="2016024"/>
            <a:chOff x="4271738" y="4365304"/>
            <a:chExt cx="3396606" cy="2016024"/>
          </a:xfrm>
        </p:grpSpPr>
        <p:grpSp>
          <p:nvGrpSpPr>
            <p:cNvPr id="58" name="Group 57"/>
            <p:cNvGrpSpPr/>
            <p:nvPr/>
          </p:nvGrpSpPr>
          <p:grpSpPr>
            <a:xfrm>
              <a:off x="6768344" y="4365304"/>
              <a:ext cx="900000" cy="900000"/>
              <a:chOff x="4908366" y="2817032"/>
              <a:chExt cx="900000" cy="900000"/>
            </a:xfrm>
          </p:grpSpPr>
          <p:sp>
            <p:nvSpPr>
              <p:cNvPr id="70" name="Explosion 2 69"/>
              <p:cNvSpPr/>
              <p:nvPr/>
            </p:nvSpPr>
            <p:spPr>
              <a:xfrm>
                <a:off x="4908366" y="2817032"/>
                <a:ext cx="900000" cy="900000"/>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sp>
            <p:nvSpPr>
              <p:cNvPr id="71" name="Oval 70"/>
              <p:cNvSpPr/>
              <p:nvPr/>
            </p:nvSpPr>
            <p:spPr>
              <a:xfrm>
                <a:off x="5214366" y="3226771"/>
                <a:ext cx="144000" cy="144000"/>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grpSp>
        <p:cxnSp>
          <p:nvCxnSpPr>
            <p:cNvPr id="60" name="Straight Arrow Connector 59"/>
            <p:cNvCxnSpPr/>
            <p:nvPr/>
          </p:nvCxnSpPr>
          <p:spPr>
            <a:xfrm flipH="1">
              <a:off x="4703806" y="5117043"/>
              <a:ext cx="432148" cy="540643"/>
            </a:xfrm>
            <a:prstGeom prst="straightConnector1">
              <a:avLst/>
            </a:prstGeom>
            <a:ln w="38100">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nvGrpSpPr>
            <p:cNvPr id="61" name="Group 60"/>
            <p:cNvGrpSpPr/>
            <p:nvPr/>
          </p:nvGrpSpPr>
          <p:grpSpPr>
            <a:xfrm>
              <a:off x="4271738" y="5657686"/>
              <a:ext cx="540000" cy="540000"/>
              <a:chOff x="4122000" y="1916309"/>
              <a:chExt cx="540000" cy="540000"/>
            </a:xfrm>
          </p:grpSpPr>
          <p:sp>
            <p:nvSpPr>
              <p:cNvPr id="66" name="Oval 65"/>
              <p:cNvSpPr/>
              <p:nvPr/>
            </p:nvSpPr>
            <p:spPr>
              <a:xfrm>
                <a:off x="4122000" y="1916309"/>
                <a:ext cx="540000" cy="540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sp>
            <p:nvSpPr>
              <p:cNvPr id="67" name="Oval 66"/>
              <p:cNvSpPr/>
              <p:nvPr/>
            </p:nvSpPr>
            <p:spPr>
              <a:xfrm>
                <a:off x="4320000" y="2114309"/>
                <a:ext cx="144000" cy="144000"/>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grpSp>
        <p:cxnSp>
          <p:nvCxnSpPr>
            <p:cNvPr id="62" name="Straight Arrow Connector 61"/>
            <p:cNvCxnSpPr/>
            <p:nvPr/>
          </p:nvCxnSpPr>
          <p:spPr>
            <a:xfrm>
              <a:off x="5711946" y="5085344"/>
              <a:ext cx="432000" cy="540000"/>
            </a:xfrm>
            <a:prstGeom prst="straightConnector1">
              <a:avLst/>
            </a:prstGeom>
            <a:ln w="38100">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nvGrpSpPr>
            <p:cNvPr id="63" name="Group 62"/>
            <p:cNvGrpSpPr/>
            <p:nvPr/>
          </p:nvGrpSpPr>
          <p:grpSpPr>
            <a:xfrm>
              <a:off x="5964026" y="5481328"/>
              <a:ext cx="900000" cy="900000"/>
              <a:chOff x="4908366" y="2817032"/>
              <a:chExt cx="900000" cy="900000"/>
            </a:xfrm>
          </p:grpSpPr>
          <p:sp>
            <p:nvSpPr>
              <p:cNvPr id="64" name="Explosion 2 63"/>
              <p:cNvSpPr/>
              <p:nvPr/>
            </p:nvSpPr>
            <p:spPr>
              <a:xfrm>
                <a:off x="4908366" y="2817032"/>
                <a:ext cx="900000" cy="900000"/>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sp>
            <p:nvSpPr>
              <p:cNvPr id="65" name="Oval 64"/>
              <p:cNvSpPr/>
              <p:nvPr/>
            </p:nvSpPr>
            <p:spPr>
              <a:xfrm>
                <a:off x="5214366" y="3226771"/>
                <a:ext cx="144000" cy="144000"/>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grpSp>
        <p:grpSp>
          <p:nvGrpSpPr>
            <p:cNvPr id="105" name="Group 104"/>
            <p:cNvGrpSpPr/>
            <p:nvPr/>
          </p:nvGrpSpPr>
          <p:grpSpPr>
            <a:xfrm>
              <a:off x="5135954" y="4619894"/>
              <a:ext cx="540000" cy="540000"/>
              <a:chOff x="4122000" y="1916309"/>
              <a:chExt cx="540000" cy="540000"/>
            </a:xfrm>
          </p:grpSpPr>
          <p:sp>
            <p:nvSpPr>
              <p:cNvPr id="106" name="Oval 105"/>
              <p:cNvSpPr/>
              <p:nvPr/>
            </p:nvSpPr>
            <p:spPr>
              <a:xfrm>
                <a:off x="4122000" y="1916309"/>
                <a:ext cx="540000" cy="540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sp>
            <p:nvSpPr>
              <p:cNvPr id="107" name="Oval 106"/>
              <p:cNvSpPr/>
              <p:nvPr/>
            </p:nvSpPr>
            <p:spPr>
              <a:xfrm>
                <a:off x="4320000" y="2114309"/>
                <a:ext cx="144000" cy="144000"/>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grpSp>
      </p:grpSp>
    </p:spTree>
    <p:extLst>
      <p:ext uri="{BB962C8B-B14F-4D97-AF65-F5344CB8AC3E}">
        <p14:creationId xmlns:p14="http://schemas.microsoft.com/office/powerpoint/2010/main" val="412430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A96AF"/>
        </a:solidFill>
        <a:effectLst/>
      </p:bgPr>
    </p:bg>
    <p:spTree>
      <p:nvGrpSpPr>
        <p:cNvPr id="1" name=""/>
        <p:cNvGrpSpPr/>
        <p:nvPr/>
      </p:nvGrpSpPr>
      <p:grpSpPr>
        <a:xfrm>
          <a:off x="0" y="0"/>
          <a:ext cx="0" cy="0"/>
          <a:chOff x="0" y="0"/>
          <a:chExt cx="0" cy="0"/>
        </a:xfrm>
      </p:grpSpPr>
      <p:sp>
        <p:nvSpPr>
          <p:cNvPr id="2" name="Title 1"/>
          <p:cNvSpPr>
            <a:spLocks noGrp="1"/>
          </p:cNvSpPr>
          <p:nvPr/>
        </p:nvSpPr>
        <p:spPr>
          <a:xfrm>
            <a:off x="179512" y="513292"/>
            <a:ext cx="8812088" cy="705908"/>
          </a:xfrm>
          <a:prstGeom prst="rect">
            <a:avLst/>
          </a:prstGeom>
        </p:spPr>
        <p:txBody>
          <a:bodyPr vert="horz" lIns="91440" tIns="45720" rIns="91440" bIns="45720" rtlCol="0" anchor="ctr">
            <a:noAutofit/>
            <a:scene3d>
              <a:camera prst="orthographicFront"/>
              <a:lightRig rig="chilly" dir="t"/>
            </a:scene3d>
            <a:sp3d extrusionH="57150" contourW="12700" prstMaterial="softEdge">
              <a:bevelT w="38100" h="38100"/>
              <a:bevelB w="38100" h="38100"/>
              <a:contourClr>
                <a:schemeClr val="accent5"/>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ga-IE" sz="5400" b="1">
                <a:solidFill>
                  <a:prstClr val="white"/>
                </a:solidFill>
                <a:latin typeface="Avenir Next"/>
              </a:rPr>
              <a:t> </a:t>
            </a:r>
            <a:r>
              <a:rPr lang="ga-IE" sz="5400" b="1">
                <a:solidFill>
                  <a:srgbClr val="E3791D"/>
                </a:solidFill>
                <a:latin typeface="Avenir Next"/>
              </a:rPr>
              <a:t>Sampla: Fuilchealla</a:t>
            </a:r>
          </a:p>
        </p:txBody>
      </p:sp>
      <p:graphicFrame>
        <p:nvGraphicFramePr>
          <p:cNvPr id="4" name="Diagram 3"/>
          <p:cNvGraphicFramePr/>
          <p:nvPr>
            <p:extLst>
              <p:ext uri="{D42A27DB-BD31-4B8C-83A1-F6EECF244321}">
                <p14:modId xmlns:p14="http://schemas.microsoft.com/office/powerpoint/2010/main" val="1500700399"/>
              </p:ext>
            </p:extLst>
          </p:nvPr>
        </p:nvGraphicFramePr>
        <p:xfrm>
          <a:off x="76200" y="1219200"/>
          <a:ext cx="89154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76200" y="5301208"/>
            <a:ext cx="8915400" cy="954107"/>
          </a:xfrm>
          <a:prstGeom prst="rect">
            <a:avLst/>
          </a:prstGeom>
          <a:noFill/>
        </p:spPr>
        <p:txBody>
          <a:bodyPr wrap="square" rtlCol="0">
            <a:spAutoFit/>
          </a:bodyPr>
          <a:lstStyle/>
          <a:p>
            <a:pPr algn="ctr"/>
            <a:r>
              <a:rPr lang="ga-IE" sz="2800" dirty="0">
                <a:solidFill>
                  <a:prstClr val="white"/>
                </a:solidFill>
                <a:latin typeface="Avenir Next"/>
              </a:rPr>
              <a:t>Nuair a dhéanann na gaschealla fola difreáil ina </a:t>
            </a:r>
            <a:r>
              <a:rPr lang="ga-IE" sz="2800" dirty="0">
                <a:latin typeface="Avenir Next"/>
              </a:rPr>
              <a:t> </a:t>
            </a:r>
            <a:r>
              <a:rPr lang="ga-IE" sz="2800" dirty="0">
                <a:solidFill>
                  <a:prstClr val="white"/>
                </a:solidFill>
                <a:latin typeface="Avenir Next"/>
              </a:rPr>
              <a:t>bhfuilchealla </a:t>
            </a:r>
            <a:r>
              <a:rPr lang="ga-IE" sz="2800" b="1" dirty="0">
                <a:ln>
                  <a:solidFill>
                    <a:srgbClr val="000000"/>
                  </a:solidFill>
                </a:ln>
                <a:solidFill>
                  <a:srgbClr val="C00000"/>
                </a:solidFill>
                <a:latin typeface="Avenir Next"/>
              </a:rPr>
              <a:t>dearga,</a:t>
            </a:r>
            <a:r>
              <a:rPr lang="ga-IE" sz="2800" dirty="0">
                <a:solidFill>
                  <a:prstClr val="white"/>
                </a:solidFill>
                <a:latin typeface="Avenir Next"/>
              </a:rPr>
              <a:t> cailleann siad a gcumas chun féin-athnuachana </a:t>
            </a:r>
          </a:p>
        </p:txBody>
      </p:sp>
      <p:sp>
        <p:nvSpPr>
          <p:cNvPr id="3" name="AutoShape 2" descr="Image result for bone marro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solidFill>
                <a:prstClr val="white"/>
              </a:solidFill>
            </a:endParaRPr>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5595845">
            <a:off x="1370627" y="3137888"/>
            <a:ext cx="800912" cy="2359371"/>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71256" y="4365160"/>
            <a:ext cx="604800" cy="504000"/>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38129" y="4581184"/>
            <a:ext cx="604800" cy="504000"/>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10691" y="4437116"/>
            <a:ext cx="604800" cy="504000"/>
          </a:xfrm>
          <a:prstGeom prst="rect">
            <a:avLst/>
          </a:prstGeom>
        </p:spPr>
      </p:pic>
      <p:pic>
        <p:nvPicPr>
          <p:cNvPr id="102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86801" y="4444047"/>
            <a:ext cx="2987824" cy="64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3657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nvSpPr>
        <p:spPr>
          <a:xfrm>
            <a:off x="228600" y="685800"/>
            <a:ext cx="8735888" cy="1143000"/>
          </a:xfrm>
          <a:prstGeom prst="rect">
            <a:avLst/>
          </a:prstGeom>
        </p:spPr>
        <p:txBody>
          <a:bodyPr vert="horz" lIns="91440" tIns="45720" rIns="91440" bIns="45720" rtlCol="0" anchor="ctr">
            <a:normAutofit fontScale="75000" lnSpcReduction="20000"/>
            <a:scene3d>
              <a:camera prst="orthographicFront"/>
              <a:lightRig rig="brightRoom" dir="t"/>
            </a:scene3d>
            <a:sp3d extrusionH="57150" contourW="12700" prstMaterial="metal">
              <a:bevelT w="69850" h="38100"/>
              <a:bevelB w="38100" h="38100"/>
              <a:contourClr>
                <a:srgbClr val="00009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ga-IE" b="1" dirty="0">
                <a:solidFill>
                  <a:srgbClr val="8064A2">
                    <a:lumMod val="50000"/>
                  </a:srgbClr>
                </a:solidFill>
                <a:latin typeface="Avenir Next"/>
              </a:rPr>
              <a:t>Faightear gaschealla ar fud na colainne agus is féidir leo iompú na gcealla difreáilte difriúla</a:t>
            </a:r>
          </a:p>
        </p:txBody>
      </p:sp>
      <p:sp>
        <p:nvSpPr>
          <p:cNvPr id="4" name="Rectangle 3"/>
          <p:cNvSpPr/>
          <p:nvPr/>
        </p:nvSpPr>
        <p:spPr>
          <a:xfrm>
            <a:off x="3563888" y="2420888"/>
            <a:ext cx="849303" cy="36004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346" y="1776824"/>
            <a:ext cx="7291908" cy="4734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820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grpSp>
        <p:nvGrpSpPr>
          <p:cNvPr id="7" name="Group 6"/>
          <p:cNvGrpSpPr/>
          <p:nvPr/>
        </p:nvGrpSpPr>
        <p:grpSpPr>
          <a:xfrm>
            <a:off x="279976" y="2492896"/>
            <a:ext cx="1872000" cy="1908000"/>
            <a:chOff x="279976" y="2492896"/>
            <a:chExt cx="1872000" cy="1908000"/>
          </a:xfrm>
        </p:grpSpPr>
        <p:sp>
          <p:nvSpPr>
            <p:cNvPr id="22" name="Rectangle 21"/>
            <p:cNvSpPr/>
            <p:nvPr/>
          </p:nvSpPr>
          <p:spPr>
            <a:xfrm>
              <a:off x="279976" y="2492896"/>
              <a:ext cx="1872000" cy="190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492896"/>
              <a:ext cx="1640880" cy="19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Right Arrow 7"/>
          <p:cNvSpPr/>
          <p:nvPr/>
        </p:nvSpPr>
        <p:spPr>
          <a:xfrm>
            <a:off x="2343471" y="3176896"/>
            <a:ext cx="1098004" cy="540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p>
        </p:txBody>
      </p:sp>
      <p:grpSp>
        <p:nvGrpSpPr>
          <p:cNvPr id="9" name="Group 8"/>
          <p:cNvGrpSpPr/>
          <p:nvPr/>
        </p:nvGrpSpPr>
        <p:grpSpPr>
          <a:xfrm>
            <a:off x="3632970" y="2492896"/>
            <a:ext cx="1872000" cy="1908000"/>
            <a:chOff x="3520335" y="2492896"/>
            <a:chExt cx="1872000" cy="1908000"/>
          </a:xfrm>
        </p:grpSpPr>
        <p:sp>
          <p:nvSpPr>
            <p:cNvPr id="20" name="Rectangle 19"/>
            <p:cNvSpPr/>
            <p:nvPr/>
          </p:nvSpPr>
          <p:spPr>
            <a:xfrm>
              <a:off x="3520335" y="2492896"/>
              <a:ext cx="1872000" cy="190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pic>
          <p:nvPicPr>
            <p:cNvPr id="1028"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6074" y="2492896"/>
              <a:ext cx="1760522" cy="19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9"/>
          <p:cNvGrpSpPr/>
          <p:nvPr/>
        </p:nvGrpSpPr>
        <p:grpSpPr>
          <a:xfrm>
            <a:off x="6985965" y="2492896"/>
            <a:ext cx="1873950" cy="1908000"/>
            <a:chOff x="6862605" y="2492896"/>
            <a:chExt cx="1873950" cy="1908000"/>
          </a:xfrm>
        </p:grpSpPr>
        <p:sp>
          <p:nvSpPr>
            <p:cNvPr id="5" name="Rectangle 4"/>
            <p:cNvSpPr/>
            <p:nvPr/>
          </p:nvSpPr>
          <p:spPr>
            <a:xfrm>
              <a:off x="6862605" y="2492896"/>
              <a:ext cx="1872000" cy="190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pic>
          <p:nvPicPr>
            <p:cNvPr id="1029" name="Picture 1"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5" y="2492896"/>
              <a:ext cx="1860300" cy="19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ight Arrow 11"/>
          <p:cNvSpPr/>
          <p:nvPr/>
        </p:nvSpPr>
        <p:spPr>
          <a:xfrm>
            <a:off x="5696465" y="3176896"/>
            <a:ext cx="1098004" cy="540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p>
        </p:txBody>
      </p:sp>
      <p:sp>
        <p:nvSpPr>
          <p:cNvPr id="6" name="TextBox 5"/>
          <p:cNvSpPr txBox="1"/>
          <p:nvPr/>
        </p:nvSpPr>
        <p:spPr>
          <a:xfrm>
            <a:off x="171860" y="4466529"/>
            <a:ext cx="2311908" cy="830997"/>
          </a:xfrm>
          <a:prstGeom prst="rect">
            <a:avLst/>
          </a:prstGeom>
          <a:noFill/>
        </p:spPr>
        <p:txBody>
          <a:bodyPr wrap="square" rtlCol="0">
            <a:spAutoFit/>
          </a:bodyPr>
          <a:lstStyle/>
          <a:p>
            <a:pPr algn="ctr"/>
            <a:r>
              <a:rPr lang="ga-IE" sz="2400" b="1">
                <a:solidFill>
                  <a:srgbClr val="000000"/>
                </a:solidFill>
                <a:latin typeface="Avenir Next"/>
              </a:rPr>
              <a:t>Condraicít Neamhbhuan</a:t>
            </a:r>
          </a:p>
        </p:txBody>
      </p:sp>
      <p:sp>
        <p:nvSpPr>
          <p:cNvPr id="14" name="TextBox 13"/>
          <p:cNvSpPr txBox="1"/>
          <p:nvPr/>
        </p:nvSpPr>
        <p:spPr>
          <a:xfrm>
            <a:off x="3503132" y="4466529"/>
            <a:ext cx="2131676" cy="830997"/>
          </a:xfrm>
          <a:prstGeom prst="rect">
            <a:avLst/>
          </a:prstGeom>
          <a:noFill/>
        </p:spPr>
        <p:txBody>
          <a:bodyPr wrap="square" rtlCol="0">
            <a:spAutoFit/>
          </a:bodyPr>
          <a:lstStyle/>
          <a:p>
            <a:pPr algn="ctr"/>
            <a:r>
              <a:rPr lang="ga-IE" sz="2400" b="1">
                <a:solidFill>
                  <a:srgbClr val="000000"/>
                </a:solidFill>
                <a:latin typeface="Avenir Next"/>
              </a:rPr>
              <a:t>Condraicít Altach</a:t>
            </a:r>
          </a:p>
        </p:txBody>
      </p:sp>
      <p:sp>
        <p:nvSpPr>
          <p:cNvPr id="4" name="Pentagon 3"/>
          <p:cNvSpPr/>
          <p:nvPr/>
        </p:nvSpPr>
        <p:spPr>
          <a:xfrm>
            <a:off x="1" y="5445224"/>
            <a:ext cx="9036496" cy="1412776"/>
          </a:xfrm>
          <a:prstGeom prst="homePlate">
            <a:avLst/>
          </a:prstGeom>
          <a:solidFill>
            <a:srgbClr val="FFFFFF">
              <a:alpha val="25098"/>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15" name="TextBox 14"/>
          <p:cNvSpPr txBox="1"/>
          <p:nvPr/>
        </p:nvSpPr>
        <p:spPr>
          <a:xfrm>
            <a:off x="7109325" y="4466529"/>
            <a:ext cx="1640880" cy="461665"/>
          </a:xfrm>
          <a:prstGeom prst="rect">
            <a:avLst/>
          </a:prstGeom>
          <a:noFill/>
        </p:spPr>
        <p:txBody>
          <a:bodyPr wrap="square" rtlCol="0">
            <a:spAutoFit/>
          </a:bodyPr>
          <a:lstStyle/>
          <a:p>
            <a:pPr algn="ctr"/>
            <a:r>
              <a:rPr lang="ga-IE" sz="2400" b="1">
                <a:solidFill>
                  <a:srgbClr val="000000"/>
                </a:solidFill>
                <a:latin typeface="Avenir Next"/>
              </a:rPr>
              <a:t>Loingeán</a:t>
            </a:r>
          </a:p>
        </p:txBody>
      </p:sp>
      <p:sp>
        <p:nvSpPr>
          <p:cNvPr id="17" name="TextBox 16"/>
          <p:cNvSpPr txBox="1"/>
          <p:nvPr/>
        </p:nvSpPr>
        <p:spPr>
          <a:xfrm>
            <a:off x="395536" y="5561364"/>
            <a:ext cx="3045939" cy="1107996"/>
          </a:xfrm>
          <a:prstGeom prst="rect">
            <a:avLst/>
          </a:prstGeom>
          <a:noFill/>
        </p:spPr>
        <p:txBody>
          <a:bodyPr wrap="square" rtlCol="0">
            <a:spAutoFit/>
            <a:scene3d>
              <a:camera prst="orthographicFront"/>
              <a:lightRig rig="threePt" dir="t"/>
            </a:scene3d>
            <a:sp3d extrusionH="57150" contourW="12700">
              <a:bevelT w="69850" h="38100"/>
              <a:bevelB w="38100" h="38100"/>
            </a:sp3d>
          </a:bodyPr>
          <a:lstStyle/>
          <a:p>
            <a:pPr>
              <a:spcAft>
                <a:spcPts val="1200"/>
              </a:spcAft>
            </a:pPr>
            <a:r>
              <a:rPr lang="ga-IE" sz="2800" b="1">
                <a:solidFill>
                  <a:srgbClr val="000090"/>
                </a:solidFill>
                <a:latin typeface="Avenir Next"/>
              </a:rPr>
              <a:t>↑</a:t>
            </a:r>
            <a:r>
              <a:rPr lang="ga-IE" sz="2400" b="1">
                <a:solidFill>
                  <a:srgbClr val="000090"/>
                </a:solidFill>
                <a:latin typeface="Avenir Next"/>
              </a:rPr>
              <a:t> Féin-athnuachan</a:t>
            </a:r>
          </a:p>
          <a:p>
            <a:pPr>
              <a:spcAft>
                <a:spcPts val="1200"/>
              </a:spcAft>
            </a:pPr>
            <a:r>
              <a:rPr lang="ga-IE" sz="2800" b="1">
                <a:solidFill>
                  <a:srgbClr val="000090"/>
                </a:solidFill>
                <a:latin typeface="Avenir Next"/>
              </a:rPr>
              <a:t>↓</a:t>
            </a:r>
            <a:r>
              <a:rPr lang="ga-IE" sz="2400" b="1">
                <a:solidFill>
                  <a:srgbClr val="000090"/>
                </a:solidFill>
                <a:latin typeface="Avenir Next"/>
              </a:rPr>
              <a:t> Difreáil</a:t>
            </a:r>
          </a:p>
        </p:txBody>
      </p:sp>
      <p:sp>
        <p:nvSpPr>
          <p:cNvPr id="19" name="Title 1"/>
          <p:cNvSpPr>
            <a:spLocks noGrp="1"/>
          </p:cNvSpPr>
          <p:nvPr/>
        </p:nvSpPr>
        <p:spPr>
          <a:xfrm>
            <a:off x="354701" y="404664"/>
            <a:ext cx="8344272" cy="705908"/>
          </a:xfrm>
          <a:prstGeom prst="rect">
            <a:avLst/>
          </a:prstGeom>
        </p:spPr>
        <p:txBody>
          <a:bodyPr vert="horz" lIns="91440" tIns="45720" rIns="91440" bIns="45720" rtlCol="0" anchor="ctr">
            <a:noAutofit/>
            <a:scene3d>
              <a:camera prst="orthographicFront"/>
              <a:lightRig rig="threePt" dir="t"/>
            </a:scene3d>
            <a:sp3d extrusionH="57150" contourW="12700" prstMaterial="metal">
              <a:bevelT w="38100" h="38100"/>
              <a:contourClr>
                <a:schemeClr val="accent5">
                  <a:lumMod val="60000"/>
                  <a:lumOff val="4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ga-IE" sz="4800" b="1">
                <a:solidFill>
                  <a:srgbClr val="000000"/>
                </a:solidFill>
                <a:latin typeface="Avenir Next"/>
              </a:rPr>
              <a:t>Ginealach Loingeáin</a:t>
            </a:r>
          </a:p>
        </p:txBody>
      </p:sp>
      <p:sp>
        <p:nvSpPr>
          <p:cNvPr id="21" name="TextBox 20"/>
          <p:cNvSpPr txBox="1"/>
          <p:nvPr/>
        </p:nvSpPr>
        <p:spPr>
          <a:xfrm>
            <a:off x="5868144" y="5561364"/>
            <a:ext cx="3006580" cy="1107996"/>
          </a:xfrm>
          <a:prstGeom prst="rect">
            <a:avLst/>
          </a:prstGeom>
          <a:noFill/>
        </p:spPr>
        <p:txBody>
          <a:bodyPr wrap="square" rtlCol="0">
            <a:spAutoFit/>
            <a:scene3d>
              <a:camera prst="orthographicFront"/>
              <a:lightRig rig="threePt" dir="t"/>
            </a:scene3d>
            <a:sp3d extrusionH="57150" contourW="12700">
              <a:bevelT w="69850" h="38100"/>
              <a:bevelB w="38100" h="38100"/>
            </a:sp3d>
          </a:bodyPr>
          <a:lstStyle/>
          <a:p>
            <a:pPr>
              <a:spcAft>
                <a:spcPts val="1200"/>
              </a:spcAft>
            </a:pPr>
            <a:r>
              <a:rPr lang="ga-IE" sz="2800" b="1">
                <a:solidFill>
                  <a:srgbClr val="000090"/>
                </a:solidFill>
                <a:latin typeface="Avenir Next"/>
              </a:rPr>
              <a:t>↓</a:t>
            </a:r>
            <a:r>
              <a:rPr lang="ga-IE" sz="2400" b="1">
                <a:solidFill>
                  <a:srgbClr val="000090"/>
                </a:solidFill>
                <a:latin typeface="Avenir Next"/>
              </a:rPr>
              <a:t> Féin-athnuachan</a:t>
            </a:r>
          </a:p>
          <a:p>
            <a:pPr>
              <a:spcAft>
                <a:spcPts val="1200"/>
              </a:spcAft>
            </a:pPr>
            <a:r>
              <a:rPr lang="ga-IE" sz="2800" b="1">
                <a:solidFill>
                  <a:srgbClr val="000090"/>
                </a:solidFill>
                <a:latin typeface="Avenir Next"/>
              </a:rPr>
              <a:t>↑</a:t>
            </a:r>
            <a:r>
              <a:rPr lang="ga-IE" sz="2400" b="1">
                <a:solidFill>
                  <a:srgbClr val="000090"/>
                </a:solidFill>
                <a:latin typeface="Avenir Next"/>
              </a:rPr>
              <a:t> Difreáil</a:t>
            </a:r>
          </a:p>
        </p:txBody>
      </p:sp>
      <p:sp>
        <p:nvSpPr>
          <p:cNvPr id="2" name="Rectangle 1"/>
          <p:cNvSpPr/>
          <p:nvPr/>
        </p:nvSpPr>
        <p:spPr>
          <a:xfrm>
            <a:off x="395536" y="1196752"/>
            <a:ext cx="8341019" cy="830997"/>
          </a:xfrm>
          <a:prstGeom prst="rect">
            <a:avLst/>
          </a:prstGeom>
        </p:spPr>
        <p:txBody>
          <a:bodyPr wrap="square">
            <a:spAutoFit/>
          </a:bodyPr>
          <a:lstStyle/>
          <a:p>
            <a:pPr algn="just"/>
            <a:r>
              <a:rPr lang="ga-IE" sz="2400" dirty="0">
                <a:solidFill>
                  <a:srgbClr val="000000"/>
                </a:solidFill>
                <a:latin typeface="Avenir Next"/>
              </a:rPr>
              <a:t>Loingeán = Fíochán atá cosúil le rubar agus atá déanta as collaigin agus laistin a chlúdaíonn agus a chosnaíonn foircinn na gcnámh ag na hailt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8" name="Right Arrow 7"/>
          <p:cNvSpPr/>
          <p:nvPr/>
        </p:nvSpPr>
        <p:spPr>
          <a:xfrm>
            <a:off x="2353026" y="3176896"/>
            <a:ext cx="1098004" cy="540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solidFill>
                <a:prstClr val="white"/>
              </a:solidFill>
            </a:endParaRPr>
          </a:p>
        </p:txBody>
      </p:sp>
      <p:sp>
        <p:nvSpPr>
          <p:cNvPr id="12" name="Right Arrow 11"/>
          <p:cNvSpPr/>
          <p:nvPr/>
        </p:nvSpPr>
        <p:spPr>
          <a:xfrm>
            <a:off x="5737680" y="3176896"/>
            <a:ext cx="1098004" cy="540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solidFill>
                <a:prstClr val="white"/>
              </a:solidFill>
            </a:endParaRPr>
          </a:p>
        </p:txBody>
      </p:sp>
      <p:sp>
        <p:nvSpPr>
          <p:cNvPr id="6" name="TextBox 5"/>
          <p:cNvSpPr txBox="1"/>
          <p:nvPr/>
        </p:nvSpPr>
        <p:spPr>
          <a:xfrm>
            <a:off x="89750" y="4466529"/>
            <a:ext cx="2812278" cy="830997"/>
          </a:xfrm>
          <a:prstGeom prst="rect">
            <a:avLst/>
          </a:prstGeom>
          <a:noFill/>
        </p:spPr>
        <p:txBody>
          <a:bodyPr wrap="square" rtlCol="0">
            <a:spAutoFit/>
          </a:bodyPr>
          <a:lstStyle/>
          <a:p>
            <a:pPr algn="ctr"/>
            <a:r>
              <a:rPr lang="ga-IE" sz="2400" b="1">
                <a:solidFill>
                  <a:srgbClr val="000000"/>
                </a:solidFill>
                <a:latin typeface="Avenir Next"/>
              </a:rPr>
              <a:t>Gaschill Mhéiseincíomach</a:t>
            </a:r>
          </a:p>
        </p:txBody>
      </p:sp>
      <p:sp>
        <p:nvSpPr>
          <p:cNvPr id="14" name="TextBox 13"/>
          <p:cNvSpPr txBox="1"/>
          <p:nvPr/>
        </p:nvSpPr>
        <p:spPr>
          <a:xfrm>
            <a:off x="3528517" y="4466529"/>
            <a:ext cx="2131676" cy="461665"/>
          </a:xfrm>
          <a:prstGeom prst="rect">
            <a:avLst/>
          </a:prstGeom>
          <a:noFill/>
        </p:spPr>
        <p:txBody>
          <a:bodyPr wrap="square" rtlCol="0">
            <a:spAutoFit/>
          </a:bodyPr>
          <a:lstStyle/>
          <a:p>
            <a:pPr algn="ctr"/>
            <a:r>
              <a:rPr lang="ga-IE" sz="2400" b="1">
                <a:solidFill>
                  <a:srgbClr val="000000"/>
                </a:solidFill>
                <a:latin typeface="Avenir Next"/>
              </a:rPr>
              <a:t>Teanablast</a:t>
            </a:r>
          </a:p>
        </p:txBody>
      </p:sp>
      <p:sp>
        <p:nvSpPr>
          <p:cNvPr id="15" name="TextBox 14"/>
          <p:cNvSpPr txBox="1"/>
          <p:nvPr/>
        </p:nvSpPr>
        <p:spPr>
          <a:xfrm>
            <a:off x="7158570" y="4466529"/>
            <a:ext cx="1640880" cy="461665"/>
          </a:xfrm>
          <a:prstGeom prst="rect">
            <a:avLst/>
          </a:prstGeom>
          <a:noFill/>
        </p:spPr>
        <p:txBody>
          <a:bodyPr wrap="square" rtlCol="0">
            <a:spAutoFit/>
          </a:bodyPr>
          <a:lstStyle/>
          <a:p>
            <a:pPr algn="ctr"/>
            <a:r>
              <a:rPr lang="ga-IE" sz="2400" b="1">
                <a:solidFill>
                  <a:srgbClr val="000000"/>
                </a:solidFill>
                <a:latin typeface="Avenir Next"/>
              </a:rPr>
              <a:t>Teanaicít</a:t>
            </a:r>
          </a:p>
        </p:txBody>
      </p:sp>
      <p:sp>
        <p:nvSpPr>
          <p:cNvPr id="19" name="Title 1"/>
          <p:cNvSpPr>
            <a:spLocks noGrp="1"/>
          </p:cNvSpPr>
          <p:nvPr/>
        </p:nvSpPr>
        <p:spPr>
          <a:xfrm>
            <a:off x="354701" y="404664"/>
            <a:ext cx="8344272" cy="705908"/>
          </a:xfrm>
          <a:prstGeom prst="rect">
            <a:avLst/>
          </a:prstGeom>
        </p:spPr>
        <p:txBody>
          <a:bodyPr vert="horz" lIns="91440" tIns="45720" rIns="91440" bIns="45720" rtlCol="0" anchor="ctr">
            <a:noAutofit/>
            <a:scene3d>
              <a:camera prst="orthographicFront"/>
              <a:lightRig rig="threePt" dir="t"/>
            </a:scene3d>
            <a:sp3d extrusionH="57150" contourW="12700" prstMaterial="metal">
              <a:bevelT w="38100" h="38100"/>
              <a:contourClr>
                <a:schemeClr val="accent5">
                  <a:lumMod val="60000"/>
                  <a:lumOff val="4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ga-IE" sz="4800" b="1">
                <a:solidFill>
                  <a:srgbClr val="000000"/>
                </a:solidFill>
                <a:latin typeface="Avenir Next"/>
              </a:rPr>
              <a:t>Ginealach Teannáin</a:t>
            </a:r>
          </a:p>
        </p:txBody>
      </p:sp>
      <p:sp>
        <p:nvSpPr>
          <p:cNvPr id="2" name="Rectangle 1"/>
          <p:cNvSpPr/>
          <p:nvPr/>
        </p:nvSpPr>
        <p:spPr>
          <a:xfrm>
            <a:off x="395536" y="1445875"/>
            <a:ext cx="8341019" cy="461665"/>
          </a:xfrm>
          <a:prstGeom prst="rect">
            <a:avLst/>
          </a:prstGeom>
        </p:spPr>
        <p:txBody>
          <a:bodyPr wrap="square">
            <a:spAutoFit/>
          </a:bodyPr>
          <a:lstStyle/>
          <a:p>
            <a:pPr algn="just"/>
            <a:r>
              <a:rPr lang="ga-IE" sz="2400" dirty="0">
                <a:solidFill>
                  <a:srgbClr val="000000"/>
                </a:solidFill>
                <a:latin typeface="Avenir Next"/>
              </a:rPr>
              <a:t>Teannán = Crios fíocháin a nascann matán le cnámh</a:t>
            </a:r>
          </a:p>
        </p:txBody>
      </p:sp>
      <p:grpSp>
        <p:nvGrpSpPr>
          <p:cNvPr id="7" name="Group 6"/>
          <p:cNvGrpSpPr/>
          <p:nvPr/>
        </p:nvGrpSpPr>
        <p:grpSpPr>
          <a:xfrm>
            <a:off x="354701" y="2492896"/>
            <a:ext cx="1710000" cy="1908000"/>
            <a:chOff x="354701" y="2492896"/>
            <a:chExt cx="1710000" cy="1908000"/>
          </a:xfrm>
        </p:grpSpPr>
        <p:sp>
          <p:nvSpPr>
            <p:cNvPr id="24" name="Rectangle 23"/>
            <p:cNvSpPr/>
            <p:nvPr/>
          </p:nvSpPr>
          <p:spPr>
            <a:xfrm>
              <a:off x="354701" y="2492896"/>
              <a:ext cx="1710000" cy="190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pic>
          <p:nvPicPr>
            <p:cNvPr id="3"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266" y="2492896"/>
              <a:ext cx="1173420" cy="19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8"/>
          <p:cNvGrpSpPr/>
          <p:nvPr/>
        </p:nvGrpSpPr>
        <p:grpSpPr>
          <a:xfrm>
            <a:off x="3739355" y="2492896"/>
            <a:ext cx="1710000" cy="1908000"/>
            <a:chOff x="3524753" y="2492896"/>
            <a:chExt cx="1710000" cy="1908000"/>
          </a:xfrm>
        </p:grpSpPr>
        <p:sp>
          <p:nvSpPr>
            <p:cNvPr id="23" name="Rectangle 22"/>
            <p:cNvSpPr/>
            <p:nvPr/>
          </p:nvSpPr>
          <p:spPr>
            <a:xfrm>
              <a:off x="3524753" y="2492896"/>
              <a:ext cx="1710000" cy="190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pic>
          <p:nvPicPr>
            <p:cNvPr id="1027"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1792" y="2492896"/>
              <a:ext cx="1195923" cy="19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9"/>
          <p:cNvGrpSpPr/>
          <p:nvPr/>
        </p:nvGrpSpPr>
        <p:grpSpPr>
          <a:xfrm>
            <a:off x="7124010" y="2492896"/>
            <a:ext cx="1710000" cy="1908000"/>
            <a:chOff x="6956823" y="2492896"/>
            <a:chExt cx="1710000" cy="1908000"/>
          </a:xfrm>
        </p:grpSpPr>
        <p:sp>
          <p:nvSpPr>
            <p:cNvPr id="5" name="Rectangle 4"/>
            <p:cNvSpPr/>
            <p:nvPr/>
          </p:nvSpPr>
          <p:spPr>
            <a:xfrm>
              <a:off x="6956823" y="2492896"/>
              <a:ext cx="1710000" cy="190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pic>
          <p:nvPicPr>
            <p:cNvPr id="4" name="Picture 3"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6823" y="2492896"/>
              <a:ext cx="1699164" cy="19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Pentagon 17"/>
          <p:cNvSpPr/>
          <p:nvPr/>
        </p:nvSpPr>
        <p:spPr>
          <a:xfrm>
            <a:off x="1" y="5445224"/>
            <a:ext cx="9036496" cy="1412776"/>
          </a:xfrm>
          <a:prstGeom prst="homePlate">
            <a:avLst/>
          </a:prstGeom>
          <a:solidFill>
            <a:srgbClr val="FFFFFF">
              <a:alpha val="25098"/>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20" name="TextBox 19"/>
          <p:cNvSpPr txBox="1"/>
          <p:nvPr/>
        </p:nvSpPr>
        <p:spPr>
          <a:xfrm>
            <a:off x="395536" y="5561364"/>
            <a:ext cx="3055494" cy="1107996"/>
          </a:xfrm>
          <a:prstGeom prst="rect">
            <a:avLst/>
          </a:prstGeom>
          <a:noFill/>
        </p:spPr>
        <p:txBody>
          <a:bodyPr wrap="square" rtlCol="0">
            <a:spAutoFit/>
            <a:scene3d>
              <a:camera prst="orthographicFront"/>
              <a:lightRig rig="threePt" dir="t"/>
            </a:scene3d>
            <a:sp3d extrusionH="57150" contourW="12700">
              <a:bevelT w="69850" h="38100"/>
              <a:bevelB w="38100" h="38100"/>
            </a:sp3d>
          </a:bodyPr>
          <a:lstStyle/>
          <a:p>
            <a:pPr>
              <a:spcAft>
                <a:spcPts val="1200"/>
              </a:spcAft>
            </a:pPr>
            <a:r>
              <a:rPr lang="ga-IE" sz="2800" b="1">
                <a:solidFill>
                  <a:srgbClr val="000090"/>
                </a:solidFill>
                <a:latin typeface="Avenir Next"/>
              </a:rPr>
              <a:t>↑</a:t>
            </a:r>
            <a:r>
              <a:rPr lang="ga-IE" sz="2400" b="1">
                <a:solidFill>
                  <a:srgbClr val="000090"/>
                </a:solidFill>
                <a:latin typeface="Avenir Next"/>
              </a:rPr>
              <a:t> Féin-athnuachan</a:t>
            </a:r>
          </a:p>
          <a:p>
            <a:pPr>
              <a:spcAft>
                <a:spcPts val="1200"/>
              </a:spcAft>
            </a:pPr>
            <a:r>
              <a:rPr lang="ga-IE" sz="2800" b="1">
                <a:solidFill>
                  <a:srgbClr val="000090"/>
                </a:solidFill>
                <a:latin typeface="Avenir Next"/>
              </a:rPr>
              <a:t>↓</a:t>
            </a:r>
            <a:r>
              <a:rPr lang="ga-IE" sz="2400" b="1">
                <a:solidFill>
                  <a:srgbClr val="000090"/>
                </a:solidFill>
                <a:latin typeface="Avenir Next"/>
              </a:rPr>
              <a:t> Difreáil</a:t>
            </a:r>
          </a:p>
        </p:txBody>
      </p:sp>
      <p:sp>
        <p:nvSpPr>
          <p:cNvPr id="22" name="TextBox 21"/>
          <p:cNvSpPr txBox="1"/>
          <p:nvPr/>
        </p:nvSpPr>
        <p:spPr>
          <a:xfrm>
            <a:off x="5737680" y="5561364"/>
            <a:ext cx="2998875" cy="1107996"/>
          </a:xfrm>
          <a:prstGeom prst="rect">
            <a:avLst/>
          </a:prstGeom>
          <a:noFill/>
        </p:spPr>
        <p:txBody>
          <a:bodyPr wrap="square" rtlCol="0">
            <a:spAutoFit/>
            <a:scene3d>
              <a:camera prst="orthographicFront"/>
              <a:lightRig rig="threePt" dir="t"/>
            </a:scene3d>
            <a:sp3d extrusionH="57150" contourW="12700">
              <a:bevelT w="69850" h="38100"/>
              <a:bevelB w="38100" h="38100"/>
            </a:sp3d>
          </a:bodyPr>
          <a:lstStyle/>
          <a:p>
            <a:pPr>
              <a:spcAft>
                <a:spcPts val="1200"/>
              </a:spcAft>
            </a:pPr>
            <a:r>
              <a:rPr lang="ga-IE" sz="2800" b="1">
                <a:solidFill>
                  <a:srgbClr val="000090"/>
                </a:solidFill>
                <a:latin typeface="Avenir Next"/>
              </a:rPr>
              <a:t>↓</a:t>
            </a:r>
            <a:r>
              <a:rPr lang="ga-IE" sz="2400" b="1">
                <a:solidFill>
                  <a:srgbClr val="000090"/>
                </a:solidFill>
                <a:latin typeface="Avenir Next"/>
              </a:rPr>
              <a:t> Féin-athnuachan</a:t>
            </a:r>
          </a:p>
          <a:p>
            <a:pPr>
              <a:spcAft>
                <a:spcPts val="1200"/>
              </a:spcAft>
            </a:pPr>
            <a:r>
              <a:rPr lang="ga-IE" sz="2800" b="1">
                <a:solidFill>
                  <a:srgbClr val="000090"/>
                </a:solidFill>
                <a:latin typeface="Avenir Next"/>
              </a:rPr>
              <a:t>↑</a:t>
            </a:r>
            <a:r>
              <a:rPr lang="ga-IE" sz="2400" b="1">
                <a:solidFill>
                  <a:srgbClr val="000090"/>
                </a:solidFill>
                <a:latin typeface="Avenir Next"/>
              </a:rPr>
              <a:t> Difreáil</a:t>
            </a:r>
          </a:p>
        </p:txBody>
      </p:sp>
    </p:spTree>
    <p:extLst>
      <p:ext uri="{BB962C8B-B14F-4D97-AF65-F5344CB8AC3E}">
        <p14:creationId xmlns:p14="http://schemas.microsoft.com/office/powerpoint/2010/main" val="4132581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8" name="Right Arrow 7"/>
          <p:cNvSpPr/>
          <p:nvPr/>
        </p:nvSpPr>
        <p:spPr>
          <a:xfrm>
            <a:off x="2347698" y="3176896"/>
            <a:ext cx="1098004" cy="540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solidFill>
                <a:prstClr val="white"/>
              </a:solidFill>
            </a:endParaRPr>
          </a:p>
        </p:txBody>
      </p:sp>
      <p:sp>
        <p:nvSpPr>
          <p:cNvPr id="12" name="Right Arrow 11"/>
          <p:cNvSpPr/>
          <p:nvPr/>
        </p:nvSpPr>
        <p:spPr>
          <a:xfrm>
            <a:off x="5721696" y="3176896"/>
            <a:ext cx="1098004" cy="540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solidFill>
                <a:prstClr val="white"/>
              </a:solidFill>
            </a:endParaRPr>
          </a:p>
        </p:txBody>
      </p:sp>
      <p:sp>
        <p:nvSpPr>
          <p:cNvPr id="6" name="TextBox 5"/>
          <p:cNvSpPr txBox="1"/>
          <p:nvPr/>
        </p:nvSpPr>
        <p:spPr>
          <a:xfrm>
            <a:off x="89751" y="4451494"/>
            <a:ext cx="2239900" cy="830997"/>
          </a:xfrm>
          <a:prstGeom prst="rect">
            <a:avLst/>
          </a:prstGeom>
          <a:noFill/>
        </p:spPr>
        <p:txBody>
          <a:bodyPr wrap="square" rtlCol="0">
            <a:spAutoFit/>
          </a:bodyPr>
          <a:lstStyle/>
          <a:p>
            <a:pPr algn="ctr"/>
            <a:r>
              <a:rPr lang="ga-IE" sz="2400" b="1">
                <a:solidFill>
                  <a:srgbClr val="FFFFFF"/>
                </a:solidFill>
                <a:latin typeface="Avenir Next"/>
              </a:rPr>
              <a:t>Gaschill Fuilghinte</a:t>
            </a:r>
          </a:p>
        </p:txBody>
      </p:sp>
      <p:sp>
        <p:nvSpPr>
          <p:cNvPr id="14" name="TextBox 13"/>
          <p:cNvSpPr txBox="1"/>
          <p:nvPr/>
        </p:nvSpPr>
        <p:spPr>
          <a:xfrm>
            <a:off x="3396231" y="4451494"/>
            <a:ext cx="2339628" cy="461665"/>
          </a:xfrm>
          <a:prstGeom prst="rect">
            <a:avLst/>
          </a:prstGeom>
          <a:noFill/>
        </p:spPr>
        <p:txBody>
          <a:bodyPr wrap="square" rtlCol="0">
            <a:spAutoFit/>
          </a:bodyPr>
          <a:lstStyle/>
          <a:p>
            <a:pPr algn="ctr"/>
            <a:r>
              <a:rPr lang="ga-IE" sz="2400" b="1">
                <a:solidFill>
                  <a:srgbClr val="FFFFFF"/>
                </a:solidFill>
                <a:latin typeface="Avenir Next"/>
              </a:rPr>
              <a:t>Meigeacaraicít</a:t>
            </a:r>
          </a:p>
        </p:txBody>
      </p:sp>
      <p:sp>
        <p:nvSpPr>
          <p:cNvPr id="15" name="TextBox 14"/>
          <p:cNvSpPr txBox="1"/>
          <p:nvPr/>
        </p:nvSpPr>
        <p:spPr>
          <a:xfrm>
            <a:off x="6816463" y="4451494"/>
            <a:ext cx="2283234" cy="461665"/>
          </a:xfrm>
          <a:prstGeom prst="rect">
            <a:avLst/>
          </a:prstGeom>
          <a:noFill/>
        </p:spPr>
        <p:txBody>
          <a:bodyPr wrap="square" rtlCol="0">
            <a:spAutoFit/>
          </a:bodyPr>
          <a:lstStyle/>
          <a:p>
            <a:pPr algn="ctr"/>
            <a:r>
              <a:rPr lang="ga-IE" sz="2400" b="1">
                <a:solidFill>
                  <a:srgbClr val="FFFFFF"/>
                </a:solidFill>
                <a:latin typeface="Avenir Next"/>
              </a:rPr>
              <a:t>Trombaicít</a:t>
            </a:r>
          </a:p>
        </p:txBody>
      </p:sp>
      <p:sp>
        <p:nvSpPr>
          <p:cNvPr id="19" name="Title 1"/>
          <p:cNvSpPr>
            <a:spLocks noGrp="1"/>
          </p:cNvSpPr>
          <p:nvPr/>
        </p:nvSpPr>
        <p:spPr>
          <a:xfrm>
            <a:off x="354701" y="404664"/>
            <a:ext cx="8344272" cy="705908"/>
          </a:xfrm>
          <a:prstGeom prst="rect">
            <a:avLst/>
          </a:prstGeom>
        </p:spPr>
        <p:txBody>
          <a:bodyPr vert="horz" lIns="91440" tIns="45720" rIns="91440" bIns="45720" rtlCol="0" anchor="ctr">
            <a:noAutofit/>
            <a:scene3d>
              <a:camera prst="orthographicFront"/>
              <a:lightRig rig="threePt" dir="t"/>
            </a:scene3d>
            <a:sp3d extrusionH="57150" contourW="12700" prstMaterial="metal">
              <a:bevelT w="38100" h="38100"/>
              <a:contourClr>
                <a:schemeClr val="accent5">
                  <a:lumMod val="60000"/>
                  <a:lumOff val="4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ga-IE" sz="4800" b="1">
                <a:solidFill>
                  <a:srgbClr val="FFFFFF"/>
                </a:solidFill>
                <a:latin typeface="Avenir Next"/>
              </a:rPr>
              <a:t>Ginealach Fuilchille</a:t>
            </a:r>
          </a:p>
        </p:txBody>
      </p:sp>
      <p:sp>
        <p:nvSpPr>
          <p:cNvPr id="2" name="Rectangle 1"/>
          <p:cNvSpPr/>
          <p:nvPr/>
        </p:nvSpPr>
        <p:spPr>
          <a:xfrm>
            <a:off x="395536" y="1445875"/>
            <a:ext cx="8341019" cy="830997"/>
          </a:xfrm>
          <a:prstGeom prst="rect">
            <a:avLst/>
          </a:prstGeom>
        </p:spPr>
        <p:txBody>
          <a:bodyPr wrap="square">
            <a:spAutoFit/>
          </a:bodyPr>
          <a:lstStyle/>
          <a:p>
            <a:pPr algn="just"/>
            <a:r>
              <a:rPr lang="ga-IE" sz="2400" dirty="0">
                <a:solidFill>
                  <a:srgbClr val="FFFFFF"/>
                </a:solidFill>
                <a:latin typeface="Avenir Next"/>
              </a:rPr>
              <a:t>Trombaicít (Pláitín) = Cill a fhaightear san fhuil a bhfuil baint aici le téachtadh chun rith fola a stopad</a:t>
            </a:r>
            <a:r>
              <a:rPr lang="en-IE" sz="2400" dirty="0">
                <a:solidFill>
                  <a:srgbClr val="FFFFFF"/>
                </a:solidFill>
                <a:latin typeface="Avenir Next"/>
              </a:rPr>
              <a:t>h</a:t>
            </a:r>
            <a:endParaRPr lang="ga-IE" sz="2400" dirty="0">
              <a:solidFill>
                <a:srgbClr val="FFFFFF"/>
              </a:solidFill>
              <a:latin typeface="Avenir Next"/>
            </a:endParaRPr>
          </a:p>
        </p:txBody>
      </p:sp>
      <p:sp>
        <p:nvSpPr>
          <p:cNvPr id="18" name="Pentagon 17"/>
          <p:cNvSpPr/>
          <p:nvPr/>
        </p:nvSpPr>
        <p:spPr>
          <a:xfrm>
            <a:off x="1" y="5445224"/>
            <a:ext cx="9036496" cy="1412776"/>
          </a:xfrm>
          <a:prstGeom prst="homePlate">
            <a:avLst/>
          </a:prstGeom>
          <a:solidFill>
            <a:srgbClr val="FFFFFF">
              <a:alpha val="25098"/>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sp>
        <p:nvSpPr>
          <p:cNvPr id="20" name="TextBox 19"/>
          <p:cNvSpPr txBox="1"/>
          <p:nvPr/>
        </p:nvSpPr>
        <p:spPr>
          <a:xfrm>
            <a:off x="395536" y="5561364"/>
            <a:ext cx="3312368" cy="1107996"/>
          </a:xfrm>
          <a:prstGeom prst="rect">
            <a:avLst/>
          </a:prstGeom>
          <a:noFill/>
        </p:spPr>
        <p:txBody>
          <a:bodyPr wrap="square" rtlCol="0">
            <a:spAutoFit/>
            <a:scene3d>
              <a:camera prst="orthographicFront"/>
              <a:lightRig rig="threePt" dir="t"/>
            </a:scene3d>
            <a:sp3d extrusionH="57150" contourW="12700">
              <a:bevelT w="69850" h="38100"/>
              <a:bevelB w="38100" h="38100"/>
            </a:sp3d>
          </a:bodyPr>
          <a:lstStyle/>
          <a:p>
            <a:pPr>
              <a:spcAft>
                <a:spcPts val="1200"/>
              </a:spcAft>
            </a:pPr>
            <a:r>
              <a:rPr lang="ga-IE" sz="2800" b="1">
                <a:solidFill>
                  <a:srgbClr val="000090"/>
                </a:solidFill>
                <a:latin typeface="Avenir Next"/>
              </a:rPr>
              <a:t>↑</a:t>
            </a:r>
            <a:r>
              <a:rPr lang="ga-IE" sz="2400" b="1">
                <a:solidFill>
                  <a:srgbClr val="000090"/>
                </a:solidFill>
                <a:latin typeface="Avenir Next"/>
              </a:rPr>
              <a:t> Féin-athnuachan</a:t>
            </a:r>
          </a:p>
          <a:p>
            <a:pPr>
              <a:spcAft>
                <a:spcPts val="1200"/>
              </a:spcAft>
            </a:pPr>
            <a:r>
              <a:rPr lang="ga-IE" sz="2800" b="1">
                <a:solidFill>
                  <a:srgbClr val="000090"/>
                </a:solidFill>
                <a:latin typeface="Avenir Next"/>
              </a:rPr>
              <a:t>↓</a:t>
            </a:r>
            <a:r>
              <a:rPr lang="ga-IE" sz="2400" b="1">
                <a:solidFill>
                  <a:srgbClr val="000090"/>
                </a:solidFill>
                <a:latin typeface="Avenir Next"/>
              </a:rPr>
              <a:t> Difreáil</a:t>
            </a:r>
          </a:p>
        </p:txBody>
      </p:sp>
      <p:sp>
        <p:nvSpPr>
          <p:cNvPr id="22" name="TextBox 21"/>
          <p:cNvSpPr txBox="1"/>
          <p:nvPr/>
        </p:nvSpPr>
        <p:spPr>
          <a:xfrm>
            <a:off x="5556134" y="5561364"/>
            <a:ext cx="3180421" cy="1107996"/>
          </a:xfrm>
          <a:prstGeom prst="rect">
            <a:avLst/>
          </a:prstGeom>
          <a:noFill/>
        </p:spPr>
        <p:txBody>
          <a:bodyPr wrap="square" rtlCol="0">
            <a:spAutoFit/>
            <a:scene3d>
              <a:camera prst="orthographicFront"/>
              <a:lightRig rig="threePt" dir="t"/>
            </a:scene3d>
            <a:sp3d extrusionH="57150" contourW="12700">
              <a:bevelT w="69850" h="38100"/>
              <a:bevelB w="38100" h="38100"/>
            </a:sp3d>
          </a:bodyPr>
          <a:lstStyle/>
          <a:p>
            <a:pPr>
              <a:spcAft>
                <a:spcPts val="1200"/>
              </a:spcAft>
            </a:pPr>
            <a:r>
              <a:rPr lang="ga-IE" sz="2800" b="1">
                <a:solidFill>
                  <a:srgbClr val="000090"/>
                </a:solidFill>
                <a:latin typeface="Avenir Next"/>
              </a:rPr>
              <a:t>↓</a:t>
            </a:r>
            <a:r>
              <a:rPr lang="ga-IE" sz="2400" b="1">
                <a:solidFill>
                  <a:srgbClr val="000090"/>
                </a:solidFill>
                <a:latin typeface="Avenir Next"/>
              </a:rPr>
              <a:t> Féin-athnuachan</a:t>
            </a:r>
          </a:p>
          <a:p>
            <a:pPr>
              <a:spcAft>
                <a:spcPts val="1200"/>
              </a:spcAft>
            </a:pPr>
            <a:r>
              <a:rPr lang="ga-IE" sz="2800" b="1">
                <a:solidFill>
                  <a:srgbClr val="000090"/>
                </a:solidFill>
                <a:latin typeface="Avenir Next"/>
              </a:rPr>
              <a:t>↑</a:t>
            </a:r>
            <a:r>
              <a:rPr lang="ga-IE" sz="2400" b="1">
                <a:solidFill>
                  <a:srgbClr val="000090"/>
                </a:solidFill>
                <a:latin typeface="Avenir Next"/>
              </a:rPr>
              <a:t> Difreáil</a:t>
            </a:r>
          </a:p>
        </p:txBody>
      </p:sp>
      <p:grpSp>
        <p:nvGrpSpPr>
          <p:cNvPr id="13" name="Group 12"/>
          <p:cNvGrpSpPr/>
          <p:nvPr/>
        </p:nvGrpSpPr>
        <p:grpSpPr>
          <a:xfrm>
            <a:off x="154901" y="2492896"/>
            <a:ext cx="2109600" cy="1908000"/>
            <a:chOff x="354701" y="2492896"/>
            <a:chExt cx="2109600" cy="1908000"/>
          </a:xfrm>
        </p:grpSpPr>
        <p:sp>
          <p:nvSpPr>
            <p:cNvPr id="24" name="Rectangle 23"/>
            <p:cNvSpPr/>
            <p:nvPr/>
          </p:nvSpPr>
          <p:spPr>
            <a:xfrm>
              <a:off x="354701" y="2492896"/>
              <a:ext cx="2109600" cy="190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pic>
          <p:nvPicPr>
            <p:cNvPr id="102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158" y="2492896"/>
              <a:ext cx="1662686" cy="19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15"/>
          <p:cNvGrpSpPr/>
          <p:nvPr/>
        </p:nvGrpSpPr>
        <p:grpSpPr>
          <a:xfrm>
            <a:off x="3528899" y="2492896"/>
            <a:ext cx="2109600" cy="1908000"/>
            <a:chOff x="3739355" y="2492896"/>
            <a:chExt cx="2109600" cy="1908000"/>
          </a:xfrm>
        </p:grpSpPr>
        <p:sp>
          <p:nvSpPr>
            <p:cNvPr id="23" name="Rectangle 22"/>
            <p:cNvSpPr/>
            <p:nvPr/>
          </p:nvSpPr>
          <p:spPr>
            <a:xfrm>
              <a:off x="3739355" y="2492896"/>
              <a:ext cx="2109600" cy="190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pic>
          <p:nvPicPr>
            <p:cNvPr id="11"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1720" y="2492896"/>
              <a:ext cx="1944870" cy="19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8" name="Picture 3"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2898" y="2492896"/>
            <a:ext cx="2110364" cy="19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1662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8" name="Right Arrow 7"/>
          <p:cNvSpPr/>
          <p:nvPr/>
        </p:nvSpPr>
        <p:spPr>
          <a:xfrm>
            <a:off x="2380936" y="3176896"/>
            <a:ext cx="1098004" cy="540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solidFill>
                <a:prstClr val="white"/>
              </a:solidFill>
            </a:endParaRPr>
          </a:p>
        </p:txBody>
      </p:sp>
      <p:sp>
        <p:nvSpPr>
          <p:cNvPr id="12" name="Right Arrow 11"/>
          <p:cNvSpPr/>
          <p:nvPr/>
        </p:nvSpPr>
        <p:spPr>
          <a:xfrm>
            <a:off x="5733030" y="3176896"/>
            <a:ext cx="1098004" cy="540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solidFill>
                <a:prstClr val="white"/>
              </a:solidFill>
            </a:endParaRPr>
          </a:p>
        </p:txBody>
      </p:sp>
      <p:sp>
        <p:nvSpPr>
          <p:cNvPr id="6" name="TextBox 5"/>
          <p:cNvSpPr txBox="1"/>
          <p:nvPr/>
        </p:nvSpPr>
        <p:spPr>
          <a:xfrm>
            <a:off x="141036" y="4451493"/>
            <a:ext cx="2414740" cy="830997"/>
          </a:xfrm>
          <a:prstGeom prst="rect">
            <a:avLst/>
          </a:prstGeom>
          <a:noFill/>
        </p:spPr>
        <p:txBody>
          <a:bodyPr wrap="square" rtlCol="0">
            <a:spAutoFit/>
          </a:bodyPr>
          <a:lstStyle/>
          <a:p>
            <a:pPr algn="ctr"/>
            <a:r>
              <a:rPr lang="ga-IE" sz="2400" b="1">
                <a:solidFill>
                  <a:srgbClr val="FFFFFF"/>
                </a:solidFill>
                <a:latin typeface="Avenir Next"/>
              </a:rPr>
              <a:t>Gaschill Eipideirmeach</a:t>
            </a:r>
          </a:p>
        </p:txBody>
      </p:sp>
      <p:sp>
        <p:nvSpPr>
          <p:cNvPr id="14" name="TextBox 13"/>
          <p:cNvSpPr txBox="1"/>
          <p:nvPr/>
        </p:nvSpPr>
        <p:spPr>
          <a:xfrm>
            <a:off x="3400080" y="4451493"/>
            <a:ext cx="2339628" cy="830997"/>
          </a:xfrm>
          <a:prstGeom prst="rect">
            <a:avLst/>
          </a:prstGeom>
          <a:noFill/>
        </p:spPr>
        <p:txBody>
          <a:bodyPr wrap="square" rtlCol="0">
            <a:spAutoFit/>
          </a:bodyPr>
          <a:lstStyle/>
          <a:p>
            <a:pPr algn="ctr"/>
            <a:r>
              <a:rPr lang="ga-IE" sz="2400" b="1">
                <a:solidFill>
                  <a:srgbClr val="FFFFFF"/>
                </a:solidFill>
                <a:latin typeface="Avenir Next"/>
              </a:rPr>
              <a:t>Ceiritinicít (Óg)</a:t>
            </a:r>
          </a:p>
        </p:txBody>
      </p:sp>
      <p:sp>
        <p:nvSpPr>
          <p:cNvPr id="15" name="TextBox 14"/>
          <p:cNvSpPr txBox="1"/>
          <p:nvPr/>
        </p:nvSpPr>
        <p:spPr>
          <a:xfrm>
            <a:off x="6789408" y="4451493"/>
            <a:ext cx="2283234" cy="830997"/>
          </a:xfrm>
          <a:prstGeom prst="rect">
            <a:avLst/>
          </a:prstGeom>
          <a:noFill/>
        </p:spPr>
        <p:txBody>
          <a:bodyPr wrap="square" rtlCol="0">
            <a:spAutoFit/>
          </a:bodyPr>
          <a:lstStyle/>
          <a:p>
            <a:pPr algn="ctr"/>
            <a:r>
              <a:rPr lang="ga-IE" sz="2400" b="1">
                <a:solidFill>
                  <a:srgbClr val="FFFFFF"/>
                </a:solidFill>
                <a:latin typeface="Avenir Next"/>
              </a:rPr>
              <a:t>Ceiritinicít (Sean)</a:t>
            </a:r>
          </a:p>
        </p:txBody>
      </p:sp>
      <p:sp>
        <p:nvSpPr>
          <p:cNvPr id="19" name="Title 1"/>
          <p:cNvSpPr>
            <a:spLocks noGrp="1"/>
          </p:cNvSpPr>
          <p:nvPr/>
        </p:nvSpPr>
        <p:spPr>
          <a:xfrm>
            <a:off x="354701" y="404664"/>
            <a:ext cx="8344272" cy="705908"/>
          </a:xfrm>
          <a:prstGeom prst="rect">
            <a:avLst/>
          </a:prstGeom>
        </p:spPr>
        <p:txBody>
          <a:bodyPr vert="horz" lIns="91440" tIns="45720" rIns="91440" bIns="45720" rtlCol="0" anchor="ctr">
            <a:noAutofit/>
            <a:scene3d>
              <a:camera prst="orthographicFront"/>
              <a:lightRig rig="threePt" dir="t"/>
            </a:scene3d>
            <a:sp3d extrusionH="57150" contourW="12700" prstMaterial="metal">
              <a:bevelT w="38100" h="38100"/>
              <a:contourClr>
                <a:schemeClr val="accent5">
                  <a:lumMod val="60000"/>
                  <a:lumOff val="4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ga-IE" sz="4800" b="1">
                <a:solidFill>
                  <a:srgbClr val="FFFFFF"/>
                </a:solidFill>
                <a:latin typeface="Avenir Next"/>
              </a:rPr>
              <a:t>Ginealach Craicinn</a:t>
            </a:r>
          </a:p>
        </p:txBody>
      </p:sp>
      <p:sp>
        <p:nvSpPr>
          <p:cNvPr id="2" name="Rectangle 1"/>
          <p:cNvSpPr/>
          <p:nvPr/>
        </p:nvSpPr>
        <p:spPr>
          <a:xfrm>
            <a:off x="395536" y="1196752"/>
            <a:ext cx="8341019" cy="830997"/>
          </a:xfrm>
          <a:prstGeom prst="rect">
            <a:avLst/>
          </a:prstGeom>
        </p:spPr>
        <p:txBody>
          <a:bodyPr wrap="square">
            <a:spAutoFit/>
          </a:bodyPr>
          <a:lstStyle/>
          <a:p>
            <a:pPr algn="just"/>
            <a:r>
              <a:rPr lang="ga-IE" sz="2400" dirty="0">
                <a:solidFill>
                  <a:srgbClr val="FFFFFF"/>
                </a:solidFill>
                <a:latin typeface="Avenir Next"/>
              </a:rPr>
              <a:t>Craiceann = Clúdach cosanta seachtrach na colainne a bhfuil oiread agus seacht gciseal fíocháin ann, an eipideirm ina measc</a:t>
            </a:r>
          </a:p>
        </p:txBody>
      </p:sp>
      <p:sp>
        <p:nvSpPr>
          <p:cNvPr id="18" name="Pentagon 17"/>
          <p:cNvSpPr/>
          <p:nvPr/>
        </p:nvSpPr>
        <p:spPr>
          <a:xfrm>
            <a:off x="1" y="5445224"/>
            <a:ext cx="9036496" cy="1412776"/>
          </a:xfrm>
          <a:prstGeom prst="homePlate">
            <a:avLst/>
          </a:prstGeom>
          <a:solidFill>
            <a:srgbClr val="FFFFFF">
              <a:alpha val="25098"/>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sp>
        <p:nvSpPr>
          <p:cNvPr id="20" name="TextBox 19"/>
          <p:cNvSpPr txBox="1"/>
          <p:nvPr/>
        </p:nvSpPr>
        <p:spPr>
          <a:xfrm>
            <a:off x="395536" y="5561364"/>
            <a:ext cx="3312249" cy="1107996"/>
          </a:xfrm>
          <a:prstGeom prst="rect">
            <a:avLst/>
          </a:prstGeom>
          <a:noFill/>
        </p:spPr>
        <p:txBody>
          <a:bodyPr wrap="square" rtlCol="0">
            <a:spAutoFit/>
            <a:scene3d>
              <a:camera prst="orthographicFront"/>
              <a:lightRig rig="threePt" dir="t"/>
            </a:scene3d>
            <a:sp3d extrusionH="57150" contourW="12700">
              <a:bevelT w="69850" h="38100"/>
              <a:bevelB w="38100" h="38100"/>
            </a:sp3d>
          </a:bodyPr>
          <a:lstStyle/>
          <a:p>
            <a:pPr>
              <a:spcAft>
                <a:spcPts val="1200"/>
              </a:spcAft>
            </a:pPr>
            <a:r>
              <a:rPr lang="ga-IE" sz="2800" b="1">
                <a:solidFill>
                  <a:srgbClr val="000090"/>
                </a:solidFill>
                <a:latin typeface="Avenir Next"/>
              </a:rPr>
              <a:t>↑</a:t>
            </a:r>
            <a:r>
              <a:rPr lang="ga-IE" sz="2400" b="1">
                <a:solidFill>
                  <a:srgbClr val="000090"/>
                </a:solidFill>
                <a:latin typeface="Avenir Next"/>
              </a:rPr>
              <a:t> Féin-athnuachan</a:t>
            </a:r>
          </a:p>
          <a:p>
            <a:pPr>
              <a:spcAft>
                <a:spcPts val="1200"/>
              </a:spcAft>
            </a:pPr>
            <a:r>
              <a:rPr lang="ga-IE" sz="2800" b="1">
                <a:solidFill>
                  <a:srgbClr val="000090"/>
                </a:solidFill>
                <a:latin typeface="Avenir Next"/>
              </a:rPr>
              <a:t>↓</a:t>
            </a:r>
            <a:r>
              <a:rPr lang="ga-IE" sz="2400" b="1">
                <a:solidFill>
                  <a:srgbClr val="000090"/>
                </a:solidFill>
                <a:latin typeface="Avenir Next"/>
              </a:rPr>
              <a:t> Difreáil</a:t>
            </a:r>
          </a:p>
        </p:txBody>
      </p:sp>
      <p:sp>
        <p:nvSpPr>
          <p:cNvPr id="22" name="TextBox 21"/>
          <p:cNvSpPr txBox="1"/>
          <p:nvPr/>
        </p:nvSpPr>
        <p:spPr>
          <a:xfrm>
            <a:off x="5733030" y="5561364"/>
            <a:ext cx="3003525" cy="1107996"/>
          </a:xfrm>
          <a:prstGeom prst="rect">
            <a:avLst/>
          </a:prstGeom>
          <a:noFill/>
        </p:spPr>
        <p:txBody>
          <a:bodyPr wrap="square" rtlCol="0">
            <a:spAutoFit/>
            <a:scene3d>
              <a:camera prst="orthographicFront"/>
              <a:lightRig rig="threePt" dir="t"/>
            </a:scene3d>
            <a:sp3d extrusionH="57150" contourW="12700">
              <a:bevelT w="69850" h="38100"/>
              <a:bevelB w="38100" h="38100"/>
            </a:sp3d>
          </a:bodyPr>
          <a:lstStyle/>
          <a:p>
            <a:pPr>
              <a:spcAft>
                <a:spcPts val="1200"/>
              </a:spcAft>
            </a:pPr>
            <a:r>
              <a:rPr lang="ga-IE" sz="2800" b="1">
                <a:solidFill>
                  <a:srgbClr val="000090"/>
                </a:solidFill>
                <a:latin typeface="Avenir Next"/>
              </a:rPr>
              <a:t>↓</a:t>
            </a:r>
            <a:r>
              <a:rPr lang="ga-IE" sz="2400" b="1">
                <a:solidFill>
                  <a:srgbClr val="000090"/>
                </a:solidFill>
                <a:latin typeface="Avenir Next"/>
              </a:rPr>
              <a:t> Féin-athnuachan</a:t>
            </a:r>
          </a:p>
          <a:p>
            <a:pPr>
              <a:spcAft>
                <a:spcPts val="1200"/>
              </a:spcAft>
            </a:pPr>
            <a:r>
              <a:rPr lang="ga-IE" sz="2800" b="1">
                <a:solidFill>
                  <a:srgbClr val="000090"/>
                </a:solidFill>
                <a:latin typeface="Avenir Next"/>
              </a:rPr>
              <a:t>↑</a:t>
            </a:r>
            <a:r>
              <a:rPr lang="ga-IE" sz="2400" b="1">
                <a:solidFill>
                  <a:srgbClr val="000090"/>
                </a:solidFill>
                <a:latin typeface="Avenir Next"/>
              </a:rPr>
              <a:t> Difreáil</a:t>
            </a:r>
          </a:p>
        </p:txBody>
      </p:sp>
      <p:pic>
        <p:nvPicPr>
          <p:cNvPr id="2050"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700" y="2492896"/>
            <a:ext cx="1797391" cy="19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3707785" y="2492896"/>
            <a:ext cx="1796400" cy="1908000"/>
            <a:chOff x="3685498" y="2492896"/>
            <a:chExt cx="1796400" cy="1908000"/>
          </a:xfrm>
        </p:grpSpPr>
        <p:sp>
          <p:nvSpPr>
            <p:cNvPr id="23" name="Rectangle 22"/>
            <p:cNvSpPr/>
            <p:nvPr/>
          </p:nvSpPr>
          <p:spPr>
            <a:xfrm>
              <a:off x="3685498" y="2492896"/>
              <a:ext cx="1796400" cy="190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pic>
          <p:nvPicPr>
            <p:cNvPr id="2051"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655" y="2492896"/>
              <a:ext cx="1318087" cy="19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
          <p:cNvGrpSpPr/>
          <p:nvPr/>
        </p:nvGrpSpPr>
        <p:grpSpPr>
          <a:xfrm>
            <a:off x="7059880" y="2492896"/>
            <a:ext cx="1796400" cy="1908000"/>
            <a:chOff x="6938646" y="2492896"/>
            <a:chExt cx="1796400" cy="1908000"/>
          </a:xfrm>
        </p:grpSpPr>
        <p:sp>
          <p:nvSpPr>
            <p:cNvPr id="21" name="Rectangle 20"/>
            <p:cNvSpPr/>
            <p:nvPr/>
          </p:nvSpPr>
          <p:spPr>
            <a:xfrm>
              <a:off x="6938646" y="2492896"/>
              <a:ext cx="1796400" cy="190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pic>
          <p:nvPicPr>
            <p:cNvPr id="2052" name="Picture 3"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4603" y="2492896"/>
              <a:ext cx="1324485" cy="19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77417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40"/>
          <p:cNvSpPr>
            <a:spLocks noGrp="1"/>
          </p:cNvSpPr>
          <p:nvPr/>
        </p:nvSpPr>
        <p:spPr>
          <a:xfrm>
            <a:off x="4191000" y="4224365"/>
            <a:ext cx="4486522" cy="175607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rgbClr val="595959"/>
                </a:solidFill>
                <a:latin typeface="Helvetica Light"/>
                <a:ea typeface="+mn-ea"/>
                <a:cs typeface="Helvetica Light"/>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600" b="1" dirty="0">
              <a:solidFill>
                <a:srgbClr val="303069"/>
              </a:solidFill>
              <a:latin typeface="Avenir Next"/>
            </a:endParaRPr>
          </a:p>
          <a:p>
            <a:endParaRPr lang="en-US" sz="1600" b="1" dirty="0">
              <a:solidFill>
                <a:srgbClr val="303069"/>
              </a:solidFill>
              <a:latin typeface="Avenir Next"/>
            </a:endParaRPr>
          </a:p>
          <a:p>
            <a:pPr>
              <a:spcBef>
                <a:spcPts val="0"/>
              </a:spcBef>
            </a:pPr>
            <a:r>
              <a:rPr lang="ga-IE" sz="1600" b="1">
                <a:solidFill>
                  <a:srgbClr val="303069"/>
                </a:solidFill>
                <a:latin typeface="Avenir Next"/>
              </a:rPr>
              <a:t>Clár na Múinteoirí Cónaitheachta</a:t>
            </a:r>
          </a:p>
          <a:p>
            <a:pPr>
              <a:spcBef>
                <a:spcPts val="0"/>
              </a:spcBef>
            </a:pPr>
            <a:r>
              <a:rPr lang="ga-IE" sz="1600">
                <a:solidFill>
                  <a:srgbClr val="303069"/>
                </a:solidFill>
                <a:latin typeface="Avenir Next"/>
                <a:cs typeface="Helvetica" panose="020B0604020202020204" pitchFamily="34" charset="0"/>
              </a:rPr>
              <a:t>Colm Caomhánach agus Róisín Ní Bhriain</a:t>
            </a:r>
          </a:p>
          <a:p>
            <a:pPr algn="ctr"/>
            <a:endParaRPr lang="en-IE" dirty="0">
              <a:solidFill>
                <a:srgbClr val="303069"/>
              </a:solidFill>
              <a:latin typeface="Avenir Next"/>
              <a:cs typeface="Helvetica" panose="020B0604020202020204" pitchFamily="34" charset="0"/>
            </a:endParaRPr>
          </a:p>
          <a:p>
            <a:pPr algn="ctr"/>
            <a:endParaRPr lang="en-IE" dirty="0">
              <a:solidFill>
                <a:schemeClr val="bg1"/>
              </a:solidFill>
              <a:latin typeface="Avenir Next"/>
              <a:cs typeface="Helvetica" panose="020B0604020202020204" pitchFamily="34" charset="0"/>
            </a:endParaRPr>
          </a:p>
        </p:txBody>
      </p:sp>
      <p:pic>
        <p:nvPicPr>
          <p:cNvPr id="5" name="Picture 4" descr="shutterstock_269040626.jpg"/>
          <p:cNvPicPr>
            <a:picLocks noChangeAspect="1"/>
          </p:cNvPicPr>
          <p:nvPr/>
        </p:nvPicPr>
        <p:blipFill>
          <a:blip r:embed="rId3"/>
          <a:stretch>
            <a:fillRect/>
          </a:stretch>
        </p:blipFill>
        <p:spPr>
          <a:xfrm>
            <a:off x="1248796" y="2017712"/>
            <a:ext cx="2942204" cy="2206653"/>
          </a:xfrm>
          <a:prstGeom prst="rect">
            <a:avLst/>
          </a:prstGeom>
          <a:effectLst>
            <a:glow rad="317500">
              <a:srgbClr val="2FC9C1"/>
            </a:glow>
          </a:effectLst>
        </p:spPr>
      </p:pic>
      <p:pic>
        <p:nvPicPr>
          <p:cNvPr id="6" name="Picture 5" descr="A close up of a sign&#10;&#10;Description automatically generated">
            <a:extLst>
              <a:ext uri="{FF2B5EF4-FFF2-40B4-BE49-F238E27FC236}">
                <a16:creationId xmlns:a16="http://schemas.microsoft.com/office/drawing/2014/main" id="{683929CE-F245-46B2-8E8E-E9F368F540B6}"/>
              </a:ext>
            </a:extLst>
          </p:cNvPr>
          <p:cNvPicPr>
            <a:picLocks noChangeAspect="1"/>
          </p:cNvPicPr>
          <p:nvPr/>
        </p:nvPicPr>
        <p:blipFill>
          <a:blip r:embed="rId4"/>
          <a:stretch>
            <a:fillRect/>
          </a:stretch>
        </p:blipFill>
        <p:spPr>
          <a:xfrm>
            <a:off x="5294306" y="2499358"/>
            <a:ext cx="2279909" cy="92964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8" name="Right Arrow 7"/>
          <p:cNvSpPr/>
          <p:nvPr/>
        </p:nvSpPr>
        <p:spPr>
          <a:xfrm>
            <a:off x="2390258" y="3176896"/>
            <a:ext cx="1098004" cy="540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solidFill>
                <a:prstClr val="white"/>
              </a:solidFill>
            </a:endParaRPr>
          </a:p>
        </p:txBody>
      </p:sp>
      <p:sp>
        <p:nvSpPr>
          <p:cNvPr id="12" name="Right Arrow 11"/>
          <p:cNvSpPr/>
          <p:nvPr/>
        </p:nvSpPr>
        <p:spPr>
          <a:xfrm>
            <a:off x="5623338" y="3176896"/>
            <a:ext cx="1098004" cy="540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solidFill>
                <a:prstClr val="white"/>
              </a:solidFill>
            </a:endParaRPr>
          </a:p>
        </p:txBody>
      </p:sp>
      <p:sp>
        <p:nvSpPr>
          <p:cNvPr id="6" name="TextBox 5"/>
          <p:cNvSpPr txBox="1"/>
          <p:nvPr/>
        </p:nvSpPr>
        <p:spPr>
          <a:xfrm>
            <a:off x="203346" y="4451493"/>
            <a:ext cx="2239900" cy="461665"/>
          </a:xfrm>
          <a:prstGeom prst="rect">
            <a:avLst/>
          </a:prstGeom>
          <a:noFill/>
        </p:spPr>
        <p:txBody>
          <a:bodyPr wrap="square" rtlCol="0">
            <a:spAutoFit/>
          </a:bodyPr>
          <a:lstStyle/>
          <a:p>
            <a:pPr algn="ctr"/>
            <a:r>
              <a:rPr lang="ga-IE" sz="2400" b="1">
                <a:solidFill>
                  <a:srgbClr val="FFFFFF"/>
                </a:solidFill>
                <a:latin typeface="Avenir Next"/>
              </a:rPr>
              <a:t>Míoblast</a:t>
            </a:r>
          </a:p>
        </p:txBody>
      </p:sp>
      <p:sp>
        <p:nvSpPr>
          <p:cNvPr id="14" name="TextBox 13"/>
          <p:cNvSpPr txBox="1"/>
          <p:nvPr/>
        </p:nvSpPr>
        <p:spPr>
          <a:xfrm>
            <a:off x="3385984" y="4451493"/>
            <a:ext cx="2339628" cy="830997"/>
          </a:xfrm>
          <a:prstGeom prst="rect">
            <a:avLst/>
          </a:prstGeom>
          <a:noFill/>
        </p:spPr>
        <p:txBody>
          <a:bodyPr wrap="square" rtlCol="0">
            <a:spAutoFit/>
          </a:bodyPr>
          <a:lstStyle/>
          <a:p>
            <a:pPr algn="ctr"/>
            <a:r>
              <a:rPr lang="ga-IE" sz="2400" b="1">
                <a:solidFill>
                  <a:srgbClr val="FFFFFF"/>
                </a:solidFill>
                <a:latin typeface="Avenir Next"/>
              </a:rPr>
              <a:t>Míoblast (Feadán)</a:t>
            </a:r>
          </a:p>
        </p:txBody>
      </p:sp>
      <p:sp>
        <p:nvSpPr>
          <p:cNvPr id="15" name="TextBox 14"/>
          <p:cNvSpPr txBox="1"/>
          <p:nvPr/>
        </p:nvSpPr>
        <p:spPr>
          <a:xfrm>
            <a:off x="6647262" y="4451493"/>
            <a:ext cx="2283234" cy="461665"/>
          </a:xfrm>
          <a:prstGeom prst="rect">
            <a:avLst/>
          </a:prstGeom>
          <a:noFill/>
        </p:spPr>
        <p:txBody>
          <a:bodyPr wrap="square" rtlCol="0">
            <a:spAutoFit/>
          </a:bodyPr>
          <a:lstStyle/>
          <a:p>
            <a:pPr algn="ctr"/>
            <a:r>
              <a:rPr lang="ga-IE" sz="2400" b="1">
                <a:solidFill>
                  <a:srgbClr val="FFFFFF"/>
                </a:solidFill>
                <a:latin typeface="Avenir Next"/>
              </a:rPr>
              <a:t>Matán</a:t>
            </a:r>
          </a:p>
        </p:txBody>
      </p:sp>
      <p:sp>
        <p:nvSpPr>
          <p:cNvPr id="19" name="Title 1"/>
          <p:cNvSpPr>
            <a:spLocks noGrp="1"/>
          </p:cNvSpPr>
          <p:nvPr/>
        </p:nvSpPr>
        <p:spPr>
          <a:xfrm>
            <a:off x="354701" y="404664"/>
            <a:ext cx="8344272" cy="705908"/>
          </a:xfrm>
          <a:prstGeom prst="rect">
            <a:avLst/>
          </a:prstGeom>
        </p:spPr>
        <p:txBody>
          <a:bodyPr vert="horz" lIns="91440" tIns="45720" rIns="91440" bIns="45720" rtlCol="0" anchor="ctr">
            <a:noAutofit/>
            <a:scene3d>
              <a:camera prst="orthographicFront"/>
              <a:lightRig rig="threePt" dir="t"/>
            </a:scene3d>
            <a:sp3d extrusionH="57150" contourW="12700" prstMaterial="metal">
              <a:bevelT w="38100" h="38100"/>
              <a:contourClr>
                <a:schemeClr val="accent5">
                  <a:lumMod val="60000"/>
                  <a:lumOff val="4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ga-IE" sz="4800" b="1">
                <a:solidFill>
                  <a:srgbClr val="FFFFFF"/>
                </a:solidFill>
                <a:latin typeface="Avenir Next"/>
              </a:rPr>
              <a:t>Ginealach Matáin</a:t>
            </a:r>
          </a:p>
        </p:txBody>
      </p:sp>
      <p:sp>
        <p:nvSpPr>
          <p:cNvPr id="2" name="Rectangle 1"/>
          <p:cNvSpPr/>
          <p:nvPr/>
        </p:nvSpPr>
        <p:spPr>
          <a:xfrm>
            <a:off x="395536" y="1445875"/>
            <a:ext cx="8341019" cy="830997"/>
          </a:xfrm>
          <a:prstGeom prst="rect">
            <a:avLst/>
          </a:prstGeom>
        </p:spPr>
        <p:txBody>
          <a:bodyPr wrap="square">
            <a:spAutoFit/>
          </a:bodyPr>
          <a:lstStyle/>
          <a:p>
            <a:pPr algn="just"/>
            <a:r>
              <a:rPr lang="ga-IE" sz="2400" dirty="0">
                <a:solidFill>
                  <a:srgbClr val="FFFFFF"/>
                </a:solidFill>
                <a:latin typeface="Avenir Next"/>
              </a:rPr>
              <a:t>Matán = An fíochán atá freagrach as gluaiseacht ar fud </a:t>
            </a:r>
            <a:r>
              <a:rPr lang="en-IE" sz="2400" dirty="0" err="1">
                <a:solidFill>
                  <a:srgbClr val="FFFFFF"/>
                </a:solidFill>
                <a:latin typeface="Avenir Next"/>
              </a:rPr>
              <a:t>na</a:t>
            </a:r>
            <a:r>
              <a:rPr lang="en-IE" sz="2400" dirty="0">
                <a:solidFill>
                  <a:srgbClr val="FFFFFF"/>
                </a:solidFill>
                <a:latin typeface="Avenir Next"/>
              </a:rPr>
              <a:t> </a:t>
            </a:r>
            <a:r>
              <a:rPr lang="en-IE" sz="2400" dirty="0" err="1">
                <a:solidFill>
                  <a:srgbClr val="FFFFFF"/>
                </a:solidFill>
                <a:latin typeface="Avenir Next"/>
              </a:rPr>
              <a:t>colainne</a:t>
            </a:r>
            <a:r>
              <a:rPr lang="en-IE" sz="2400" dirty="0">
                <a:solidFill>
                  <a:srgbClr val="FFFFFF"/>
                </a:solidFill>
                <a:latin typeface="Avenir Next"/>
              </a:rPr>
              <a:t> </a:t>
            </a:r>
            <a:r>
              <a:rPr lang="ga-IE" sz="2400" dirty="0">
                <a:solidFill>
                  <a:srgbClr val="FFFFFF"/>
                </a:solidFill>
                <a:latin typeface="Avenir Next"/>
              </a:rPr>
              <a:t>idir shiúl agus fuil a phumpáil</a:t>
            </a:r>
          </a:p>
        </p:txBody>
      </p:sp>
      <p:sp>
        <p:nvSpPr>
          <p:cNvPr id="18" name="Pentagon 17"/>
          <p:cNvSpPr/>
          <p:nvPr/>
        </p:nvSpPr>
        <p:spPr>
          <a:xfrm>
            <a:off x="1" y="5445224"/>
            <a:ext cx="9036496" cy="1412776"/>
          </a:xfrm>
          <a:prstGeom prst="homePlate">
            <a:avLst/>
          </a:prstGeom>
          <a:solidFill>
            <a:srgbClr val="FFFFFF">
              <a:alpha val="25098"/>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sp>
        <p:nvSpPr>
          <p:cNvPr id="20" name="TextBox 19"/>
          <p:cNvSpPr txBox="1"/>
          <p:nvPr/>
        </p:nvSpPr>
        <p:spPr>
          <a:xfrm>
            <a:off x="395536" y="5561364"/>
            <a:ext cx="3431264" cy="1107996"/>
          </a:xfrm>
          <a:prstGeom prst="rect">
            <a:avLst/>
          </a:prstGeom>
          <a:noFill/>
        </p:spPr>
        <p:txBody>
          <a:bodyPr wrap="square" rtlCol="0">
            <a:spAutoFit/>
            <a:scene3d>
              <a:camera prst="orthographicFront"/>
              <a:lightRig rig="threePt" dir="t"/>
            </a:scene3d>
            <a:sp3d extrusionH="57150" contourW="12700">
              <a:bevelT w="69850" h="38100"/>
              <a:bevelB w="38100" h="38100"/>
            </a:sp3d>
          </a:bodyPr>
          <a:lstStyle/>
          <a:p>
            <a:pPr>
              <a:spcAft>
                <a:spcPts val="1200"/>
              </a:spcAft>
            </a:pPr>
            <a:r>
              <a:rPr lang="ga-IE" sz="2800" b="1">
                <a:solidFill>
                  <a:srgbClr val="000090"/>
                </a:solidFill>
                <a:latin typeface="Avenir Next"/>
              </a:rPr>
              <a:t>↑</a:t>
            </a:r>
            <a:r>
              <a:rPr lang="ga-IE" sz="2400" b="1">
                <a:solidFill>
                  <a:srgbClr val="000090"/>
                </a:solidFill>
                <a:latin typeface="Avenir Next"/>
              </a:rPr>
              <a:t> Féin-athnuachan</a:t>
            </a:r>
          </a:p>
          <a:p>
            <a:pPr>
              <a:spcAft>
                <a:spcPts val="1200"/>
              </a:spcAft>
            </a:pPr>
            <a:r>
              <a:rPr lang="ga-IE" sz="2800" b="1">
                <a:solidFill>
                  <a:srgbClr val="000090"/>
                </a:solidFill>
                <a:latin typeface="Avenir Next"/>
              </a:rPr>
              <a:t>↓</a:t>
            </a:r>
            <a:r>
              <a:rPr lang="ga-IE" sz="2400" b="1">
                <a:solidFill>
                  <a:srgbClr val="000090"/>
                </a:solidFill>
                <a:latin typeface="Avenir Next"/>
              </a:rPr>
              <a:t> Difreáil</a:t>
            </a:r>
          </a:p>
        </p:txBody>
      </p:sp>
      <p:sp>
        <p:nvSpPr>
          <p:cNvPr id="22" name="TextBox 21"/>
          <p:cNvSpPr txBox="1"/>
          <p:nvPr/>
        </p:nvSpPr>
        <p:spPr>
          <a:xfrm>
            <a:off x="5623338" y="5561364"/>
            <a:ext cx="3113217" cy="1107996"/>
          </a:xfrm>
          <a:prstGeom prst="rect">
            <a:avLst/>
          </a:prstGeom>
          <a:noFill/>
        </p:spPr>
        <p:txBody>
          <a:bodyPr wrap="square" rtlCol="0">
            <a:spAutoFit/>
            <a:scene3d>
              <a:camera prst="orthographicFront"/>
              <a:lightRig rig="threePt" dir="t"/>
            </a:scene3d>
            <a:sp3d extrusionH="57150" contourW="12700">
              <a:bevelT w="69850" h="38100"/>
              <a:bevelB w="38100" h="38100"/>
            </a:sp3d>
          </a:bodyPr>
          <a:lstStyle/>
          <a:p>
            <a:pPr>
              <a:spcAft>
                <a:spcPts val="1200"/>
              </a:spcAft>
            </a:pPr>
            <a:r>
              <a:rPr lang="ga-IE" sz="2800" b="1">
                <a:solidFill>
                  <a:srgbClr val="000090"/>
                </a:solidFill>
                <a:latin typeface="Avenir Next"/>
              </a:rPr>
              <a:t>↓</a:t>
            </a:r>
            <a:r>
              <a:rPr lang="ga-IE" sz="2400" b="1">
                <a:solidFill>
                  <a:srgbClr val="000090"/>
                </a:solidFill>
                <a:latin typeface="Avenir Next"/>
              </a:rPr>
              <a:t> Féin-athnuachan</a:t>
            </a:r>
          </a:p>
          <a:p>
            <a:pPr>
              <a:spcAft>
                <a:spcPts val="1200"/>
              </a:spcAft>
            </a:pPr>
            <a:r>
              <a:rPr lang="ga-IE" sz="2800" b="1">
                <a:solidFill>
                  <a:srgbClr val="000090"/>
                </a:solidFill>
                <a:latin typeface="Avenir Next"/>
              </a:rPr>
              <a:t>↑</a:t>
            </a:r>
            <a:r>
              <a:rPr lang="ga-IE" sz="2400" b="1">
                <a:solidFill>
                  <a:srgbClr val="000090"/>
                </a:solidFill>
                <a:latin typeface="Avenir Next"/>
              </a:rPr>
              <a:t> Difreáil</a:t>
            </a:r>
          </a:p>
        </p:txBody>
      </p:sp>
      <p:pic>
        <p:nvPicPr>
          <p:cNvPr id="3074"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73" y="2480108"/>
            <a:ext cx="1456847" cy="19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3826800" y="2492896"/>
            <a:ext cx="1458000" cy="1908000"/>
            <a:chOff x="3707785" y="2492896"/>
            <a:chExt cx="1458000" cy="1908000"/>
          </a:xfrm>
        </p:grpSpPr>
        <p:sp>
          <p:nvSpPr>
            <p:cNvPr id="23" name="Rectangle 22"/>
            <p:cNvSpPr/>
            <p:nvPr/>
          </p:nvSpPr>
          <p:spPr>
            <a:xfrm>
              <a:off x="3707785" y="2492896"/>
              <a:ext cx="1458000" cy="190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pic>
          <p:nvPicPr>
            <p:cNvPr id="3075"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479" y="2492896"/>
              <a:ext cx="1170609" cy="19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6"/>
          <p:cNvGrpSpPr/>
          <p:nvPr/>
        </p:nvGrpSpPr>
        <p:grpSpPr>
          <a:xfrm>
            <a:off x="7059880" y="2492896"/>
            <a:ext cx="1458000" cy="1908000"/>
            <a:chOff x="7059880" y="2492896"/>
            <a:chExt cx="1458000" cy="1908000"/>
          </a:xfrm>
        </p:grpSpPr>
        <p:sp>
          <p:nvSpPr>
            <p:cNvPr id="21" name="Rectangle 20"/>
            <p:cNvSpPr/>
            <p:nvPr/>
          </p:nvSpPr>
          <p:spPr>
            <a:xfrm>
              <a:off x="7059880" y="2492896"/>
              <a:ext cx="1458000" cy="190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pic>
          <p:nvPicPr>
            <p:cNvPr id="3076" name="Picture 3"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734" y="2492896"/>
              <a:ext cx="1176291" cy="19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58784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8" name="Right Arrow 7"/>
          <p:cNvSpPr/>
          <p:nvPr/>
        </p:nvSpPr>
        <p:spPr>
          <a:xfrm>
            <a:off x="2345484" y="3247132"/>
            <a:ext cx="1098004" cy="540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solidFill>
                <a:prstClr val="white"/>
              </a:solidFill>
            </a:endParaRPr>
          </a:p>
        </p:txBody>
      </p:sp>
      <p:sp>
        <p:nvSpPr>
          <p:cNvPr id="12" name="Right Arrow 11"/>
          <p:cNvSpPr/>
          <p:nvPr/>
        </p:nvSpPr>
        <p:spPr>
          <a:xfrm>
            <a:off x="5721569" y="3247132"/>
            <a:ext cx="1098004" cy="540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solidFill>
                <a:prstClr val="white"/>
              </a:solidFill>
            </a:endParaRPr>
          </a:p>
        </p:txBody>
      </p:sp>
      <p:sp>
        <p:nvSpPr>
          <p:cNvPr id="6" name="TextBox 5"/>
          <p:cNvSpPr txBox="1"/>
          <p:nvPr/>
        </p:nvSpPr>
        <p:spPr>
          <a:xfrm>
            <a:off x="105584" y="4470211"/>
            <a:ext cx="2239900" cy="830997"/>
          </a:xfrm>
          <a:prstGeom prst="rect">
            <a:avLst/>
          </a:prstGeom>
          <a:noFill/>
        </p:spPr>
        <p:txBody>
          <a:bodyPr wrap="square" rtlCol="0">
            <a:spAutoFit/>
          </a:bodyPr>
          <a:lstStyle/>
          <a:p>
            <a:pPr algn="ctr"/>
            <a:r>
              <a:rPr lang="ga-IE" sz="2400" b="1">
                <a:solidFill>
                  <a:srgbClr val="FFFFFF"/>
                </a:solidFill>
                <a:latin typeface="Avenir Next"/>
              </a:rPr>
              <a:t>Gaschill Néarach</a:t>
            </a:r>
          </a:p>
        </p:txBody>
      </p:sp>
      <p:sp>
        <p:nvSpPr>
          <p:cNvPr id="14" name="TextBox 13"/>
          <p:cNvSpPr txBox="1"/>
          <p:nvPr/>
        </p:nvSpPr>
        <p:spPr>
          <a:xfrm>
            <a:off x="3321646" y="4470211"/>
            <a:ext cx="2521764" cy="830997"/>
          </a:xfrm>
          <a:prstGeom prst="rect">
            <a:avLst/>
          </a:prstGeom>
          <a:noFill/>
        </p:spPr>
        <p:txBody>
          <a:bodyPr wrap="square" rtlCol="0">
            <a:spAutoFit/>
          </a:bodyPr>
          <a:lstStyle/>
          <a:p>
            <a:pPr algn="ctr"/>
            <a:r>
              <a:rPr lang="ga-IE" sz="2400" b="1">
                <a:solidFill>
                  <a:srgbClr val="FFFFFF"/>
                </a:solidFill>
                <a:latin typeface="Avenir Next"/>
              </a:rPr>
              <a:t>Cill Ghliach Sinsir</a:t>
            </a:r>
          </a:p>
        </p:txBody>
      </p:sp>
      <p:sp>
        <p:nvSpPr>
          <p:cNvPr id="15" name="TextBox 14"/>
          <p:cNvSpPr txBox="1"/>
          <p:nvPr/>
        </p:nvSpPr>
        <p:spPr>
          <a:xfrm>
            <a:off x="6516215" y="4470211"/>
            <a:ext cx="2664297" cy="461665"/>
          </a:xfrm>
          <a:prstGeom prst="rect">
            <a:avLst/>
          </a:prstGeom>
          <a:noFill/>
        </p:spPr>
        <p:txBody>
          <a:bodyPr wrap="square" rtlCol="0">
            <a:spAutoFit/>
          </a:bodyPr>
          <a:lstStyle/>
          <a:p>
            <a:pPr algn="r"/>
            <a:r>
              <a:rPr lang="ga-IE" sz="2400" b="1">
                <a:solidFill>
                  <a:srgbClr val="FFFFFF"/>
                </a:solidFill>
                <a:latin typeface="Avenir Next"/>
              </a:rPr>
              <a:t>Olagaideindricít</a:t>
            </a:r>
          </a:p>
        </p:txBody>
      </p:sp>
      <p:sp>
        <p:nvSpPr>
          <p:cNvPr id="19" name="Title 1"/>
          <p:cNvSpPr>
            <a:spLocks noGrp="1"/>
          </p:cNvSpPr>
          <p:nvPr/>
        </p:nvSpPr>
        <p:spPr>
          <a:xfrm>
            <a:off x="354701" y="404664"/>
            <a:ext cx="8344272" cy="705908"/>
          </a:xfrm>
          <a:prstGeom prst="rect">
            <a:avLst/>
          </a:prstGeom>
        </p:spPr>
        <p:txBody>
          <a:bodyPr vert="horz" lIns="91440" tIns="45720" rIns="91440" bIns="45720" rtlCol="0" anchor="ctr">
            <a:noAutofit/>
            <a:scene3d>
              <a:camera prst="orthographicFront"/>
              <a:lightRig rig="threePt" dir="t"/>
            </a:scene3d>
            <a:sp3d extrusionH="57150" contourW="12700" prstMaterial="metal">
              <a:bevelT w="38100" h="38100"/>
              <a:contourClr>
                <a:schemeClr val="accent5">
                  <a:lumMod val="60000"/>
                  <a:lumOff val="4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ga-IE" sz="4800" b="1">
                <a:solidFill>
                  <a:srgbClr val="FFFFFF"/>
                </a:solidFill>
                <a:latin typeface="Avenir Next"/>
              </a:rPr>
              <a:t>Ginealach Truaille Miailiní</a:t>
            </a:r>
          </a:p>
        </p:txBody>
      </p:sp>
      <p:sp>
        <p:nvSpPr>
          <p:cNvPr id="2" name="Rectangle 1"/>
          <p:cNvSpPr/>
          <p:nvPr/>
        </p:nvSpPr>
        <p:spPr>
          <a:xfrm>
            <a:off x="203346" y="1311576"/>
            <a:ext cx="8761142" cy="1200329"/>
          </a:xfrm>
          <a:prstGeom prst="rect">
            <a:avLst/>
          </a:prstGeom>
        </p:spPr>
        <p:txBody>
          <a:bodyPr wrap="square">
            <a:spAutoFit/>
          </a:bodyPr>
          <a:lstStyle/>
          <a:p>
            <a:pPr algn="just"/>
            <a:r>
              <a:rPr lang="ga-IE" sz="2400" dirty="0">
                <a:solidFill>
                  <a:srgbClr val="FFFFFF"/>
                </a:solidFill>
                <a:latin typeface="Avenir Next"/>
              </a:rPr>
              <a:t>Truaill mhiailineach = Ciseal insliúcháin atá timpeall ar acsóin néaróin a chuidíonn le comharthaí a tharchur go tapa ón inchinn chuig an gcolainn</a:t>
            </a:r>
          </a:p>
        </p:txBody>
      </p:sp>
      <p:sp>
        <p:nvSpPr>
          <p:cNvPr id="18" name="Pentagon 17"/>
          <p:cNvSpPr/>
          <p:nvPr/>
        </p:nvSpPr>
        <p:spPr>
          <a:xfrm>
            <a:off x="1" y="5445224"/>
            <a:ext cx="9036496" cy="1412776"/>
          </a:xfrm>
          <a:prstGeom prst="homePlate">
            <a:avLst/>
          </a:prstGeom>
          <a:solidFill>
            <a:srgbClr val="FFFFFF">
              <a:alpha val="25098"/>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sp>
        <p:nvSpPr>
          <p:cNvPr id="20" name="TextBox 19"/>
          <p:cNvSpPr txBox="1"/>
          <p:nvPr/>
        </p:nvSpPr>
        <p:spPr>
          <a:xfrm>
            <a:off x="395536" y="5561364"/>
            <a:ext cx="3240360" cy="1107996"/>
          </a:xfrm>
          <a:prstGeom prst="rect">
            <a:avLst/>
          </a:prstGeom>
          <a:noFill/>
        </p:spPr>
        <p:txBody>
          <a:bodyPr wrap="square" rtlCol="0">
            <a:spAutoFit/>
            <a:scene3d>
              <a:camera prst="orthographicFront"/>
              <a:lightRig rig="threePt" dir="t"/>
            </a:scene3d>
            <a:sp3d extrusionH="57150" contourW="12700">
              <a:bevelT w="69850" h="38100"/>
              <a:bevelB w="38100" h="38100"/>
            </a:sp3d>
          </a:bodyPr>
          <a:lstStyle/>
          <a:p>
            <a:pPr>
              <a:spcAft>
                <a:spcPts val="1200"/>
              </a:spcAft>
            </a:pPr>
            <a:r>
              <a:rPr lang="ga-IE" sz="2800" b="1">
                <a:solidFill>
                  <a:srgbClr val="000090"/>
                </a:solidFill>
                <a:latin typeface="Avenir Next"/>
              </a:rPr>
              <a:t>↑</a:t>
            </a:r>
            <a:r>
              <a:rPr lang="ga-IE" sz="2400" b="1">
                <a:solidFill>
                  <a:srgbClr val="000090"/>
                </a:solidFill>
                <a:latin typeface="Avenir Next"/>
              </a:rPr>
              <a:t> Féin-athnuachan</a:t>
            </a:r>
          </a:p>
          <a:p>
            <a:pPr>
              <a:spcAft>
                <a:spcPts val="1200"/>
              </a:spcAft>
            </a:pPr>
            <a:r>
              <a:rPr lang="ga-IE" sz="2800" b="1">
                <a:solidFill>
                  <a:srgbClr val="000090"/>
                </a:solidFill>
                <a:latin typeface="Avenir Next"/>
              </a:rPr>
              <a:t>↓</a:t>
            </a:r>
            <a:r>
              <a:rPr lang="ga-IE" sz="2400" b="1">
                <a:solidFill>
                  <a:srgbClr val="000090"/>
                </a:solidFill>
                <a:latin typeface="Avenir Next"/>
              </a:rPr>
              <a:t> Difreáil</a:t>
            </a:r>
          </a:p>
        </p:txBody>
      </p:sp>
      <p:sp>
        <p:nvSpPr>
          <p:cNvPr id="22" name="TextBox 21"/>
          <p:cNvSpPr txBox="1"/>
          <p:nvPr/>
        </p:nvSpPr>
        <p:spPr>
          <a:xfrm>
            <a:off x="5696268" y="5561364"/>
            <a:ext cx="3040287" cy="1107996"/>
          </a:xfrm>
          <a:prstGeom prst="rect">
            <a:avLst/>
          </a:prstGeom>
          <a:noFill/>
        </p:spPr>
        <p:txBody>
          <a:bodyPr wrap="square" rtlCol="0">
            <a:spAutoFit/>
            <a:scene3d>
              <a:camera prst="orthographicFront"/>
              <a:lightRig rig="threePt" dir="t"/>
            </a:scene3d>
            <a:sp3d extrusionH="57150" contourW="12700">
              <a:bevelT w="69850" h="38100"/>
              <a:bevelB w="38100" h="38100"/>
            </a:sp3d>
          </a:bodyPr>
          <a:lstStyle/>
          <a:p>
            <a:pPr>
              <a:spcAft>
                <a:spcPts val="1200"/>
              </a:spcAft>
            </a:pPr>
            <a:r>
              <a:rPr lang="ga-IE" sz="2800" b="1">
                <a:solidFill>
                  <a:srgbClr val="000090"/>
                </a:solidFill>
                <a:latin typeface="Avenir Next"/>
              </a:rPr>
              <a:t>↓</a:t>
            </a:r>
            <a:r>
              <a:rPr lang="ga-IE" sz="2400" b="1">
                <a:solidFill>
                  <a:srgbClr val="000090"/>
                </a:solidFill>
                <a:latin typeface="Avenir Next"/>
              </a:rPr>
              <a:t> Féin-athnuachan</a:t>
            </a:r>
          </a:p>
          <a:p>
            <a:pPr>
              <a:spcAft>
                <a:spcPts val="1200"/>
              </a:spcAft>
            </a:pPr>
            <a:r>
              <a:rPr lang="ga-IE" sz="2800" b="1">
                <a:solidFill>
                  <a:srgbClr val="000090"/>
                </a:solidFill>
                <a:latin typeface="Avenir Next"/>
              </a:rPr>
              <a:t>↑</a:t>
            </a:r>
            <a:r>
              <a:rPr lang="ga-IE" sz="2400" b="1">
                <a:solidFill>
                  <a:srgbClr val="000090"/>
                </a:solidFill>
                <a:latin typeface="Avenir Next"/>
              </a:rPr>
              <a:t> Difreáil</a:t>
            </a:r>
          </a:p>
        </p:txBody>
      </p:sp>
      <p:pic>
        <p:nvPicPr>
          <p:cNvPr id="4098" name="Picture 3"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4874" y="2563132"/>
            <a:ext cx="2191622" cy="19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 descr="image002"/>
          <p:cNvPicPr>
            <a:picLocks noChangeAspect="1" noChangeArrowheads="1"/>
          </p:cNvPicPr>
          <p:nvPr/>
        </p:nvPicPr>
        <p:blipFill rotWithShape="1">
          <a:blip r:embed="rId4">
            <a:extLst>
              <a:ext uri="{28A0092B-C50C-407E-A947-70E740481C1C}">
                <a14:useLocalDpi xmlns:a14="http://schemas.microsoft.com/office/drawing/2010/main" val="0"/>
              </a:ext>
            </a:extLst>
          </a:blip>
          <a:srcRect l="-1306" r="-1306"/>
          <a:stretch/>
        </p:blipFill>
        <p:spPr bwMode="auto">
          <a:xfrm>
            <a:off x="3468789" y="2562493"/>
            <a:ext cx="2227479" cy="19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 descr="image001"/>
          <p:cNvPicPr>
            <a:picLocks noChangeAspect="1" noChangeArrowheads="1"/>
          </p:cNvPicPr>
          <p:nvPr/>
        </p:nvPicPr>
        <p:blipFill rotWithShape="1">
          <a:blip r:embed="rId5">
            <a:extLst>
              <a:ext uri="{28A0092B-C50C-407E-A947-70E740481C1C}">
                <a14:useLocalDpi xmlns:a14="http://schemas.microsoft.com/office/drawing/2010/main" val="0"/>
              </a:ext>
            </a:extLst>
          </a:blip>
          <a:srcRect l="-1005" r="2904"/>
          <a:stretch/>
        </p:blipFill>
        <p:spPr bwMode="auto">
          <a:xfrm>
            <a:off x="95251" y="2562493"/>
            <a:ext cx="2224932" cy="19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0147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8" name="Right Arrow 7"/>
          <p:cNvSpPr/>
          <p:nvPr/>
        </p:nvSpPr>
        <p:spPr>
          <a:xfrm>
            <a:off x="2342860" y="3247132"/>
            <a:ext cx="1098004" cy="540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solidFill>
                <a:prstClr val="white"/>
              </a:solidFill>
            </a:endParaRPr>
          </a:p>
        </p:txBody>
      </p:sp>
      <p:sp>
        <p:nvSpPr>
          <p:cNvPr id="12" name="Right Arrow 11"/>
          <p:cNvSpPr/>
          <p:nvPr/>
        </p:nvSpPr>
        <p:spPr>
          <a:xfrm>
            <a:off x="5675516" y="3247132"/>
            <a:ext cx="1098004" cy="540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solidFill>
                <a:prstClr val="white"/>
              </a:solidFill>
            </a:endParaRPr>
          </a:p>
        </p:txBody>
      </p:sp>
      <p:sp>
        <p:nvSpPr>
          <p:cNvPr id="6" name="TextBox 5"/>
          <p:cNvSpPr txBox="1"/>
          <p:nvPr/>
        </p:nvSpPr>
        <p:spPr>
          <a:xfrm>
            <a:off x="105584" y="4470211"/>
            <a:ext cx="2239900" cy="830997"/>
          </a:xfrm>
          <a:prstGeom prst="rect">
            <a:avLst/>
          </a:prstGeom>
          <a:noFill/>
        </p:spPr>
        <p:txBody>
          <a:bodyPr wrap="square" rtlCol="0">
            <a:spAutoFit/>
          </a:bodyPr>
          <a:lstStyle/>
          <a:p>
            <a:pPr algn="ctr"/>
            <a:r>
              <a:rPr lang="ga-IE" sz="2400" b="1">
                <a:solidFill>
                  <a:srgbClr val="FFFFFF"/>
                </a:solidFill>
                <a:latin typeface="Avenir Next"/>
              </a:rPr>
              <a:t>Gaschill Néarónach</a:t>
            </a:r>
          </a:p>
        </p:txBody>
      </p:sp>
      <p:sp>
        <p:nvSpPr>
          <p:cNvPr id="14" name="TextBox 13"/>
          <p:cNvSpPr txBox="1"/>
          <p:nvPr/>
        </p:nvSpPr>
        <p:spPr>
          <a:xfrm>
            <a:off x="3322376" y="4470211"/>
            <a:ext cx="2521764" cy="461665"/>
          </a:xfrm>
          <a:prstGeom prst="rect">
            <a:avLst/>
          </a:prstGeom>
          <a:noFill/>
        </p:spPr>
        <p:txBody>
          <a:bodyPr wrap="square" rtlCol="0">
            <a:spAutoFit/>
          </a:bodyPr>
          <a:lstStyle/>
          <a:p>
            <a:pPr algn="ctr"/>
            <a:r>
              <a:rPr lang="ga-IE" sz="2400" b="1">
                <a:solidFill>
                  <a:srgbClr val="FFFFFF"/>
                </a:solidFill>
                <a:latin typeface="Avenir Next"/>
              </a:rPr>
              <a:t>Néaraicít</a:t>
            </a:r>
          </a:p>
        </p:txBody>
      </p:sp>
      <p:sp>
        <p:nvSpPr>
          <p:cNvPr id="15" name="TextBox 14"/>
          <p:cNvSpPr txBox="1"/>
          <p:nvPr/>
        </p:nvSpPr>
        <p:spPr>
          <a:xfrm>
            <a:off x="6830953" y="4470211"/>
            <a:ext cx="2119614" cy="461665"/>
          </a:xfrm>
          <a:prstGeom prst="rect">
            <a:avLst/>
          </a:prstGeom>
          <a:noFill/>
        </p:spPr>
        <p:txBody>
          <a:bodyPr wrap="square" rtlCol="0">
            <a:spAutoFit/>
          </a:bodyPr>
          <a:lstStyle/>
          <a:p>
            <a:pPr algn="ctr"/>
            <a:r>
              <a:rPr lang="ga-IE" sz="2400" b="1">
                <a:solidFill>
                  <a:srgbClr val="FFFFFF"/>
                </a:solidFill>
                <a:latin typeface="Avenir Next"/>
              </a:rPr>
              <a:t>Néarón</a:t>
            </a:r>
          </a:p>
        </p:txBody>
      </p:sp>
      <p:sp>
        <p:nvSpPr>
          <p:cNvPr id="19" name="Title 1"/>
          <p:cNvSpPr>
            <a:spLocks noGrp="1"/>
          </p:cNvSpPr>
          <p:nvPr/>
        </p:nvSpPr>
        <p:spPr>
          <a:xfrm>
            <a:off x="354701" y="404664"/>
            <a:ext cx="8344272" cy="705908"/>
          </a:xfrm>
          <a:prstGeom prst="rect">
            <a:avLst/>
          </a:prstGeom>
        </p:spPr>
        <p:txBody>
          <a:bodyPr vert="horz" lIns="91440" tIns="45720" rIns="91440" bIns="45720" rtlCol="0" anchor="ctr">
            <a:noAutofit/>
            <a:scene3d>
              <a:camera prst="orthographicFront"/>
              <a:lightRig rig="threePt" dir="t"/>
            </a:scene3d>
            <a:sp3d extrusionH="57150" contourW="12700" prstMaterial="metal">
              <a:bevelT w="38100" h="38100"/>
              <a:contourClr>
                <a:schemeClr val="accent5">
                  <a:lumMod val="60000"/>
                  <a:lumOff val="4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ga-IE" sz="4800" b="1">
                <a:solidFill>
                  <a:srgbClr val="FFFFFF"/>
                </a:solidFill>
                <a:latin typeface="Avenir Next"/>
              </a:rPr>
              <a:t>Ginealach Néaróin</a:t>
            </a:r>
          </a:p>
        </p:txBody>
      </p:sp>
      <p:sp>
        <p:nvSpPr>
          <p:cNvPr id="2" name="Rectangle 1"/>
          <p:cNvSpPr/>
          <p:nvPr/>
        </p:nvSpPr>
        <p:spPr>
          <a:xfrm>
            <a:off x="467544" y="1373867"/>
            <a:ext cx="8231429" cy="830997"/>
          </a:xfrm>
          <a:prstGeom prst="rect">
            <a:avLst/>
          </a:prstGeom>
        </p:spPr>
        <p:txBody>
          <a:bodyPr wrap="square">
            <a:spAutoFit/>
          </a:bodyPr>
          <a:lstStyle/>
          <a:p>
            <a:pPr algn="just"/>
            <a:r>
              <a:rPr lang="ga-IE" sz="2400" dirty="0">
                <a:solidFill>
                  <a:srgbClr val="FFFFFF"/>
                </a:solidFill>
                <a:latin typeface="Avenir Next"/>
              </a:rPr>
              <a:t>Néarón = Cill a fhaigheann agus a tharchuireann eolas san inchinn</a:t>
            </a:r>
          </a:p>
        </p:txBody>
      </p:sp>
      <p:sp>
        <p:nvSpPr>
          <p:cNvPr id="18" name="Pentagon 17"/>
          <p:cNvSpPr/>
          <p:nvPr/>
        </p:nvSpPr>
        <p:spPr>
          <a:xfrm>
            <a:off x="1" y="5445224"/>
            <a:ext cx="9036496" cy="1412776"/>
          </a:xfrm>
          <a:prstGeom prst="homePlate">
            <a:avLst/>
          </a:prstGeom>
          <a:solidFill>
            <a:srgbClr val="FFFFFF">
              <a:alpha val="25098"/>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sp>
        <p:nvSpPr>
          <p:cNvPr id="20" name="TextBox 19"/>
          <p:cNvSpPr txBox="1"/>
          <p:nvPr/>
        </p:nvSpPr>
        <p:spPr>
          <a:xfrm>
            <a:off x="395536" y="5561364"/>
            <a:ext cx="3226654" cy="1107996"/>
          </a:xfrm>
          <a:prstGeom prst="rect">
            <a:avLst/>
          </a:prstGeom>
          <a:noFill/>
        </p:spPr>
        <p:txBody>
          <a:bodyPr wrap="square" rtlCol="0">
            <a:spAutoFit/>
            <a:scene3d>
              <a:camera prst="orthographicFront"/>
              <a:lightRig rig="threePt" dir="t"/>
            </a:scene3d>
            <a:sp3d extrusionH="57150" contourW="12700">
              <a:bevelT w="69850" h="38100"/>
              <a:bevelB w="38100" h="38100"/>
            </a:sp3d>
          </a:bodyPr>
          <a:lstStyle/>
          <a:p>
            <a:pPr>
              <a:spcAft>
                <a:spcPts val="1200"/>
              </a:spcAft>
            </a:pPr>
            <a:r>
              <a:rPr lang="ga-IE" sz="2800" b="1">
                <a:solidFill>
                  <a:srgbClr val="000090"/>
                </a:solidFill>
                <a:latin typeface="Avenir Next"/>
              </a:rPr>
              <a:t>↑</a:t>
            </a:r>
            <a:r>
              <a:rPr lang="ga-IE" sz="2400" b="1">
                <a:solidFill>
                  <a:srgbClr val="000090"/>
                </a:solidFill>
                <a:latin typeface="Avenir Next"/>
              </a:rPr>
              <a:t> Féin-athnuachan</a:t>
            </a:r>
          </a:p>
          <a:p>
            <a:pPr>
              <a:spcAft>
                <a:spcPts val="1200"/>
              </a:spcAft>
            </a:pPr>
            <a:r>
              <a:rPr lang="ga-IE" sz="2800" b="1">
                <a:solidFill>
                  <a:srgbClr val="000090"/>
                </a:solidFill>
                <a:latin typeface="Avenir Next"/>
              </a:rPr>
              <a:t>↓</a:t>
            </a:r>
            <a:r>
              <a:rPr lang="ga-IE" sz="2400" b="1">
                <a:solidFill>
                  <a:srgbClr val="000090"/>
                </a:solidFill>
                <a:latin typeface="Avenir Next"/>
              </a:rPr>
              <a:t> Difreáil</a:t>
            </a:r>
          </a:p>
        </p:txBody>
      </p:sp>
      <p:sp>
        <p:nvSpPr>
          <p:cNvPr id="22" name="TextBox 21"/>
          <p:cNvSpPr txBox="1"/>
          <p:nvPr/>
        </p:nvSpPr>
        <p:spPr>
          <a:xfrm>
            <a:off x="5494190" y="5561364"/>
            <a:ext cx="3242365" cy="1107996"/>
          </a:xfrm>
          <a:prstGeom prst="rect">
            <a:avLst/>
          </a:prstGeom>
          <a:noFill/>
        </p:spPr>
        <p:txBody>
          <a:bodyPr wrap="square" rtlCol="0">
            <a:spAutoFit/>
            <a:scene3d>
              <a:camera prst="orthographicFront"/>
              <a:lightRig rig="threePt" dir="t"/>
            </a:scene3d>
            <a:sp3d extrusionH="57150" contourW="12700">
              <a:bevelT w="69850" h="38100"/>
              <a:bevelB w="38100" h="38100"/>
            </a:sp3d>
          </a:bodyPr>
          <a:lstStyle/>
          <a:p>
            <a:pPr>
              <a:spcAft>
                <a:spcPts val="1200"/>
              </a:spcAft>
            </a:pPr>
            <a:r>
              <a:rPr lang="ga-IE" sz="2800" b="1">
                <a:solidFill>
                  <a:srgbClr val="000090"/>
                </a:solidFill>
                <a:latin typeface="Avenir Next"/>
              </a:rPr>
              <a:t>↓</a:t>
            </a:r>
            <a:r>
              <a:rPr lang="ga-IE" sz="2400" b="1">
                <a:solidFill>
                  <a:srgbClr val="000090"/>
                </a:solidFill>
                <a:latin typeface="Avenir Next"/>
              </a:rPr>
              <a:t> Féin-athnuachan</a:t>
            </a:r>
          </a:p>
          <a:p>
            <a:pPr>
              <a:spcAft>
                <a:spcPts val="1200"/>
              </a:spcAft>
            </a:pPr>
            <a:r>
              <a:rPr lang="ga-IE" sz="2800" b="1">
                <a:solidFill>
                  <a:srgbClr val="000090"/>
                </a:solidFill>
                <a:latin typeface="Avenir Next"/>
              </a:rPr>
              <a:t>↑</a:t>
            </a:r>
            <a:r>
              <a:rPr lang="ga-IE" sz="2400" b="1">
                <a:solidFill>
                  <a:srgbClr val="000090"/>
                </a:solidFill>
                <a:latin typeface="Avenir Next"/>
              </a:rPr>
              <a:t> Difreáil</a:t>
            </a:r>
          </a:p>
        </p:txBody>
      </p:sp>
      <p:pic>
        <p:nvPicPr>
          <p:cNvPr id="5122" name="Picture 3"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4846" y="2562211"/>
            <a:ext cx="1871829" cy="19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3622190" y="2562211"/>
            <a:ext cx="1872000" cy="1908921"/>
            <a:chOff x="3647258" y="2562211"/>
            <a:chExt cx="1872000" cy="1908921"/>
          </a:xfrm>
        </p:grpSpPr>
        <p:sp>
          <p:nvSpPr>
            <p:cNvPr id="3" name="Rectangle 2"/>
            <p:cNvSpPr/>
            <p:nvPr/>
          </p:nvSpPr>
          <p:spPr>
            <a:xfrm>
              <a:off x="3647258" y="2562211"/>
              <a:ext cx="1872000" cy="190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pic>
          <p:nvPicPr>
            <p:cNvPr id="5123" name="Picture 2"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0387" y="2563132"/>
              <a:ext cx="1424282" cy="19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4"/>
          <p:cNvGrpSpPr/>
          <p:nvPr/>
        </p:nvGrpSpPr>
        <p:grpSpPr>
          <a:xfrm>
            <a:off x="289534" y="2563132"/>
            <a:ext cx="1872000" cy="1908000"/>
            <a:chOff x="289534" y="2563132"/>
            <a:chExt cx="1872000" cy="1908000"/>
          </a:xfrm>
        </p:grpSpPr>
        <p:sp>
          <p:nvSpPr>
            <p:cNvPr id="21" name="Rectangle 20"/>
            <p:cNvSpPr/>
            <p:nvPr/>
          </p:nvSpPr>
          <p:spPr>
            <a:xfrm>
              <a:off x="289534" y="2563132"/>
              <a:ext cx="1872000" cy="190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pic>
          <p:nvPicPr>
            <p:cNvPr id="5124" name="Picture 1"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802" y="2563132"/>
              <a:ext cx="1319463" cy="19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73031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C0066"/>
        </a:solidFill>
        <a:effectLst/>
      </p:bgPr>
    </p:bg>
    <p:spTree>
      <p:nvGrpSpPr>
        <p:cNvPr id="1" name=""/>
        <p:cNvGrpSpPr/>
        <p:nvPr/>
      </p:nvGrpSpPr>
      <p:grpSpPr>
        <a:xfrm>
          <a:off x="0" y="0"/>
          <a:ext cx="0" cy="0"/>
          <a:chOff x="0" y="0"/>
          <a:chExt cx="0" cy="0"/>
        </a:xfrm>
      </p:grpSpPr>
      <p:sp>
        <p:nvSpPr>
          <p:cNvPr id="8" name="Right Arrow 7"/>
          <p:cNvSpPr/>
          <p:nvPr/>
        </p:nvSpPr>
        <p:spPr>
          <a:xfrm>
            <a:off x="2369738" y="3247132"/>
            <a:ext cx="1098004" cy="540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solidFill>
                <a:prstClr val="white"/>
              </a:solidFill>
            </a:endParaRPr>
          </a:p>
        </p:txBody>
      </p:sp>
      <p:sp>
        <p:nvSpPr>
          <p:cNvPr id="12" name="Right Arrow 11"/>
          <p:cNvSpPr/>
          <p:nvPr/>
        </p:nvSpPr>
        <p:spPr>
          <a:xfrm>
            <a:off x="5694180" y="3247132"/>
            <a:ext cx="1098004" cy="540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solidFill>
                <a:prstClr val="white"/>
              </a:solidFill>
            </a:endParaRPr>
          </a:p>
        </p:txBody>
      </p:sp>
      <p:sp>
        <p:nvSpPr>
          <p:cNvPr id="6" name="TextBox 5"/>
          <p:cNvSpPr txBox="1"/>
          <p:nvPr/>
        </p:nvSpPr>
        <p:spPr>
          <a:xfrm>
            <a:off x="119504" y="4470210"/>
            <a:ext cx="2239900" cy="830997"/>
          </a:xfrm>
          <a:prstGeom prst="rect">
            <a:avLst/>
          </a:prstGeom>
          <a:noFill/>
        </p:spPr>
        <p:txBody>
          <a:bodyPr wrap="square" rtlCol="0">
            <a:spAutoFit/>
          </a:bodyPr>
          <a:lstStyle/>
          <a:p>
            <a:pPr algn="ctr"/>
            <a:r>
              <a:rPr lang="ga-IE" sz="2400" b="1">
                <a:solidFill>
                  <a:srgbClr val="FFFFFF"/>
                </a:solidFill>
                <a:latin typeface="Avenir Next"/>
              </a:rPr>
              <a:t>Oistéablast Neamhbhuan</a:t>
            </a:r>
          </a:p>
        </p:txBody>
      </p:sp>
      <p:sp>
        <p:nvSpPr>
          <p:cNvPr id="14" name="TextBox 13"/>
          <p:cNvSpPr txBox="1"/>
          <p:nvPr/>
        </p:nvSpPr>
        <p:spPr>
          <a:xfrm>
            <a:off x="3320078" y="4470210"/>
            <a:ext cx="2521764" cy="461665"/>
          </a:xfrm>
          <a:prstGeom prst="rect">
            <a:avLst/>
          </a:prstGeom>
          <a:noFill/>
        </p:spPr>
        <p:txBody>
          <a:bodyPr wrap="square" rtlCol="0">
            <a:spAutoFit/>
          </a:bodyPr>
          <a:lstStyle/>
          <a:p>
            <a:pPr algn="ctr"/>
            <a:r>
              <a:rPr lang="ga-IE" sz="2400" b="1">
                <a:solidFill>
                  <a:srgbClr val="FFFFFF"/>
                </a:solidFill>
                <a:latin typeface="Avenir Next"/>
              </a:rPr>
              <a:t>Oistéablast</a:t>
            </a:r>
          </a:p>
        </p:txBody>
      </p:sp>
      <p:sp>
        <p:nvSpPr>
          <p:cNvPr id="15" name="TextBox 14"/>
          <p:cNvSpPr txBox="1"/>
          <p:nvPr/>
        </p:nvSpPr>
        <p:spPr>
          <a:xfrm>
            <a:off x="6844874" y="4470210"/>
            <a:ext cx="2119614" cy="461665"/>
          </a:xfrm>
          <a:prstGeom prst="rect">
            <a:avLst/>
          </a:prstGeom>
          <a:noFill/>
        </p:spPr>
        <p:txBody>
          <a:bodyPr wrap="square" rtlCol="0">
            <a:spAutoFit/>
          </a:bodyPr>
          <a:lstStyle/>
          <a:p>
            <a:pPr algn="ctr"/>
            <a:r>
              <a:rPr lang="ga-IE" sz="2400" b="1">
                <a:solidFill>
                  <a:srgbClr val="FFFFFF"/>
                </a:solidFill>
                <a:latin typeface="Avenir Next"/>
              </a:rPr>
              <a:t>Oistéicít</a:t>
            </a:r>
          </a:p>
        </p:txBody>
      </p:sp>
      <p:sp>
        <p:nvSpPr>
          <p:cNvPr id="19" name="Title 1"/>
          <p:cNvSpPr>
            <a:spLocks noGrp="1"/>
          </p:cNvSpPr>
          <p:nvPr/>
        </p:nvSpPr>
        <p:spPr>
          <a:xfrm>
            <a:off x="354701" y="404664"/>
            <a:ext cx="8344272" cy="705908"/>
          </a:xfrm>
          <a:prstGeom prst="rect">
            <a:avLst/>
          </a:prstGeom>
        </p:spPr>
        <p:txBody>
          <a:bodyPr vert="horz" lIns="91440" tIns="45720" rIns="91440" bIns="45720" rtlCol="0" anchor="ctr">
            <a:noAutofit/>
            <a:scene3d>
              <a:camera prst="orthographicFront"/>
              <a:lightRig rig="threePt" dir="t"/>
            </a:scene3d>
            <a:sp3d extrusionH="57150" contourW="12700" prstMaterial="metal">
              <a:bevelT w="38100" h="38100"/>
              <a:contourClr>
                <a:schemeClr val="accent5">
                  <a:lumMod val="60000"/>
                  <a:lumOff val="4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ga-IE" sz="4800" b="1">
                <a:solidFill>
                  <a:srgbClr val="FFFFFF"/>
                </a:solidFill>
                <a:latin typeface="Avenir Next"/>
              </a:rPr>
              <a:t>Ginealach Cnáimhe</a:t>
            </a:r>
          </a:p>
        </p:txBody>
      </p:sp>
      <p:sp>
        <p:nvSpPr>
          <p:cNvPr id="2" name="Rectangle 1"/>
          <p:cNvSpPr/>
          <p:nvPr/>
        </p:nvSpPr>
        <p:spPr>
          <a:xfrm>
            <a:off x="467544" y="1373867"/>
            <a:ext cx="8231429" cy="830997"/>
          </a:xfrm>
          <a:prstGeom prst="rect">
            <a:avLst/>
          </a:prstGeom>
        </p:spPr>
        <p:txBody>
          <a:bodyPr wrap="square">
            <a:spAutoFit/>
          </a:bodyPr>
          <a:lstStyle/>
          <a:p>
            <a:pPr algn="just"/>
            <a:r>
              <a:rPr lang="ga-IE" sz="2400" dirty="0">
                <a:solidFill>
                  <a:srgbClr val="FFFFFF"/>
                </a:solidFill>
                <a:latin typeface="Avenir Next"/>
              </a:rPr>
              <a:t>Cnámh = Fíochán beo ina bhfuil fuileadáin agus cealla a chuireann ar a chumas fás agus é féin a dheisiú</a:t>
            </a:r>
          </a:p>
        </p:txBody>
      </p:sp>
      <p:sp>
        <p:nvSpPr>
          <p:cNvPr id="18" name="Pentagon 17"/>
          <p:cNvSpPr/>
          <p:nvPr/>
        </p:nvSpPr>
        <p:spPr>
          <a:xfrm>
            <a:off x="1" y="5445224"/>
            <a:ext cx="9036496" cy="1412776"/>
          </a:xfrm>
          <a:prstGeom prst="homePlate">
            <a:avLst/>
          </a:prstGeom>
          <a:solidFill>
            <a:srgbClr val="FFFFFF">
              <a:alpha val="25098"/>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sp>
        <p:nvSpPr>
          <p:cNvPr id="20" name="TextBox 19"/>
          <p:cNvSpPr txBox="1"/>
          <p:nvPr/>
        </p:nvSpPr>
        <p:spPr>
          <a:xfrm>
            <a:off x="395536" y="5561364"/>
            <a:ext cx="3312368" cy="1107996"/>
          </a:xfrm>
          <a:prstGeom prst="rect">
            <a:avLst/>
          </a:prstGeom>
          <a:noFill/>
        </p:spPr>
        <p:txBody>
          <a:bodyPr wrap="square" rtlCol="0">
            <a:spAutoFit/>
            <a:scene3d>
              <a:camera prst="orthographicFront"/>
              <a:lightRig rig="threePt" dir="t"/>
            </a:scene3d>
            <a:sp3d extrusionH="57150" contourW="12700">
              <a:bevelT w="69850" h="38100"/>
              <a:bevelB w="38100" h="38100"/>
            </a:sp3d>
          </a:bodyPr>
          <a:lstStyle/>
          <a:p>
            <a:pPr>
              <a:spcAft>
                <a:spcPts val="1200"/>
              </a:spcAft>
            </a:pPr>
            <a:r>
              <a:rPr lang="ga-IE" sz="2800" b="1">
                <a:solidFill>
                  <a:srgbClr val="000090"/>
                </a:solidFill>
                <a:latin typeface="Avenir Next"/>
              </a:rPr>
              <a:t>↑</a:t>
            </a:r>
            <a:r>
              <a:rPr lang="ga-IE" sz="2400" b="1">
                <a:solidFill>
                  <a:srgbClr val="000090"/>
                </a:solidFill>
                <a:latin typeface="Avenir Next"/>
              </a:rPr>
              <a:t> Féin-athnuachan</a:t>
            </a:r>
          </a:p>
          <a:p>
            <a:pPr>
              <a:spcAft>
                <a:spcPts val="1200"/>
              </a:spcAft>
            </a:pPr>
            <a:r>
              <a:rPr lang="ga-IE" sz="2800" b="1">
                <a:solidFill>
                  <a:srgbClr val="000090"/>
                </a:solidFill>
                <a:latin typeface="Avenir Next"/>
              </a:rPr>
              <a:t>↓</a:t>
            </a:r>
            <a:r>
              <a:rPr lang="ga-IE" sz="2400" b="1">
                <a:solidFill>
                  <a:srgbClr val="000090"/>
                </a:solidFill>
                <a:latin typeface="Avenir Next"/>
              </a:rPr>
              <a:t> Difreáil</a:t>
            </a:r>
          </a:p>
        </p:txBody>
      </p:sp>
      <p:sp>
        <p:nvSpPr>
          <p:cNvPr id="22" name="TextBox 21"/>
          <p:cNvSpPr txBox="1"/>
          <p:nvPr/>
        </p:nvSpPr>
        <p:spPr>
          <a:xfrm>
            <a:off x="5580112" y="5561364"/>
            <a:ext cx="3156443" cy="1107996"/>
          </a:xfrm>
          <a:prstGeom prst="rect">
            <a:avLst/>
          </a:prstGeom>
          <a:noFill/>
        </p:spPr>
        <p:txBody>
          <a:bodyPr wrap="square" rtlCol="0">
            <a:spAutoFit/>
            <a:scene3d>
              <a:camera prst="orthographicFront"/>
              <a:lightRig rig="threePt" dir="t"/>
            </a:scene3d>
            <a:sp3d extrusionH="57150" contourW="12700">
              <a:bevelT w="69850" h="38100"/>
              <a:bevelB w="38100" h="38100"/>
            </a:sp3d>
          </a:bodyPr>
          <a:lstStyle/>
          <a:p>
            <a:pPr>
              <a:spcAft>
                <a:spcPts val="1200"/>
              </a:spcAft>
            </a:pPr>
            <a:r>
              <a:rPr lang="ga-IE" sz="2800" b="1">
                <a:solidFill>
                  <a:srgbClr val="000090"/>
                </a:solidFill>
                <a:latin typeface="Avenir Next"/>
              </a:rPr>
              <a:t>↓</a:t>
            </a:r>
            <a:r>
              <a:rPr lang="ga-IE" sz="2400" b="1">
                <a:solidFill>
                  <a:srgbClr val="000090"/>
                </a:solidFill>
                <a:latin typeface="Avenir Next"/>
              </a:rPr>
              <a:t> Féin-athnuachan</a:t>
            </a:r>
          </a:p>
          <a:p>
            <a:pPr>
              <a:spcAft>
                <a:spcPts val="1200"/>
              </a:spcAft>
            </a:pPr>
            <a:r>
              <a:rPr lang="ga-IE" sz="2800" b="1">
                <a:solidFill>
                  <a:srgbClr val="000090"/>
                </a:solidFill>
                <a:latin typeface="Avenir Next"/>
              </a:rPr>
              <a:t>↑</a:t>
            </a:r>
            <a:r>
              <a:rPr lang="ga-IE" sz="2400" b="1">
                <a:solidFill>
                  <a:srgbClr val="000090"/>
                </a:solidFill>
                <a:latin typeface="Avenir Next"/>
              </a:rPr>
              <a:t> Difreáil</a:t>
            </a:r>
          </a:p>
        </p:txBody>
      </p:sp>
      <p:pic>
        <p:nvPicPr>
          <p:cNvPr id="6146" name="Picture 3"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0204" y="2563132"/>
            <a:ext cx="1488953" cy="19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3835761" y="2563132"/>
            <a:ext cx="1490400" cy="1908000"/>
            <a:chOff x="3838058" y="2563132"/>
            <a:chExt cx="1490400" cy="1908000"/>
          </a:xfrm>
        </p:grpSpPr>
        <p:sp>
          <p:nvSpPr>
            <p:cNvPr id="3" name="Rectangle 2"/>
            <p:cNvSpPr/>
            <p:nvPr/>
          </p:nvSpPr>
          <p:spPr>
            <a:xfrm>
              <a:off x="3838058" y="2563132"/>
              <a:ext cx="1490400" cy="190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pic>
          <p:nvPicPr>
            <p:cNvPr id="6147" name="Picture 2"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2649" y="2563132"/>
              <a:ext cx="1281217" cy="19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8"/>
          <p:cNvGrpSpPr/>
          <p:nvPr/>
        </p:nvGrpSpPr>
        <p:grpSpPr>
          <a:xfrm>
            <a:off x="477190" y="2562211"/>
            <a:ext cx="1524529" cy="1908921"/>
            <a:chOff x="463269" y="2562211"/>
            <a:chExt cx="1524529" cy="1908921"/>
          </a:xfrm>
        </p:grpSpPr>
        <p:sp>
          <p:nvSpPr>
            <p:cNvPr id="21" name="Rectangle 20"/>
            <p:cNvSpPr/>
            <p:nvPr/>
          </p:nvSpPr>
          <p:spPr>
            <a:xfrm>
              <a:off x="480334" y="2563132"/>
              <a:ext cx="1490400" cy="190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pic>
          <p:nvPicPr>
            <p:cNvPr id="6148" name="Picture 1"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269" y="2562211"/>
              <a:ext cx="1524529" cy="19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80387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06C97"/>
        </a:solidFill>
        <a:effectLst/>
      </p:bgPr>
    </p:bg>
    <p:spTree>
      <p:nvGrpSpPr>
        <p:cNvPr id="1" name=""/>
        <p:cNvGrpSpPr/>
        <p:nvPr/>
      </p:nvGrpSpPr>
      <p:grpSpPr>
        <a:xfrm>
          <a:off x="0" y="0"/>
          <a:ext cx="0" cy="0"/>
          <a:chOff x="0" y="0"/>
          <a:chExt cx="0" cy="0"/>
        </a:xfrm>
      </p:grpSpPr>
      <p:sp>
        <p:nvSpPr>
          <p:cNvPr id="2" name="Title 2"/>
          <p:cNvSpPr>
            <a:spLocks noGrp="1"/>
          </p:cNvSpPr>
          <p:nvPr/>
        </p:nvSpPr>
        <p:spPr>
          <a:xfrm>
            <a:off x="179512" y="476672"/>
            <a:ext cx="4896544" cy="1143000"/>
          </a:xfrm>
          <a:prstGeom prst="rect">
            <a:avLst/>
          </a:prstGeom>
        </p:spPr>
        <p:txBody>
          <a:bodyPr vert="horz" lIns="91440" tIns="45720" rIns="91440" bIns="45720" rtlCol="0" anchor="ctr">
            <a:normAutofit fontScale="55000" lnSpcReduction="20000"/>
            <a:scene3d>
              <a:camera prst="orthographicFront"/>
              <a:lightRig rig="chilly" dir="t"/>
            </a:scene3d>
            <a:sp3d extrusionH="57150" contourW="12700" prstMaterial="plastic">
              <a:bevelT w="114300" h="69850" prst="riblet"/>
              <a:bevelB h="38100" prst="riblet"/>
              <a:contourClr>
                <a:schemeClr val="accent4">
                  <a:lumMod val="60000"/>
                  <a:lumOff val="4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ga-IE" sz="5400" b="1">
                <a:ln>
                  <a:solidFill>
                    <a:srgbClr val="2A2035"/>
                  </a:solidFill>
                </a:ln>
                <a:solidFill>
                  <a:srgbClr val="2A2035"/>
                </a:solidFill>
                <a:effectLst>
                  <a:glow rad="38100">
                    <a:srgbClr val="FF6600">
                      <a:alpha val="75000"/>
                    </a:srgbClr>
                  </a:glow>
                </a:effectLst>
                <a:latin typeface="Avenir Next"/>
              </a:rPr>
              <a:t>Gníomhaíocht 1:</a:t>
            </a:r>
          </a:p>
          <a:p>
            <a:r>
              <a:rPr lang="ga-IE" sz="5400" b="1">
                <a:ln>
                  <a:solidFill>
                    <a:srgbClr val="2A2035"/>
                  </a:solidFill>
                </a:ln>
                <a:solidFill>
                  <a:srgbClr val="2A2035"/>
                </a:solidFill>
                <a:effectLst>
                  <a:glow rad="38100">
                    <a:srgbClr val="FF6600">
                      <a:alpha val="75000"/>
                    </a:srgbClr>
                  </a:glow>
                </a:effectLst>
                <a:latin typeface="Avenir Next"/>
              </a:rPr>
              <a:t>Mar a bheadh "Cé thú féin"</a:t>
            </a:r>
          </a:p>
        </p:txBody>
      </p:sp>
      <p:graphicFrame>
        <p:nvGraphicFramePr>
          <p:cNvPr id="14" name="Diagram 13"/>
          <p:cNvGraphicFramePr/>
          <p:nvPr>
            <p:extLst>
              <p:ext uri="{D42A27DB-BD31-4B8C-83A1-F6EECF244321}">
                <p14:modId xmlns:p14="http://schemas.microsoft.com/office/powerpoint/2010/main" val="1312521000"/>
              </p:ext>
            </p:extLst>
          </p:nvPr>
        </p:nvGraphicFramePr>
        <p:xfrm>
          <a:off x="5181600" y="0"/>
          <a:ext cx="3733800" cy="670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A07D82DB-CEA7-4644-8ED3-502EDEC60474}"/>
              </a:ext>
            </a:extLst>
          </p:cNvPr>
          <p:cNvPicPr>
            <a:picLocks noChangeAspect="1"/>
          </p:cNvPicPr>
          <p:nvPr/>
        </p:nvPicPr>
        <p:blipFill>
          <a:blip r:embed="rId7"/>
          <a:stretch>
            <a:fillRect/>
          </a:stretch>
        </p:blipFill>
        <p:spPr>
          <a:xfrm>
            <a:off x="1117861" y="1619672"/>
            <a:ext cx="3019846" cy="4201111"/>
          </a:xfrm>
          <a:prstGeom prst="rect">
            <a:avLst/>
          </a:prstGeom>
        </p:spPr>
      </p:pic>
    </p:spTree>
    <p:extLst>
      <p:ext uri="{BB962C8B-B14F-4D97-AF65-F5344CB8AC3E}">
        <p14:creationId xmlns:p14="http://schemas.microsoft.com/office/powerpoint/2010/main" val="314743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8A120AD0-EF28-2344-8717-FBB190CC186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graphicEl>
                                              <a:dgm id="{C2034ECE-0A50-0E41-A986-9C854622358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graphicEl>
                                              <a:dgm id="{F257238D-BA36-C34C-B84D-83CFA5B214A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graphicEl>
                                              <a:dgm id="{935839D9-CEFF-D04E-92D0-AF9AE0A6C48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graphicEl>
                                              <a:dgm id="{A9C1176C-090C-7F48-8AC0-4C57C1EEC42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06C97"/>
        </a:solidFill>
        <a:effectLst/>
      </p:bgPr>
    </p:bg>
    <p:spTree>
      <p:nvGrpSpPr>
        <p:cNvPr id="1" name=""/>
        <p:cNvGrpSpPr/>
        <p:nvPr/>
      </p:nvGrpSpPr>
      <p:grpSpPr>
        <a:xfrm>
          <a:off x="0" y="0"/>
          <a:ext cx="0" cy="0"/>
          <a:chOff x="0" y="0"/>
          <a:chExt cx="0" cy="0"/>
        </a:xfrm>
      </p:grpSpPr>
      <p:sp>
        <p:nvSpPr>
          <p:cNvPr id="2" name="Title 2"/>
          <p:cNvSpPr>
            <a:spLocks noGrp="1"/>
          </p:cNvSpPr>
          <p:nvPr/>
        </p:nvSpPr>
        <p:spPr>
          <a:xfrm>
            <a:off x="179512" y="476672"/>
            <a:ext cx="4896544" cy="1143000"/>
          </a:xfrm>
          <a:prstGeom prst="rect">
            <a:avLst/>
          </a:prstGeom>
        </p:spPr>
        <p:txBody>
          <a:bodyPr vert="horz" lIns="91440" tIns="45720" rIns="91440" bIns="45720" rtlCol="0" anchor="ctr">
            <a:normAutofit fontScale="55000" lnSpcReduction="20000"/>
            <a:scene3d>
              <a:camera prst="orthographicFront"/>
              <a:lightRig rig="chilly" dir="t"/>
            </a:scene3d>
            <a:sp3d extrusionH="57150" contourW="12700" prstMaterial="plastic">
              <a:bevelT w="114300" h="69850" prst="riblet"/>
              <a:bevelB h="38100" prst="riblet"/>
              <a:contourClr>
                <a:schemeClr val="accent4">
                  <a:lumMod val="60000"/>
                  <a:lumOff val="4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ga-IE" sz="5400" b="1">
                <a:ln>
                  <a:solidFill>
                    <a:srgbClr val="2A2035"/>
                  </a:solidFill>
                </a:ln>
                <a:solidFill>
                  <a:srgbClr val="2A2035"/>
                </a:solidFill>
                <a:effectLst>
                  <a:glow rad="38100">
                    <a:srgbClr val="FF6600">
                      <a:alpha val="75000"/>
                    </a:srgbClr>
                  </a:glow>
                </a:effectLst>
                <a:latin typeface="Avenir Next"/>
              </a:rPr>
              <a:t>Gníomhaíocht 2:</a:t>
            </a:r>
          </a:p>
          <a:p>
            <a:pPr algn="ctr"/>
            <a:r>
              <a:rPr lang="ga-IE" sz="5400" b="1">
                <a:ln>
                  <a:solidFill>
                    <a:srgbClr val="2A2035"/>
                  </a:solidFill>
                </a:ln>
                <a:solidFill>
                  <a:srgbClr val="2A2035"/>
                </a:solidFill>
                <a:effectLst>
                  <a:glow rad="38100">
                    <a:srgbClr val="FF6600">
                      <a:alpha val="75000"/>
                    </a:srgbClr>
                  </a:glow>
                </a:effectLst>
                <a:latin typeface="Avenir Next"/>
              </a:rPr>
              <a:t>Mar a bheadh "Ord Fiúntais"</a:t>
            </a:r>
          </a:p>
        </p:txBody>
      </p:sp>
      <p:graphicFrame>
        <p:nvGraphicFramePr>
          <p:cNvPr id="14" name="Diagram 13"/>
          <p:cNvGraphicFramePr/>
          <p:nvPr>
            <p:extLst>
              <p:ext uri="{D42A27DB-BD31-4B8C-83A1-F6EECF244321}">
                <p14:modId xmlns:p14="http://schemas.microsoft.com/office/powerpoint/2010/main" val="1438911266"/>
              </p:ext>
            </p:extLst>
          </p:nvPr>
        </p:nvGraphicFramePr>
        <p:xfrm>
          <a:off x="5181600" y="0"/>
          <a:ext cx="3733800" cy="670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FD33C7C6-D9BB-4B53-9CB9-DCA13B644F5F}"/>
              </a:ext>
            </a:extLst>
          </p:cNvPr>
          <p:cNvPicPr>
            <a:picLocks noChangeAspect="1"/>
          </p:cNvPicPr>
          <p:nvPr/>
        </p:nvPicPr>
        <p:blipFill>
          <a:blip r:embed="rId7"/>
          <a:stretch>
            <a:fillRect/>
          </a:stretch>
        </p:blipFill>
        <p:spPr>
          <a:xfrm>
            <a:off x="1117861" y="1619672"/>
            <a:ext cx="3019846" cy="42011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8A120AD0-EF28-2344-8717-FBB190CC186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graphicEl>
                                              <a:dgm id="{C2034ECE-0A50-0E41-A986-9C854622358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graphicEl>
                                              <a:dgm id="{F257238D-BA36-C34C-B84D-83CFA5B214A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graphicEl>
                                              <a:dgm id="{935839D9-CEFF-D04E-92D0-AF9AE0A6C48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graphicEl>
                                              <a:dgm id="{A9C1176C-090C-7F48-8AC0-4C57C1EEC42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706C97"/>
        </a:solidFill>
        <a:effectLst/>
      </p:bgPr>
    </p:bg>
    <p:spTree>
      <p:nvGrpSpPr>
        <p:cNvPr id="1" name=""/>
        <p:cNvGrpSpPr/>
        <p:nvPr/>
      </p:nvGrpSpPr>
      <p:grpSpPr>
        <a:xfrm>
          <a:off x="0" y="0"/>
          <a:ext cx="0" cy="0"/>
          <a:chOff x="0" y="0"/>
          <a:chExt cx="0" cy="0"/>
        </a:xfrm>
      </p:grpSpPr>
      <p:sp>
        <p:nvSpPr>
          <p:cNvPr id="2" name="Title 2"/>
          <p:cNvSpPr>
            <a:spLocks noGrp="1"/>
          </p:cNvSpPr>
          <p:nvPr/>
        </p:nvSpPr>
        <p:spPr>
          <a:xfrm>
            <a:off x="179512" y="476672"/>
            <a:ext cx="4896544" cy="1143000"/>
          </a:xfrm>
          <a:prstGeom prst="rect">
            <a:avLst/>
          </a:prstGeom>
        </p:spPr>
        <p:txBody>
          <a:bodyPr vert="horz" lIns="91440" tIns="45720" rIns="91440" bIns="45720" rtlCol="0" anchor="ctr">
            <a:normAutofit fontScale="55000" lnSpcReduction="20000"/>
            <a:scene3d>
              <a:camera prst="orthographicFront"/>
              <a:lightRig rig="chilly" dir="t"/>
            </a:scene3d>
            <a:sp3d extrusionH="57150" contourW="12700" prstMaterial="plastic">
              <a:bevelT w="114300" h="69850" prst="riblet"/>
              <a:bevelB h="38100" prst="riblet"/>
              <a:contourClr>
                <a:schemeClr val="accent4">
                  <a:lumMod val="60000"/>
                  <a:lumOff val="4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ga-IE" sz="5400" b="1">
                <a:ln>
                  <a:solidFill>
                    <a:srgbClr val="2A2035"/>
                  </a:solidFill>
                </a:ln>
                <a:solidFill>
                  <a:srgbClr val="2A2035"/>
                </a:solidFill>
                <a:effectLst>
                  <a:glow rad="38100">
                    <a:srgbClr val="FF6600">
                      <a:alpha val="75000"/>
                    </a:srgbClr>
                  </a:glow>
                </a:effectLst>
                <a:latin typeface="Avenir Next"/>
              </a:rPr>
              <a:t>Gníomhaíocht 2:</a:t>
            </a:r>
          </a:p>
          <a:p>
            <a:r>
              <a:rPr lang="ga-IE" sz="5400" b="1">
                <a:ln>
                  <a:solidFill>
                    <a:srgbClr val="2A2035"/>
                  </a:solidFill>
                </a:ln>
                <a:solidFill>
                  <a:srgbClr val="2A2035"/>
                </a:solidFill>
                <a:effectLst>
                  <a:glow rad="38100">
                    <a:srgbClr val="FF6600">
                      <a:alpha val="75000"/>
                    </a:srgbClr>
                  </a:glow>
                </a:effectLst>
                <a:latin typeface="Avenir Next"/>
              </a:rPr>
              <a:t>Mar a bheadh "Ord Fiúntais"</a:t>
            </a:r>
          </a:p>
        </p:txBody>
      </p:sp>
      <p:graphicFrame>
        <p:nvGraphicFramePr>
          <p:cNvPr id="14" name="Diagram 13"/>
          <p:cNvGraphicFramePr/>
          <p:nvPr>
            <p:extLst>
              <p:ext uri="{D42A27DB-BD31-4B8C-83A1-F6EECF244321}">
                <p14:modId xmlns:p14="http://schemas.microsoft.com/office/powerpoint/2010/main" val="533962064"/>
              </p:ext>
            </p:extLst>
          </p:nvPr>
        </p:nvGraphicFramePr>
        <p:xfrm>
          <a:off x="5181600" y="0"/>
          <a:ext cx="3733800" cy="670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CB476ABD-EF50-4B33-8A00-4546FBD44688}"/>
              </a:ext>
            </a:extLst>
          </p:cNvPr>
          <p:cNvPicPr>
            <a:picLocks noChangeAspect="1"/>
          </p:cNvPicPr>
          <p:nvPr/>
        </p:nvPicPr>
        <p:blipFill>
          <a:blip r:embed="rId7"/>
          <a:stretch>
            <a:fillRect/>
          </a:stretch>
        </p:blipFill>
        <p:spPr>
          <a:xfrm>
            <a:off x="1117861" y="1619672"/>
            <a:ext cx="3019846" cy="4201111"/>
          </a:xfrm>
          <a:prstGeom prst="rect">
            <a:avLst/>
          </a:prstGeom>
        </p:spPr>
      </p:pic>
    </p:spTree>
    <p:extLst>
      <p:ext uri="{BB962C8B-B14F-4D97-AF65-F5344CB8AC3E}">
        <p14:creationId xmlns:p14="http://schemas.microsoft.com/office/powerpoint/2010/main" val="123038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8A120AD0-EF28-2344-8717-FBB190CC186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graphicEl>
                                              <a:dgm id="{C2034ECE-0A50-0E41-A986-9C854622358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graphicEl>
                                              <a:dgm id="{F257238D-BA36-C34C-B84D-83CFA5B214A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graphicEl>
                                              <a:dgm id="{935839D9-CEFF-D04E-92D0-AF9AE0A6C48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graphicEl>
                                              <a:dgm id="{A9C1176C-090C-7F48-8AC0-4C57C1EEC42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800" y="404664"/>
            <a:ext cx="8640000" cy="2664296"/>
          </a:xfrm>
          <a:prstGeom prst="roundRect">
            <a:avLst/>
          </a:prstGeom>
          <a:solidFill>
            <a:schemeClr val="accent5">
              <a:lumMod val="75000"/>
            </a:schemeClr>
          </a:solidFill>
          <a:ln>
            <a:solidFill>
              <a:schemeClr val="accent1">
                <a:shade val="95000"/>
                <a:satMod val="105000"/>
                <a:alpha val="0"/>
              </a:schemeClr>
            </a:solidFill>
          </a:ln>
          <a:effectLst>
            <a:glow rad="304800">
              <a:srgbClr val="FFFF00">
                <a:alpha val="53000"/>
              </a:srgbClr>
            </a:glow>
            <a:outerShdw blurRad="40000" dist="23000" dir="5400000" sx="104000" sy="104000" rotWithShape="0">
              <a:srgbClr val="000000">
                <a:alpha val="36000"/>
              </a:srgbClr>
            </a:outerShdw>
          </a:effectLst>
          <a:scene3d>
            <a:camera prst="orthographicFront"/>
            <a:lightRig rig="threePt" dir="t"/>
          </a:scene3d>
          <a:sp3d contourW="12700" prstMaterial="plastic">
            <a:bevelT w="139700" h="139700"/>
            <a:bevelB w="146050" h="152400"/>
            <a:contourClr>
              <a:srgbClr val="FD66FE"/>
            </a:contourClr>
          </a:sp3d>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82550" indent="0">
              <a:buNone/>
            </a:pPr>
            <a:endParaRPr lang="en-US" altLang="en-US" sz="2200" b="1" dirty="0">
              <a:solidFill>
                <a:schemeClr val="bg1"/>
              </a:solidFill>
              <a:latin typeface="Avenir Next"/>
              <a:cs typeface="Arial" panose="020B0604020202020204" pitchFamily="34" charset="0"/>
            </a:endParaRPr>
          </a:p>
          <a:p>
            <a:pPr marL="82550" indent="0">
              <a:buNone/>
            </a:pPr>
            <a:endParaRPr lang="en-US" altLang="en-US" sz="2200" b="1" dirty="0">
              <a:solidFill>
                <a:schemeClr val="bg1"/>
              </a:solidFill>
              <a:latin typeface="Avenir Next"/>
              <a:cs typeface="Arial" panose="020B0604020202020204" pitchFamily="34" charset="0"/>
            </a:endParaRPr>
          </a:p>
          <a:p>
            <a:pPr marL="82550" indent="0">
              <a:buNone/>
            </a:pPr>
            <a:r>
              <a:rPr lang="ga-IE" sz="2200" b="1">
                <a:solidFill>
                  <a:schemeClr val="tx1"/>
                </a:solidFill>
                <a:latin typeface="Avenir Next"/>
                <a:cs typeface="Arial" panose="020B0604020202020204" pitchFamily="34" charset="0"/>
              </a:rPr>
              <a:t>Tagairtí:</a:t>
            </a:r>
          </a:p>
          <a:p>
            <a:pPr marL="425450" indent="-342900">
              <a:buFont typeface="+mj-lt"/>
              <a:buAutoNum type="arabicPeriod"/>
            </a:pPr>
            <a:r>
              <a:rPr lang="ga-IE" sz="2200">
                <a:solidFill>
                  <a:schemeClr val="tx1"/>
                </a:solidFill>
                <a:latin typeface="Avenir Next"/>
              </a:rPr>
              <a:t>Bradshaw </a:t>
            </a:r>
            <a:r>
              <a:rPr lang="ga-IE" sz="2200" i="1">
                <a:solidFill>
                  <a:schemeClr val="tx1"/>
                </a:solidFill>
                <a:latin typeface="Avenir Next"/>
              </a:rPr>
              <a:t>et al</a:t>
            </a:r>
            <a:r>
              <a:rPr lang="ga-IE" sz="2200">
                <a:solidFill>
                  <a:schemeClr val="tx1"/>
                </a:solidFill>
                <a:latin typeface="Avenir Next"/>
              </a:rPr>
              <a:t>., eLife 2015;4e05506</a:t>
            </a:r>
          </a:p>
          <a:p>
            <a:pPr marL="425450" indent="-342900">
              <a:buFont typeface="+mj-lt"/>
              <a:buAutoNum type="arabicPeriod"/>
            </a:pPr>
            <a:r>
              <a:rPr lang="ga-IE" sz="2200">
                <a:solidFill>
                  <a:schemeClr val="tx1"/>
                </a:solidFill>
                <a:latin typeface="Avenir Next"/>
              </a:rPr>
              <a:t>commons.wikimedia.org</a:t>
            </a:r>
          </a:p>
          <a:p>
            <a:pPr marL="425450" indent="-342900">
              <a:buFont typeface="+mj-lt"/>
              <a:buAutoNum type="arabicPeriod"/>
            </a:pPr>
            <a:r>
              <a:rPr lang="ga-IE" sz="2200">
                <a:solidFill>
                  <a:schemeClr val="tx1"/>
                </a:solidFill>
                <a:latin typeface="Avenir Next"/>
              </a:rPr>
              <a:t>pixabay.com</a:t>
            </a:r>
          </a:p>
          <a:p>
            <a:pPr marL="425450" indent="-342900">
              <a:buFont typeface="+mj-lt"/>
              <a:buAutoNum type="arabicPeriod"/>
            </a:pPr>
            <a:r>
              <a:rPr lang="ga-IE" sz="2200">
                <a:solidFill>
                  <a:schemeClr val="tx1"/>
                </a:solidFill>
                <a:latin typeface="Avenir Next"/>
              </a:rPr>
              <a:t>goo.gl/images/aFplMG</a:t>
            </a:r>
          </a:p>
          <a:p>
            <a:pPr marL="425450" indent="-342900">
              <a:buFont typeface="+mj-lt"/>
              <a:buAutoNum type="arabicPeriod"/>
            </a:pPr>
            <a:r>
              <a:rPr lang="ga-IE" sz="2200">
                <a:solidFill>
                  <a:schemeClr val="tx1"/>
                </a:solidFill>
                <a:latin typeface="Avenir Next"/>
              </a:rPr>
              <a:t>goo.gl/images/CbYRk5</a:t>
            </a:r>
          </a:p>
          <a:p>
            <a:pPr marL="425450" indent="-342900">
              <a:buFont typeface="+mj-lt"/>
              <a:buAutoNum type="arabicPeriod"/>
            </a:pPr>
            <a:r>
              <a:rPr lang="ga-IE" sz="2200">
                <a:solidFill>
                  <a:schemeClr val="tx1"/>
                </a:solidFill>
                <a:latin typeface="Avenir Next"/>
              </a:rPr>
              <a:t>try.stem-kine.com/lf-1/</a:t>
            </a:r>
          </a:p>
          <a:p>
            <a:pPr marL="425450" indent="-342900">
              <a:buFont typeface="+mj-lt"/>
              <a:buAutoNum type="arabicPeriod"/>
            </a:pPr>
            <a:endParaRPr lang="en-US" altLang="en-US" sz="2200" dirty="0">
              <a:solidFill>
                <a:schemeClr val="tx1"/>
              </a:solidFill>
              <a:latin typeface="Avenir Next"/>
            </a:endParaRPr>
          </a:p>
          <a:p>
            <a:pPr marL="425450" indent="-342900">
              <a:buFont typeface="+mj-lt"/>
              <a:buAutoNum type="arabicPeriod"/>
            </a:pPr>
            <a:endParaRPr lang="en-US" altLang="en-US" sz="2200" dirty="0">
              <a:solidFill>
                <a:schemeClr val="tx1"/>
              </a:solidFill>
              <a:latin typeface="Avenir Next"/>
            </a:endParaRPr>
          </a:p>
        </p:txBody>
      </p:sp>
      <p:sp>
        <p:nvSpPr>
          <p:cNvPr id="3" name="Rounded Rectangle 2"/>
          <p:cNvSpPr/>
          <p:nvPr/>
        </p:nvSpPr>
        <p:spPr>
          <a:xfrm>
            <a:off x="324488" y="3429000"/>
            <a:ext cx="8640000" cy="3096344"/>
          </a:xfrm>
          <a:prstGeom prst="roundRect">
            <a:avLst/>
          </a:prstGeom>
          <a:solidFill>
            <a:schemeClr val="bg2">
              <a:lumMod val="50000"/>
            </a:schemeClr>
          </a:solidFill>
          <a:ln>
            <a:solidFill>
              <a:schemeClr val="accent1">
                <a:shade val="95000"/>
                <a:satMod val="105000"/>
                <a:alpha val="0"/>
              </a:schemeClr>
            </a:solidFill>
          </a:ln>
          <a:effectLst>
            <a:glow rad="215900">
              <a:srgbClr val="FFFF00">
                <a:alpha val="50000"/>
              </a:srgbClr>
            </a:glow>
            <a:outerShdw blurRad="40000" dist="23000" dir="5400000" sx="102000" sy="102000" rotWithShape="0">
              <a:srgbClr val="000000">
                <a:alpha val="50000"/>
              </a:srgbClr>
            </a:outerShdw>
          </a:effectLst>
          <a:scene3d>
            <a:camera prst="orthographicFront"/>
            <a:lightRig rig="threePt" dir="t"/>
          </a:scene3d>
          <a:sp3d contourW="12700" prstMaterial="plastic">
            <a:bevelT w="152400" h="165100"/>
            <a:bevelB w="152400" h="165100"/>
            <a:contourClr>
              <a:srgbClr val="FD66FE"/>
            </a:contourClr>
          </a:sp3d>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20000"/>
              </a:lnSpc>
            </a:pPr>
            <a:endParaRPr lang="en-GB" dirty="0">
              <a:solidFill>
                <a:schemeClr val="bg1"/>
              </a:solidFill>
              <a:latin typeface="Avenir Next"/>
              <a:cs typeface="Helvetica Light"/>
            </a:endParaRPr>
          </a:p>
          <a:p>
            <a:pPr>
              <a:lnSpc>
                <a:spcPct val="120000"/>
              </a:lnSpc>
              <a:spcAft>
                <a:spcPts val="600"/>
              </a:spcAft>
            </a:pPr>
            <a:endParaRPr lang="en-IE" sz="2200" dirty="0">
              <a:solidFill>
                <a:schemeClr val="bg1"/>
              </a:solidFill>
              <a:latin typeface="Avenir Next"/>
              <a:cs typeface="Helvetica Light"/>
            </a:endParaRPr>
          </a:p>
          <a:p>
            <a:pPr algn="just">
              <a:lnSpc>
                <a:spcPct val="120000"/>
              </a:lnSpc>
              <a:spcAft>
                <a:spcPts val="600"/>
              </a:spcAft>
            </a:pPr>
            <a:r>
              <a:rPr lang="ga-IE" sz="2200">
                <a:solidFill>
                  <a:schemeClr val="tx1"/>
                </a:solidFill>
                <a:latin typeface="Avenir Next"/>
                <a:cs typeface="Helvetica Light"/>
              </a:rPr>
              <a:t>Buíochas ó chroí leis na taighdeoirí go léir a thug léachtaí agus a thug a gcuid ama go fial le linn an chúrsa. Buíochas faoi leith do Mikey Creane, Linda Howard, Maciej Doczyk, Elke Rink agus comhaltaí BrainMatTrain as cuidiú le hábhar na sleamhnán agus an cluiche cártaí a fhorbairt.</a:t>
            </a:r>
          </a:p>
          <a:p>
            <a:pPr algn="just">
              <a:lnSpc>
                <a:spcPct val="120000"/>
              </a:lnSpc>
              <a:spcAft>
                <a:spcPts val="600"/>
              </a:spcAft>
            </a:pPr>
            <a:r>
              <a:rPr lang="ga-IE" sz="2200">
                <a:solidFill>
                  <a:schemeClr val="tx1"/>
                </a:solidFill>
                <a:latin typeface="Avenir Next"/>
                <a:cs typeface="Helvetica Light"/>
              </a:rPr>
              <a:t>Buíochas freisin leis na múinteoirí uile a bhí rannpháirteach agus a roinn smaointe agus acmhainní go flaithiúil.</a:t>
            </a:r>
          </a:p>
          <a:p>
            <a:pPr>
              <a:lnSpc>
                <a:spcPct val="120000"/>
              </a:lnSpc>
            </a:pPr>
            <a:endParaRPr lang="en-GB" spc="-50" dirty="0">
              <a:solidFill>
                <a:schemeClr val="bg1"/>
              </a:solidFill>
              <a:latin typeface="Avenir Next"/>
              <a:cs typeface="Helvetica Light"/>
            </a:endParaRPr>
          </a:p>
          <a:p>
            <a:pPr>
              <a:lnSpc>
                <a:spcPct val="120000"/>
              </a:lnSpc>
            </a:pPr>
            <a:endParaRPr lang="en-GB" spc="-50" dirty="0">
              <a:solidFill>
                <a:schemeClr val="bg1"/>
              </a:solidFill>
              <a:latin typeface="Avenir Next"/>
              <a:cs typeface="Helvetica 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75" y="5517232"/>
            <a:ext cx="1651028" cy="540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9444" y="5517232"/>
            <a:ext cx="2410603" cy="540000"/>
          </a:xfrm>
          <a:prstGeom prst="rect">
            <a:avLst/>
          </a:prstGeom>
        </p:spPr>
      </p:pic>
      <p:sp>
        <p:nvSpPr>
          <p:cNvPr id="2" name="Rectangle 5"/>
          <p:cNvSpPr>
            <a:spLocks noChangeArrowheads="1"/>
          </p:cNvSpPr>
          <p:nvPr/>
        </p:nvSpPr>
        <p:spPr bwMode="auto">
          <a:xfrm>
            <a:off x="0" y="88560"/>
            <a:ext cx="167575" cy="237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82945" tIns="41473" rIns="82945" bIns="41473" numCol="1" anchor="ctr" anchorCtr="0" compatLnSpc="1">
            <a:prstTxWarp prst="textNoShape">
              <a:avLst/>
            </a:prstTxWarp>
            <a:spAutoFit/>
          </a:bodyPr>
          <a:lstStyle/>
          <a:p>
            <a:endParaRPr lang="en-US"/>
          </a:p>
        </p:txBody>
      </p:sp>
      <p:sp>
        <p:nvSpPr>
          <p:cNvPr id="3" name="Rectangle 6"/>
          <p:cNvSpPr>
            <a:spLocks noChangeArrowheads="1"/>
          </p:cNvSpPr>
          <p:nvPr/>
        </p:nvSpPr>
        <p:spPr bwMode="auto">
          <a:xfrm>
            <a:off x="0" y="295942"/>
            <a:ext cx="167575" cy="237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82945" tIns="41473" rIns="82945" bIns="41473" numCol="1" anchor="ctr" anchorCtr="0" compatLnSpc="1">
            <a:prstTxWarp prst="textNoShape">
              <a:avLst/>
            </a:prstTxWarp>
            <a:spAutoFit/>
          </a:bodyPr>
          <a:lstStyle/>
          <a:p>
            <a:endParaRPr lang="en-US"/>
          </a:p>
        </p:txBody>
      </p:sp>
      <p:pic>
        <p:nvPicPr>
          <p:cNvPr id="2051" name="Picture 2" descr="image0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3488" y="5517232"/>
            <a:ext cx="1181461"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21825" y="900043"/>
            <a:ext cx="8670541" cy="3315410"/>
          </a:xfrm>
          <a:prstGeom prst="rect">
            <a:avLst/>
          </a:prstGeom>
        </p:spPr>
        <p:txBody>
          <a:bodyPr wrap="square" lIns="82945" tIns="41473" rIns="82945" bIns="41473">
            <a:spAutoFit/>
          </a:bodyPr>
          <a:lstStyle/>
          <a:p>
            <a:pPr algn="just"/>
            <a:r>
              <a:rPr lang="ga-IE" sz="2000" b="0">
                <a:solidFill>
                  <a:srgbClr val="000000"/>
                </a:solidFill>
                <a:latin typeface="Avenir Next"/>
                <a:ea typeface="Tahoma" panose="020B0604030504040204" pitchFamily="34" charset="0"/>
                <a:cs typeface="Tahoma" panose="020B0604030504040204" pitchFamily="34" charset="0"/>
              </a:rPr>
              <a:t>D'eascair an foilseachán seo as taighde a rinneadh le tacaíocht airgeadais Fhondúireacht Eolaíochta Éireann (SFI) agus comh-mhaoinítear é faoi Chiste Forbartha Réigiúnaí na hEorpa faoi Dheontas Uimhir 13/RC/2073.</a:t>
            </a:r>
          </a:p>
          <a:p>
            <a:pPr algn="just"/>
            <a:r>
              <a:rPr lang="ga-IE" sz="2000" b="0">
                <a:solidFill>
                  <a:srgbClr val="000000"/>
                </a:solidFill>
                <a:latin typeface="Avenir Next"/>
                <a:ea typeface="Tahoma" panose="020B0604030504040204" pitchFamily="34" charset="0"/>
                <a:cs typeface="Tahoma" panose="020B0604030504040204" pitchFamily="34" charset="0"/>
              </a:rPr>
              <a:t>Mhaoinigh Creatchlár a Seacht an Aontais Eorpaigh an clár seo faoi Líonraí Oiliúna Tosaigh Marie Curie (FP7-PEOPLE-2012-ITN) agus faoi Chomhaontú Deontais Uimhir 317304 (AngioMatTrain). Mhaoinigh Clár Horizon 2020 an Aontais Eorpaigh (H2020-MSCA-ITN-2015) an clár seo faoi Líonraí Oiliúna Nuálaíche Marie Skłodowska-Curie agus faoi Chomhaontuithe Deontais 676408 (BrainMatTrain) agus 676338 (Tendon Therapy Train). </a:t>
            </a:r>
          </a:p>
        </p:txBody>
      </p:sp>
      <p:pic>
        <p:nvPicPr>
          <p:cNvPr id="1028" name="Picture 6" descr="eu-emble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496" y="4933512"/>
            <a:ext cx="804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descr="AngioMatTrain-logo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680" y="4933512"/>
            <a:ext cx="2268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4" descr="BrainMatTrain-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87864" y="4933512"/>
            <a:ext cx="1176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1832"/>
          <a:stretch/>
        </p:blipFill>
        <p:spPr bwMode="auto">
          <a:xfrm>
            <a:off x="5004048" y="4933512"/>
            <a:ext cx="4052380" cy="54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spcBef>
                <a:spcPct val="0"/>
              </a:spcBef>
              <a:tabLst>
                <a:tab pos="809625" algn="l"/>
              </a:tabLst>
              <a:defRPr>
                <a:solidFill>
                  <a:schemeClr val="tx1"/>
                </a:solidFill>
                <a:latin typeface="Arial" pitchFamily="34" charset="0"/>
                <a:cs typeface="Arial" pitchFamily="34" charset="0"/>
              </a:defRPr>
            </a:lvl1pPr>
            <a:lvl2pPr>
              <a:spcBef>
                <a:spcPct val="0"/>
              </a:spcBef>
              <a:tabLst>
                <a:tab pos="809625" algn="l"/>
              </a:tabLst>
              <a:defRPr>
                <a:solidFill>
                  <a:schemeClr val="tx1"/>
                </a:solidFill>
                <a:latin typeface="Arial" pitchFamily="34" charset="0"/>
                <a:cs typeface="Arial" pitchFamily="34" charset="0"/>
              </a:defRPr>
            </a:lvl2pPr>
            <a:lvl3pPr>
              <a:spcBef>
                <a:spcPct val="0"/>
              </a:spcBef>
              <a:tabLst>
                <a:tab pos="809625" algn="l"/>
              </a:tabLst>
              <a:defRPr>
                <a:solidFill>
                  <a:schemeClr val="tx1"/>
                </a:solidFill>
                <a:latin typeface="Arial" pitchFamily="34" charset="0"/>
                <a:cs typeface="Arial" pitchFamily="34" charset="0"/>
              </a:defRPr>
            </a:lvl3pPr>
            <a:lvl4pPr>
              <a:spcBef>
                <a:spcPct val="0"/>
              </a:spcBef>
              <a:tabLst>
                <a:tab pos="809625" algn="l"/>
              </a:tabLst>
              <a:defRPr>
                <a:solidFill>
                  <a:schemeClr val="tx1"/>
                </a:solidFill>
                <a:latin typeface="Arial" pitchFamily="34" charset="0"/>
                <a:cs typeface="Arial" pitchFamily="34" charset="0"/>
              </a:defRPr>
            </a:lvl4pPr>
            <a:lvl5pPr>
              <a:spcBef>
                <a:spcPct val="0"/>
              </a:spcBef>
              <a:tabLst>
                <a:tab pos="809625" algn="l"/>
              </a:tabLst>
              <a:defRPr>
                <a:solidFill>
                  <a:schemeClr val="tx1"/>
                </a:solidFill>
                <a:latin typeface="Arial" pitchFamily="34" charset="0"/>
                <a:cs typeface="Arial" pitchFamily="34" charset="0"/>
              </a:defRPr>
            </a:lvl5pPr>
            <a:lvl6pPr fontAlgn="base">
              <a:spcBef>
                <a:spcPct val="0"/>
              </a:spcBef>
              <a:spcAft>
                <a:spcPct val="0"/>
              </a:spcAft>
              <a:tabLst>
                <a:tab pos="809625" algn="l"/>
              </a:tabLst>
              <a:defRPr>
                <a:solidFill>
                  <a:schemeClr val="tx1"/>
                </a:solidFill>
                <a:latin typeface="Arial" pitchFamily="34" charset="0"/>
                <a:cs typeface="Arial" pitchFamily="34" charset="0"/>
              </a:defRPr>
            </a:lvl6pPr>
            <a:lvl7pPr fontAlgn="base">
              <a:spcBef>
                <a:spcPct val="0"/>
              </a:spcBef>
              <a:spcAft>
                <a:spcPct val="0"/>
              </a:spcAft>
              <a:tabLst>
                <a:tab pos="809625" algn="l"/>
              </a:tabLst>
              <a:defRPr>
                <a:solidFill>
                  <a:schemeClr val="tx1"/>
                </a:solidFill>
                <a:latin typeface="Arial" pitchFamily="34" charset="0"/>
                <a:cs typeface="Arial" pitchFamily="34" charset="0"/>
              </a:defRPr>
            </a:lvl7pPr>
            <a:lvl8pPr fontAlgn="base">
              <a:spcBef>
                <a:spcPct val="0"/>
              </a:spcBef>
              <a:spcAft>
                <a:spcPct val="0"/>
              </a:spcAft>
              <a:tabLst>
                <a:tab pos="809625" algn="l"/>
              </a:tabLst>
              <a:defRPr>
                <a:solidFill>
                  <a:schemeClr val="tx1"/>
                </a:solidFill>
                <a:latin typeface="Arial" pitchFamily="34" charset="0"/>
                <a:cs typeface="Arial" pitchFamily="34" charset="0"/>
              </a:defRPr>
            </a:lvl8pPr>
            <a:lvl9pPr fontAlgn="base">
              <a:spcBef>
                <a:spcPct val="0"/>
              </a:spcBef>
              <a:spcAft>
                <a:spcPct val="0"/>
              </a:spcAft>
              <a:tabLst>
                <a:tab pos="809625"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809625" algn="l"/>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6"/>
          <p:cNvSpPr>
            <a:spLocks noChangeArrowheads="1"/>
          </p:cNvSpPr>
          <p:nvPr/>
        </p:nvSpPr>
        <p:spPr bwMode="auto">
          <a:xfrm>
            <a:off x="0" y="2171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spcBef>
                <a:spcPct val="0"/>
              </a:spcBef>
              <a:tabLst>
                <a:tab pos="809625" algn="l"/>
              </a:tabLst>
              <a:defRPr>
                <a:solidFill>
                  <a:schemeClr val="tx1"/>
                </a:solidFill>
                <a:latin typeface="Arial" pitchFamily="34" charset="0"/>
                <a:cs typeface="Arial" pitchFamily="34" charset="0"/>
              </a:defRPr>
            </a:lvl1pPr>
            <a:lvl2pPr>
              <a:spcBef>
                <a:spcPct val="0"/>
              </a:spcBef>
              <a:tabLst>
                <a:tab pos="809625" algn="l"/>
              </a:tabLst>
              <a:defRPr>
                <a:solidFill>
                  <a:schemeClr val="tx1"/>
                </a:solidFill>
                <a:latin typeface="Arial" pitchFamily="34" charset="0"/>
                <a:cs typeface="Arial" pitchFamily="34" charset="0"/>
              </a:defRPr>
            </a:lvl2pPr>
            <a:lvl3pPr>
              <a:spcBef>
                <a:spcPct val="0"/>
              </a:spcBef>
              <a:tabLst>
                <a:tab pos="809625" algn="l"/>
              </a:tabLst>
              <a:defRPr>
                <a:solidFill>
                  <a:schemeClr val="tx1"/>
                </a:solidFill>
                <a:latin typeface="Arial" pitchFamily="34" charset="0"/>
                <a:cs typeface="Arial" pitchFamily="34" charset="0"/>
              </a:defRPr>
            </a:lvl3pPr>
            <a:lvl4pPr>
              <a:spcBef>
                <a:spcPct val="0"/>
              </a:spcBef>
              <a:tabLst>
                <a:tab pos="809625" algn="l"/>
              </a:tabLst>
              <a:defRPr>
                <a:solidFill>
                  <a:schemeClr val="tx1"/>
                </a:solidFill>
                <a:latin typeface="Arial" pitchFamily="34" charset="0"/>
                <a:cs typeface="Arial" pitchFamily="34" charset="0"/>
              </a:defRPr>
            </a:lvl4pPr>
            <a:lvl5pPr>
              <a:spcBef>
                <a:spcPct val="0"/>
              </a:spcBef>
              <a:tabLst>
                <a:tab pos="809625" algn="l"/>
              </a:tabLst>
              <a:defRPr>
                <a:solidFill>
                  <a:schemeClr val="tx1"/>
                </a:solidFill>
                <a:latin typeface="Arial" pitchFamily="34" charset="0"/>
                <a:cs typeface="Arial" pitchFamily="34" charset="0"/>
              </a:defRPr>
            </a:lvl5pPr>
            <a:lvl6pPr fontAlgn="base">
              <a:spcBef>
                <a:spcPct val="0"/>
              </a:spcBef>
              <a:spcAft>
                <a:spcPct val="0"/>
              </a:spcAft>
              <a:tabLst>
                <a:tab pos="809625" algn="l"/>
              </a:tabLst>
              <a:defRPr>
                <a:solidFill>
                  <a:schemeClr val="tx1"/>
                </a:solidFill>
                <a:latin typeface="Arial" pitchFamily="34" charset="0"/>
                <a:cs typeface="Arial" pitchFamily="34" charset="0"/>
              </a:defRPr>
            </a:lvl6pPr>
            <a:lvl7pPr fontAlgn="base">
              <a:spcBef>
                <a:spcPct val="0"/>
              </a:spcBef>
              <a:spcAft>
                <a:spcPct val="0"/>
              </a:spcAft>
              <a:tabLst>
                <a:tab pos="809625" algn="l"/>
              </a:tabLst>
              <a:defRPr>
                <a:solidFill>
                  <a:schemeClr val="tx1"/>
                </a:solidFill>
                <a:latin typeface="Arial" pitchFamily="34" charset="0"/>
                <a:cs typeface="Arial" pitchFamily="34" charset="0"/>
              </a:defRPr>
            </a:lvl7pPr>
            <a:lvl8pPr fontAlgn="base">
              <a:spcBef>
                <a:spcPct val="0"/>
              </a:spcBef>
              <a:spcAft>
                <a:spcPct val="0"/>
              </a:spcAft>
              <a:tabLst>
                <a:tab pos="809625" algn="l"/>
              </a:tabLst>
              <a:defRPr>
                <a:solidFill>
                  <a:schemeClr val="tx1"/>
                </a:solidFill>
                <a:latin typeface="Arial" pitchFamily="34" charset="0"/>
                <a:cs typeface="Arial" pitchFamily="34" charset="0"/>
              </a:defRPr>
            </a:lvl8pPr>
            <a:lvl9pPr fontAlgn="base">
              <a:spcBef>
                <a:spcPct val="0"/>
              </a:spcBef>
              <a:spcAft>
                <a:spcPct val="0"/>
              </a:spcAft>
              <a:tabLst>
                <a:tab pos="809625"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809625" algn="l"/>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14" name="Picture 2" descr="C:\Users\0076528s\AppData\Local\Microsoft\Windows\Temporary Internet Files\Content.Outlook\TC4CJTJC\REMEDI_brandmark_cmyk.t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8390" y="5517232"/>
            <a:ext cx="1515724" cy="54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Inline image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87554" y="5517232"/>
            <a:ext cx="2029656"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8802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1"/>
          <p:cNvSpPr>
            <a:spLocks noGrp="1"/>
          </p:cNvSpPr>
          <p:nvPr/>
        </p:nvSpPr>
        <p:spPr>
          <a:xfrm>
            <a:off x="121096" y="533400"/>
            <a:ext cx="8915400" cy="1143000"/>
          </a:xfrm>
          <a:prstGeom prst="rect">
            <a:avLst/>
          </a:prstGeom>
        </p:spPr>
        <p:txBody>
          <a:bodyPr vert="horz" lIns="91440" tIns="45720" rIns="91440" bIns="45720" rtlCol="0" anchor="ctr">
            <a:normAutofit/>
            <a:scene3d>
              <a:camera prst="orthographicFront"/>
              <a:lightRig rig="flood" dir="t"/>
            </a:scene3d>
            <a:sp3d extrusionH="57150" contourW="12700" prstMaterial="dkEdge">
              <a:bevelT w="38100" h="38100"/>
              <a:bevelB w="38100" h="38100"/>
              <a:contourClr>
                <a:srgbClr val="FF660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eaLnBrk="1" hangingPunct="1"/>
            <a:r>
              <a:rPr lang="ga-IE" b="1" dirty="0">
                <a:ln>
                  <a:solidFill>
                    <a:srgbClr val="FF6600"/>
                  </a:solidFill>
                </a:ln>
                <a:solidFill>
                  <a:srgbClr val="9D3217"/>
                </a:solidFill>
                <a:latin typeface="Avenir Next"/>
              </a:rPr>
              <a:t>An chaoi a 'leagtar amach' ainmhithe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666557"/>
            <a:ext cx="6467475"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A1420"/>
        </a:solidFill>
        <a:effectLst/>
      </p:bgPr>
    </p:bg>
    <p:spTree>
      <p:nvGrpSpPr>
        <p:cNvPr id="1" name=""/>
        <p:cNvGrpSpPr/>
        <p:nvPr/>
      </p:nvGrpSpPr>
      <p:grpSpPr>
        <a:xfrm>
          <a:off x="0" y="0"/>
          <a:ext cx="0" cy="0"/>
          <a:chOff x="0" y="0"/>
          <a:chExt cx="0" cy="0"/>
        </a:xfrm>
      </p:grpSpPr>
      <p:sp>
        <p:nvSpPr>
          <p:cNvPr id="2" name="Title 2"/>
          <p:cNvSpPr>
            <a:spLocks noGrp="1"/>
          </p:cNvSpPr>
          <p:nvPr/>
        </p:nvSpPr>
        <p:spPr>
          <a:xfrm>
            <a:off x="0" y="228600"/>
            <a:ext cx="8915400" cy="1143000"/>
          </a:xfrm>
          <a:prstGeom prst="rect">
            <a:avLst/>
          </a:prstGeom>
        </p:spPr>
        <p:txBody>
          <a:bodyPr vert="horz" lIns="91440" tIns="45720" rIns="91440" bIns="45720" rtlCol="0" anchor="ctr">
            <a:normAutofit/>
            <a:scene3d>
              <a:camera prst="orthographicFront"/>
              <a:lightRig rig="flood" dir="t"/>
            </a:scene3d>
            <a:sp3d extrusionH="57150" contourW="12700" prstMaterial="softEdge">
              <a:bevelT w="38100" h="38100"/>
              <a:bevelB w="50800" h="38100" prst="riblet"/>
              <a:contourClr>
                <a:srgbClr val="FF6600"/>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ga-IE" sz="4800" b="1" i="0" u="none" strike="noStrike" kern="1200" cap="none" spc="0" normalizeH="0" baseline="0" noProof="0">
                <a:ln>
                  <a:noFill/>
                </a:ln>
                <a:solidFill>
                  <a:srgbClr val="706C97"/>
                </a:solidFill>
                <a:effectLst/>
                <a:uLnTx/>
                <a:uFillTx/>
                <a:latin typeface="Avenir Next"/>
                <a:ea typeface="+mj-ea"/>
                <a:cs typeface="+mj-cs"/>
              </a:rPr>
              <a:t> </a:t>
            </a:r>
            <a:r>
              <a:rPr kumimoji="0" lang="ga-IE" sz="4800" b="1" i="0" u="none" strike="noStrike" kern="1200" cap="none" spc="0" normalizeH="0" baseline="0" noProof="0">
                <a:ln>
                  <a:solidFill>
                    <a:srgbClr val="FF6600"/>
                  </a:solidFill>
                </a:ln>
                <a:solidFill>
                  <a:srgbClr val="706C97"/>
                </a:solidFill>
                <a:effectLst/>
                <a:uLnTx/>
                <a:uFillTx/>
                <a:latin typeface="Avenir Next"/>
                <a:ea typeface="+mj-ea"/>
                <a:cs typeface="+mj-cs"/>
              </a:rPr>
              <a:t>Cealla</a:t>
            </a:r>
          </a:p>
        </p:txBody>
      </p:sp>
      <p:graphicFrame>
        <p:nvGraphicFramePr>
          <p:cNvPr id="5" name="Diagram 4"/>
          <p:cNvGraphicFramePr/>
          <p:nvPr/>
        </p:nvGraphicFramePr>
        <p:xfrm>
          <a:off x="228600" y="1447800"/>
          <a:ext cx="8534400"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shutterstock_269040626.jpg"/>
          <p:cNvPicPr>
            <a:picLocks noChangeAspect="1"/>
          </p:cNvPicPr>
          <p:nvPr/>
        </p:nvPicPr>
        <p:blipFill>
          <a:blip r:embed="rId8"/>
          <a:stretch>
            <a:fillRect/>
          </a:stretch>
        </p:blipFill>
        <p:spPr>
          <a:xfrm>
            <a:off x="2319831" y="2971800"/>
            <a:ext cx="4504338" cy="17526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51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990323"/>
            <a:ext cx="3581400" cy="2216268"/>
          </a:xfrm>
          <a:prstGeom prst="rect">
            <a:avLst/>
          </a:prstGeom>
          <a:effectLst>
            <a:glow rad="139700">
              <a:srgbClr val="FF6600">
                <a:alpha val="66000"/>
              </a:srgbClr>
            </a:glow>
          </a:effec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200" y="3657600"/>
            <a:ext cx="3657600" cy="2457401"/>
          </a:xfrm>
          <a:prstGeom prst="rect">
            <a:avLst/>
          </a:prstGeom>
          <a:effectLst>
            <a:glow rad="203200">
              <a:schemeClr val="bg2">
                <a:lumMod val="60000"/>
                <a:lumOff val="40000"/>
                <a:alpha val="67000"/>
              </a:schemeClr>
            </a:glow>
          </a:effectLst>
        </p:spPr>
      </p:pic>
      <p:sp>
        <p:nvSpPr>
          <p:cNvPr id="4" name="Content Placeholder 2"/>
          <p:cNvSpPr>
            <a:spLocks noGrp="1"/>
          </p:cNvSpPr>
          <p:nvPr/>
        </p:nvSpPr>
        <p:spPr>
          <a:xfrm>
            <a:off x="228600" y="3206868"/>
            <a:ext cx="4648200" cy="3456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IE" sz="2400" b="0" i="0" u="none" strike="noStrike" kern="1200" cap="none" spc="0" normalizeH="0" baseline="0" noProof="0" dirty="0">
              <a:ln>
                <a:noFill/>
              </a:ln>
              <a:solidFill>
                <a:prstClr val="white"/>
              </a:solidFill>
              <a:effectLst/>
              <a:uLnTx/>
              <a:uFillTx/>
              <a:latin typeface="Avenir Next"/>
              <a:ea typeface="+mn-ea"/>
              <a:cs typeface="+mn-cs"/>
            </a:endParaRPr>
          </a:p>
          <a:p>
            <a:pPr marL="342900" marR="0" lvl="0" indent="-342900" algn="just"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ga-IE" sz="2400" b="0" i="0" u="none" strike="noStrike" kern="1200" cap="none" spc="0" normalizeH="0" baseline="0" noProof="0" dirty="0">
                <a:ln>
                  <a:noFill/>
                </a:ln>
                <a:solidFill>
                  <a:prstClr val="white"/>
                </a:solidFill>
                <a:effectLst/>
                <a:uLnTx/>
                <a:uFillTx/>
                <a:latin typeface="Avenir Next"/>
                <a:ea typeface="+mn-ea"/>
                <a:cs typeface="+mn-cs"/>
              </a:rPr>
              <a:t> Úsáideann an cholainn gaschealla chun cealla a bhfuil dochar déanta dóibh nó atá marbh a athsholáthar.</a:t>
            </a:r>
            <a:endParaRPr kumimoji="0" lang="en-IE" sz="2400" b="0" i="0" u="none" strike="noStrike" kern="1200" cap="none" spc="0" normalizeH="0" baseline="0" noProof="0" dirty="0">
              <a:ln>
                <a:noFill/>
              </a:ln>
              <a:solidFill>
                <a:prstClr val="white"/>
              </a:solidFill>
              <a:effectLst/>
              <a:uLnTx/>
              <a:uFillTx/>
              <a:latin typeface="Avenir Nex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ga-IE" sz="2400" b="0" i="0" u="none" strike="noStrike" kern="1200" cap="none" spc="0" normalizeH="0" baseline="0" noProof="0" dirty="0">
                <a:ln>
                  <a:noFill/>
                </a:ln>
                <a:solidFill>
                  <a:prstClr val="white"/>
                </a:solidFill>
                <a:effectLst/>
                <a:uLnTx/>
                <a:uFillTx/>
                <a:latin typeface="Avenir Next"/>
                <a:ea typeface="+mn-ea"/>
                <a:cs typeface="+mn-cs"/>
              </a:rPr>
              <a:t>  Tá súil againn gur féidir linn iad a úsáid amach anseo chun galair a chóireáil.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IE" sz="20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IE" sz="20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sp>
        <p:nvSpPr>
          <p:cNvPr id="5" name="TextBox 4"/>
          <p:cNvSpPr txBox="1"/>
          <p:nvPr/>
        </p:nvSpPr>
        <p:spPr>
          <a:xfrm>
            <a:off x="3733800" y="321037"/>
            <a:ext cx="5374704" cy="34163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ga-IE" sz="2400" b="1" i="0" u="none" strike="noStrike" kern="1200" cap="none" spc="0" normalizeH="0" baseline="0" noProof="0" dirty="0">
                <a:ln>
                  <a:noFill/>
                </a:ln>
                <a:solidFill>
                  <a:srgbClr val="E546AF"/>
                </a:solidFill>
                <a:effectLst/>
                <a:uLnTx/>
                <a:uFillTx/>
                <a:latin typeface="Avenir Next"/>
                <a:ea typeface="+mn-ea"/>
                <a:cs typeface="+mn-cs"/>
              </a:rPr>
              <a:t>      </a:t>
            </a:r>
            <a:r>
              <a:rPr kumimoji="0" lang="ga-IE" sz="2400" b="0" i="0" u="none" strike="noStrike" kern="1200" cap="none" spc="0" normalizeH="0" baseline="0" noProof="0" dirty="0">
                <a:ln>
                  <a:noFill/>
                </a:ln>
                <a:solidFill>
                  <a:prstClr val="white"/>
                </a:solidFill>
                <a:effectLst/>
                <a:uLnTx/>
                <a:uFillTx/>
                <a:latin typeface="Avenir Next"/>
                <a:ea typeface="+mn-ea"/>
                <a:cs typeface="+mn-cs"/>
              </a:rPr>
              <a:t>Is cealla faoi leith iad </a:t>
            </a:r>
            <a:r>
              <a:rPr kumimoji="0" lang="ga-IE" sz="2400" b="1" i="0" u="none" strike="noStrike" kern="1200" cap="none" spc="0" normalizeH="0" baseline="0" noProof="0" dirty="0">
                <a:ln>
                  <a:noFill/>
                </a:ln>
                <a:solidFill>
                  <a:srgbClr val="FF6600"/>
                </a:solidFill>
                <a:effectLst/>
                <a:uLnTx/>
                <a:uFillTx/>
                <a:latin typeface="Avenir Next"/>
                <a:ea typeface="+mn-ea"/>
                <a:cs typeface="+mn-cs"/>
              </a:rPr>
              <a:t>Gaschealla</a:t>
            </a:r>
            <a:r>
              <a:rPr kumimoji="0" lang="ga-IE" sz="2400" b="0" i="0" u="none" strike="noStrike" kern="1200" cap="none" spc="0" normalizeH="0" baseline="0" noProof="0" dirty="0">
                <a:ln>
                  <a:noFill/>
                </a:ln>
                <a:solidFill>
                  <a:srgbClr val="FF6600"/>
                </a:solidFill>
                <a:effectLst/>
                <a:uLnTx/>
                <a:uFillTx/>
                <a:latin typeface="Avenir Next"/>
                <a:ea typeface="+mn-ea"/>
                <a:cs typeface="+mn-cs"/>
              </a:rPr>
              <a:t> </a:t>
            </a:r>
            <a:r>
              <a:rPr kumimoji="0" lang="en-IE" sz="2400" b="0" i="0" u="none" strike="noStrike" kern="1200" cap="none" spc="0" normalizeH="0" baseline="0" noProof="0" dirty="0">
                <a:ln>
                  <a:noFill/>
                </a:ln>
                <a:solidFill>
                  <a:srgbClr val="FF6600"/>
                </a:solidFill>
                <a:effectLst/>
                <a:uLnTx/>
                <a:uFillTx/>
                <a:latin typeface="Avenir Nex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a:ln>
                  <a:noFill/>
                </a:ln>
                <a:solidFill>
                  <a:srgbClr val="FF6600"/>
                </a:solidFill>
                <a:effectLst/>
                <a:uLnTx/>
                <a:uFillTx/>
                <a:latin typeface="Avenir Next"/>
                <a:ea typeface="+mn-ea"/>
                <a:cs typeface="+mn-cs"/>
              </a:rPr>
              <a:t>      </a:t>
            </a:r>
            <a:r>
              <a:rPr kumimoji="0" lang="ga-IE" sz="2400" b="0" i="0" u="none" strike="noStrike" kern="1200" cap="none" spc="0" normalizeH="0" baseline="0" noProof="0" dirty="0">
                <a:ln>
                  <a:noFill/>
                </a:ln>
                <a:solidFill>
                  <a:prstClr val="white"/>
                </a:solidFill>
                <a:effectLst/>
                <a:uLnTx/>
                <a:uFillTx/>
                <a:latin typeface="Avenir Next"/>
                <a:ea typeface="+mn-ea"/>
                <a:cs typeface="+mn-cs"/>
              </a:rPr>
              <a:t>toisc:</a:t>
            </a:r>
          </a:p>
          <a:p>
            <a:pPr marL="457200" marR="0" lvl="1" indent="0" algn="just" defTabSz="457200" rtl="0" eaLnBrk="1" fontAlgn="auto" latinLnBrk="0" hangingPunct="1">
              <a:lnSpc>
                <a:spcPct val="100000"/>
              </a:lnSpc>
              <a:spcBef>
                <a:spcPts val="0"/>
              </a:spcBef>
              <a:spcAft>
                <a:spcPts val="1200"/>
              </a:spcAft>
              <a:buClrTx/>
              <a:buSzTx/>
              <a:buFontTx/>
              <a:buNone/>
              <a:tabLst/>
              <a:defRPr/>
            </a:pPr>
            <a:r>
              <a:rPr kumimoji="0" lang="ga-IE" sz="2400" b="0" i="0" u="none" strike="noStrike" kern="1200" cap="none" spc="0" normalizeH="0" baseline="0" noProof="0" dirty="0">
                <a:ln>
                  <a:noFill/>
                </a:ln>
                <a:solidFill>
                  <a:prstClr val="white"/>
                </a:solidFill>
                <a:effectLst/>
                <a:uLnTx/>
                <a:uFillTx/>
                <a:latin typeface="Avenir Next"/>
                <a:ea typeface="+mn-ea"/>
                <a:cs typeface="+mn-cs"/>
              </a:rPr>
              <a:t>1) Gur féidir leo iad féin a chóipeáil.</a:t>
            </a:r>
          </a:p>
          <a:p>
            <a:pPr marL="457200" marR="0" lvl="1" indent="0" algn="just" defTabSz="457200" rtl="0" eaLnBrk="1" fontAlgn="auto" latinLnBrk="0" hangingPunct="1">
              <a:lnSpc>
                <a:spcPct val="100000"/>
              </a:lnSpc>
              <a:spcBef>
                <a:spcPts val="0"/>
              </a:spcBef>
              <a:spcAft>
                <a:spcPts val="1200"/>
              </a:spcAft>
              <a:buClrTx/>
              <a:buSzTx/>
              <a:buFontTx/>
              <a:buNone/>
              <a:tabLst/>
              <a:defRPr/>
            </a:pPr>
            <a:r>
              <a:rPr kumimoji="0" lang="ga-IE" sz="2400" b="0" i="0" u="none" strike="noStrike" kern="1200" cap="none" spc="0" normalizeH="0" baseline="0" noProof="0" dirty="0">
                <a:ln>
                  <a:noFill/>
                </a:ln>
                <a:solidFill>
                  <a:prstClr val="white"/>
                </a:solidFill>
                <a:effectLst/>
                <a:uLnTx/>
                <a:uFillTx/>
                <a:latin typeface="Avenir Next"/>
                <a:ea typeface="+mn-ea"/>
                <a:cs typeface="+mn-cs"/>
              </a:rPr>
              <a:t> </a:t>
            </a:r>
            <a:r>
              <a:rPr kumimoji="0" lang="ga-IE" sz="2400" b="0" i="1" u="none" strike="noStrike" kern="1200" cap="none" spc="0" normalizeH="0" baseline="0" noProof="0" dirty="0">
                <a:ln>
                  <a:noFill/>
                </a:ln>
                <a:solidFill>
                  <a:prstClr val="white"/>
                </a:solidFill>
                <a:effectLst/>
                <a:uLnTx/>
                <a:uFillTx/>
                <a:latin typeface="Avenir Next"/>
                <a:ea typeface="+mn-ea"/>
                <a:cs typeface="+mn-cs"/>
              </a:rPr>
              <a:t>(Ní gach cill atá in ann é seo a dhéanamh!)</a:t>
            </a:r>
          </a:p>
          <a:p>
            <a:pPr marL="457200" marR="0" lvl="1" indent="0" algn="just" defTabSz="457200" rtl="0" eaLnBrk="1" fontAlgn="auto" latinLnBrk="0" hangingPunct="1">
              <a:lnSpc>
                <a:spcPct val="100000"/>
              </a:lnSpc>
              <a:spcBef>
                <a:spcPts val="0"/>
              </a:spcBef>
              <a:spcAft>
                <a:spcPts val="1200"/>
              </a:spcAft>
              <a:buClrTx/>
              <a:buSzTx/>
              <a:buFontTx/>
              <a:buNone/>
              <a:tabLst/>
              <a:defRPr/>
            </a:pPr>
            <a:r>
              <a:rPr kumimoji="0" lang="ga-IE" sz="2400" b="0" i="0" u="none" strike="noStrike" kern="1200" cap="none" spc="0" normalizeH="0" baseline="0" noProof="0" dirty="0">
                <a:ln>
                  <a:noFill/>
                </a:ln>
                <a:solidFill>
                  <a:prstClr val="white"/>
                </a:solidFill>
                <a:effectLst/>
                <a:uLnTx/>
                <a:uFillTx/>
                <a:latin typeface="Avenir Next"/>
                <a:ea typeface="+mn-ea"/>
                <a:cs typeface="+mn-cs"/>
              </a:rPr>
              <a:t>2) Gur féidir leo cineálacha eile ceall a dhéanamh.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432000" y="332656"/>
            <a:ext cx="8280000" cy="705908"/>
          </a:xfrm>
          <a:prstGeom prst="rect">
            <a:avLst/>
          </a:prstGeom>
        </p:spPr>
        <p:txBody>
          <a:bodyPr vert="horz" lIns="91440" tIns="45720" rIns="91440" bIns="45720" rtlCol="0" anchor="ctr">
            <a:noAutofit/>
            <a:scene3d>
              <a:camera prst="orthographicFront"/>
              <a:lightRig rig="flood" dir="t"/>
            </a:scene3d>
            <a:sp3d extrusionH="57150" prstMaterial="plastic">
              <a:bevelT w="38100" h="38100"/>
              <a:bevelB w="50800" h="38100" prst="riblet"/>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ga-IE" sz="4800" b="1">
                <a:solidFill>
                  <a:srgbClr val="0F2116"/>
                </a:solidFill>
                <a:effectLst>
                  <a:glow rad="101600">
                    <a:schemeClr val="accent3">
                      <a:lumMod val="60000"/>
                      <a:lumOff val="40000"/>
                      <a:alpha val="75000"/>
                    </a:schemeClr>
                  </a:glow>
                </a:effectLst>
                <a:latin typeface="Avenir Next"/>
              </a:rPr>
              <a:t>Athghiniúint</a:t>
            </a: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9459" y="2457857"/>
            <a:ext cx="4369098" cy="3147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32000" y="2204864"/>
            <a:ext cx="4212008" cy="936104"/>
          </a:xfrm>
          <a:prstGeom prst="rect">
            <a:avLst/>
          </a:prstGeom>
          <a:solidFill>
            <a:schemeClr val="tx1"/>
          </a:solidFill>
          <a:ln>
            <a:solidFill>
              <a:schemeClr val="tx1"/>
            </a:solidFill>
          </a:ln>
          <a:effectLst>
            <a:outerShdw blurRad="40000" dist="88900" dir="5400000" sx="102000" sy="102000" rotWithShape="0">
              <a:srgbClr val="000000">
                <a:alpha val="29000"/>
              </a:srgb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ga-IE" sz="2000" b="1" dirty="0">
                <a:solidFill>
                  <a:schemeClr val="tx2">
                    <a:lumMod val="10000"/>
                  </a:schemeClr>
                </a:solidFill>
                <a:latin typeface="Avenir Next"/>
              </a:rPr>
              <a:t>Is féidir le niút géag iomlán a</a:t>
            </a:r>
            <a:r>
              <a:rPr lang="ga-IE" sz="2000" b="1" dirty="0">
                <a:latin typeface="Avenir Next"/>
              </a:rPr>
              <a:t> </a:t>
            </a:r>
            <a:r>
              <a:rPr lang="ga-IE" sz="2000" b="1" dirty="0">
                <a:solidFill>
                  <a:schemeClr val="accent3"/>
                </a:solidFill>
                <a:latin typeface="Avenir Next"/>
              </a:rPr>
              <a:t>athghiniúint</a:t>
            </a:r>
            <a:r>
              <a:rPr lang="ga-IE" sz="2000" b="1" dirty="0">
                <a:latin typeface="Avenir Next"/>
              </a:rPr>
              <a:t> </a:t>
            </a:r>
            <a:r>
              <a:rPr lang="ga-IE" sz="2000" b="1" dirty="0">
                <a:solidFill>
                  <a:schemeClr val="tx2">
                    <a:lumMod val="10000"/>
                  </a:schemeClr>
                </a:solidFill>
                <a:latin typeface="Avenir Next"/>
              </a:rPr>
              <a:t>laistigh de 7-10 seachtaine</a:t>
            </a:r>
          </a:p>
        </p:txBody>
      </p:sp>
      <p:grpSp>
        <p:nvGrpSpPr>
          <p:cNvPr id="7" name="Group 6"/>
          <p:cNvGrpSpPr/>
          <p:nvPr/>
        </p:nvGrpSpPr>
        <p:grpSpPr>
          <a:xfrm>
            <a:off x="1676405" y="1124744"/>
            <a:ext cx="5791190" cy="1026881"/>
            <a:chOff x="1371599" y="667028"/>
            <a:chExt cx="5791190" cy="1026881"/>
          </a:xfrm>
          <a:scene3d>
            <a:camera prst="orthographicFront"/>
            <a:lightRig rig="flood" dir="t"/>
          </a:scene3d>
        </p:grpSpPr>
        <p:sp>
          <p:nvSpPr>
            <p:cNvPr id="11" name="Rounded Rectangle 10"/>
            <p:cNvSpPr/>
            <p:nvPr/>
          </p:nvSpPr>
          <p:spPr>
            <a:xfrm>
              <a:off x="1371599" y="667028"/>
              <a:ext cx="5791190" cy="1026881"/>
            </a:xfrm>
            <a:prstGeom prst="roundRect">
              <a:avLst>
                <a:gd name="adj" fmla="val 10000"/>
              </a:avLst>
            </a:prstGeom>
            <a:solidFill>
              <a:schemeClr val="tx2">
                <a:lumMod val="10000"/>
              </a:schemeClr>
            </a:solidFill>
            <a:effectLst>
              <a:glow rad="203200">
                <a:schemeClr val="accent6">
                  <a:lumMod val="60000"/>
                  <a:lumOff val="40000"/>
                  <a:alpha val="75000"/>
                </a:schemeClr>
              </a:glow>
            </a:effectLst>
            <a:sp3d prstMaterial="plastic">
              <a:bevelT w="133350" h="133350"/>
              <a:bevelB w="133350" h="139700"/>
            </a:sp3d>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12" name="Rounded Rectangle 4"/>
            <p:cNvSpPr/>
            <p:nvPr/>
          </p:nvSpPr>
          <p:spPr>
            <a:xfrm>
              <a:off x="1401675" y="715873"/>
              <a:ext cx="5731038" cy="96672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ga-IE" sz="2000" b="0" i="0">
                  <a:latin typeface="Avenir Next"/>
                </a:rPr>
                <a:t>Is é is</a:t>
              </a:r>
              <a:r>
                <a:rPr lang="ga-IE" sz="2000" i="0">
                  <a:latin typeface="Avenir Next"/>
                </a:rPr>
                <a:t> </a:t>
              </a:r>
              <a:r>
                <a:rPr lang="ga-IE" sz="2000" b="1" i="0">
                  <a:solidFill>
                    <a:schemeClr val="accent3"/>
                  </a:solidFill>
                  <a:latin typeface="Avenir Next"/>
                </a:rPr>
                <a:t>athghiniúint</a:t>
              </a:r>
              <a:r>
                <a:rPr lang="ga-IE" sz="2000" i="0">
                  <a:latin typeface="Avenir Next"/>
                </a:rPr>
                <a:t> </a:t>
              </a:r>
              <a:r>
                <a:rPr lang="ga-IE" sz="2000" b="0" i="0">
                  <a:latin typeface="Avenir Next"/>
                </a:rPr>
                <a:t>ann cumas cealla ainmhí páirteanna nua colainne a dhéanamh nuair a bhíonn siad fásta.</a:t>
              </a:r>
            </a:p>
          </p:txBody>
        </p:sp>
      </p:grpSp>
      <p:grpSp>
        <p:nvGrpSpPr>
          <p:cNvPr id="8" name="Group 7"/>
          <p:cNvGrpSpPr/>
          <p:nvPr/>
        </p:nvGrpSpPr>
        <p:grpSpPr>
          <a:xfrm>
            <a:off x="1660244" y="5621373"/>
            <a:ext cx="5823513" cy="1047987"/>
            <a:chOff x="1371602" y="4800603"/>
            <a:chExt cx="5823513" cy="1047987"/>
          </a:xfrm>
          <a:scene3d>
            <a:camera prst="orthographicFront"/>
            <a:lightRig rig="flood" dir="t"/>
          </a:scene3d>
        </p:grpSpPr>
        <p:sp>
          <p:nvSpPr>
            <p:cNvPr id="9" name="Rounded Rectangle 8"/>
            <p:cNvSpPr/>
            <p:nvPr/>
          </p:nvSpPr>
          <p:spPr>
            <a:xfrm>
              <a:off x="1371602" y="4800603"/>
              <a:ext cx="5823513" cy="1047987"/>
            </a:xfrm>
            <a:prstGeom prst="roundRect">
              <a:avLst>
                <a:gd name="adj" fmla="val 10000"/>
              </a:avLst>
            </a:prstGeom>
            <a:solidFill>
              <a:schemeClr val="tx2">
                <a:lumMod val="10000"/>
              </a:schemeClr>
            </a:solidFill>
            <a:ln>
              <a:solidFill>
                <a:srgbClr val="FF6600"/>
              </a:solidFill>
            </a:ln>
            <a:effectLst>
              <a:glow rad="203200">
                <a:schemeClr val="accent6">
                  <a:lumMod val="40000"/>
                  <a:lumOff val="60000"/>
                  <a:alpha val="75000"/>
                </a:schemeClr>
              </a:glow>
            </a:effectLst>
            <a:sp3d prstMaterial="plastic">
              <a:bevelT w="133350" h="139700"/>
              <a:bevelB w="146050" h="139700"/>
            </a:sp3d>
          </p:spPr>
          <p:style>
            <a:lnRef idx="0">
              <a:scrgbClr r="0" g="0" b="0"/>
            </a:lnRef>
            <a:fillRef idx="3">
              <a:scrgbClr r="0" g="0" b="0"/>
            </a:fillRef>
            <a:effectRef idx="2">
              <a:scrgbClr r="0" g="0" b="0"/>
            </a:effectRef>
            <a:fontRef idx="minor">
              <a:schemeClr val="lt1"/>
            </a:fontRef>
          </p:style>
        </p:sp>
        <p:sp>
          <p:nvSpPr>
            <p:cNvPr id="10" name="Rounded Rectangle 6"/>
            <p:cNvSpPr/>
            <p:nvPr/>
          </p:nvSpPr>
          <p:spPr>
            <a:xfrm>
              <a:off x="1402296" y="4831297"/>
              <a:ext cx="5762125" cy="98659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ga-IE" sz="2000" b="0" i="0">
                  <a:latin typeface="Avenir Next"/>
                </a:rPr>
                <a:t>Mar shampla, is féidir le hainmhithe áirithe níos mó a dhéanamh ná díreach craiceann nua a dhéanamh, is féidir leo géaga nua nó fiú amháin cloigne a fhás!</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a:xfrm>
            <a:off x="-304800" y="762000"/>
            <a:ext cx="9906000" cy="705908"/>
          </a:xfrm>
          <a:prstGeom prst="rect">
            <a:avLst/>
          </a:prstGeom>
        </p:spPr>
        <p:txBody>
          <a:bodyPr vert="horz" lIns="91440" tIns="45720" rIns="91440" bIns="45720" rtlCol="0" anchor="ctr">
            <a:noAutofit/>
            <a:scene3d>
              <a:camera prst="orthographicFront"/>
              <a:lightRig rig="freezing" dir="t"/>
            </a:scene3d>
            <a:sp3d extrusionH="57150" contourW="12700" prstMaterial="metal">
              <a:bevelT w="38100" h="38100"/>
              <a:bevelB w="38100" h="38100"/>
              <a:contourClr>
                <a:schemeClr val="accent5"/>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ga-IE" sz="4800" b="1">
                <a:ln>
                  <a:solidFill>
                    <a:schemeClr val="accent5">
                      <a:lumMod val="75000"/>
                    </a:schemeClr>
                  </a:solidFill>
                </a:ln>
                <a:solidFill>
                  <a:schemeClr val="bg2">
                    <a:lumMod val="50000"/>
                  </a:schemeClr>
                </a:solidFill>
                <a:latin typeface="Avenir Next"/>
              </a:rPr>
              <a:t>Gaschealla agus Athghiniúint</a:t>
            </a:r>
          </a:p>
        </p:txBody>
      </p:sp>
      <p:graphicFrame>
        <p:nvGraphicFramePr>
          <p:cNvPr id="4" name="Diagram 3"/>
          <p:cNvGraphicFramePr/>
          <p:nvPr>
            <p:extLst>
              <p:ext uri="{D42A27DB-BD31-4B8C-83A1-F6EECF244321}">
                <p14:modId xmlns:p14="http://schemas.microsoft.com/office/powerpoint/2010/main" val="1888919914"/>
              </p:ext>
            </p:extLst>
          </p:nvPr>
        </p:nvGraphicFramePr>
        <p:xfrm>
          <a:off x="304800" y="1467908"/>
          <a:ext cx="8587408" cy="5057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0F232E34-135F-234B-A882-284188646006}"/>
                                            </p:graphicEl>
                                          </p:spTgt>
                                        </p:tgtEl>
                                        <p:attrNameLst>
                                          <p:attrName>style.visibility</p:attrName>
                                        </p:attrNameLst>
                                      </p:cBhvr>
                                      <p:to>
                                        <p:strVal val="visible"/>
                                      </p:to>
                                    </p:set>
                                    <p:animEffect transition="in" filter="fade">
                                      <p:cBhvr>
                                        <p:cTn id="7" dur="2000"/>
                                        <p:tgtEl>
                                          <p:spTgt spid="4">
                                            <p:graphicEl>
                                              <a:dgm id="{0F232E34-135F-234B-A882-28418864600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B6CE1BF3-AFED-C04D-8423-C5201D9393E7}"/>
                                            </p:graphicEl>
                                          </p:spTgt>
                                        </p:tgtEl>
                                        <p:attrNameLst>
                                          <p:attrName>style.visibility</p:attrName>
                                        </p:attrNameLst>
                                      </p:cBhvr>
                                      <p:to>
                                        <p:strVal val="visible"/>
                                      </p:to>
                                    </p:set>
                                    <p:animEffect transition="in" filter="fade">
                                      <p:cBhvr>
                                        <p:cTn id="12" dur="2000"/>
                                        <p:tgtEl>
                                          <p:spTgt spid="4">
                                            <p:graphicEl>
                                              <a:dgm id="{B6CE1BF3-AFED-C04D-8423-C5201D9393E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2B79242A-3749-8141-ABD1-321B995ABE7E}"/>
                                            </p:graphicEl>
                                          </p:spTgt>
                                        </p:tgtEl>
                                        <p:attrNameLst>
                                          <p:attrName>style.visibility</p:attrName>
                                        </p:attrNameLst>
                                      </p:cBhvr>
                                      <p:to>
                                        <p:strVal val="visible"/>
                                      </p:to>
                                    </p:set>
                                    <p:animEffect transition="in" filter="fade">
                                      <p:cBhvr>
                                        <p:cTn id="17" dur="2000"/>
                                        <p:tgtEl>
                                          <p:spTgt spid="4">
                                            <p:graphicEl>
                                              <a:dgm id="{2B79242A-3749-8141-ABD1-321B995ABE7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8A5445C1-C5B1-364D-ADB8-06484C142B7F}"/>
                                            </p:graphicEl>
                                          </p:spTgt>
                                        </p:tgtEl>
                                        <p:attrNameLst>
                                          <p:attrName>style.visibility</p:attrName>
                                        </p:attrNameLst>
                                      </p:cBhvr>
                                      <p:to>
                                        <p:strVal val="visible"/>
                                      </p:to>
                                    </p:set>
                                    <p:animEffect transition="in" filter="fade">
                                      <p:cBhvr>
                                        <p:cTn id="22" dur="2000"/>
                                        <p:tgtEl>
                                          <p:spTgt spid="4">
                                            <p:graphicEl>
                                              <a:dgm id="{8A5445C1-C5B1-364D-ADB8-06484C142B7F}"/>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FB92551B-7FFC-7046-8CA0-6E8808D72191}"/>
                                            </p:graphicEl>
                                          </p:spTgt>
                                        </p:tgtEl>
                                        <p:attrNameLst>
                                          <p:attrName>style.visibility</p:attrName>
                                        </p:attrNameLst>
                                      </p:cBhvr>
                                      <p:to>
                                        <p:strVal val="visible"/>
                                      </p:to>
                                    </p:set>
                                    <p:animEffect transition="in" filter="fade">
                                      <p:cBhvr>
                                        <p:cTn id="27" dur="2000"/>
                                        <p:tgtEl>
                                          <p:spTgt spid="4">
                                            <p:graphicEl>
                                              <a:dgm id="{FB92551B-7FFC-7046-8CA0-6E8808D7219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2"/>
        </a:solidFill>
        <a:effectLst/>
      </p:bgPr>
    </p:bg>
    <p:spTree>
      <p:nvGrpSpPr>
        <p:cNvPr id="1" name=""/>
        <p:cNvGrpSpPr/>
        <p:nvPr/>
      </p:nvGrpSpPr>
      <p:grpSpPr>
        <a:xfrm>
          <a:off x="0" y="0"/>
          <a:ext cx="0" cy="0"/>
          <a:chOff x="0" y="0"/>
          <a:chExt cx="0" cy="0"/>
        </a:xfrm>
      </p:grpSpPr>
      <p:sp>
        <p:nvSpPr>
          <p:cNvPr id="2" name="Title 2"/>
          <p:cNvSpPr>
            <a:spLocks noGrp="1"/>
          </p:cNvSpPr>
          <p:nvPr/>
        </p:nvSpPr>
        <p:spPr>
          <a:xfrm>
            <a:off x="228600" y="304800"/>
            <a:ext cx="8915400" cy="1143000"/>
          </a:xfrm>
          <a:prstGeom prst="rect">
            <a:avLst/>
          </a:prstGeom>
        </p:spPr>
        <p:txBody>
          <a:bodyPr vert="horz" lIns="91440" tIns="45720" rIns="91440" bIns="45720" rtlCol="0" anchor="ctr">
            <a:normAutofit/>
            <a:scene3d>
              <a:camera prst="orthographicFront"/>
              <a:lightRig rig="threePt" dir="t"/>
            </a:scene3d>
            <a:sp3d extrusionH="57150" contourW="12700">
              <a:bevelT w="38100" h="38100"/>
              <a:bevelB w="38100" h="38100"/>
              <a:contourClr>
                <a:schemeClr val="tx1">
                  <a:lumMod val="9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ga-IE" sz="4000" b="1">
                <a:solidFill>
                  <a:prstClr val="white"/>
                </a:solidFill>
                <a:latin typeface="Avenir Next"/>
              </a:rPr>
              <a:t>Athghiniúint Cloiginn in H</a:t>
            </a:r>
            <a:r>
              <a:rPr lang="en-IE" sz="4000" b="1">
                <a:solidFill>
                  <a:prstClr val="white"/>
                </a:solidFill>
                <a:latin typeface="Avenir Next"/>
              </a:rPr>
              <a:t>io</a:t>
            </a:r>
            <a:r>
              <a:rPr lang="ga-IE" sz="4000" b="1">
                <a:solidFill>
                  <a:prstClr val="white"/>
                </a:solidFill>
                <a:latin typeface="Avenir Next"/>
              </a:rPr>
              <a:t>dra</a:t>
            </a:r>
            <a:r>
              <a:rPr lang="en-IE" sz="4000" b="1">
                <a:solidFill>
                  <a:prstClr val="white"/>
                </a:solidFill>
                <a:latin typeface="Avenir Next"/>
              </a:rPr>
              <a:t>i</a:t>
            </a:r>
            <a:r>
              <a:rPr lang="ga-IE" sz="4000" b="1">
                <a:solidFill>
                  <a:prstClr val="white"/>
                </a:solidFill>
                <a:latin typeface="Avenir Next"/>
              </a:rPr>
              <a:t>ctinia</a:t>
            </a: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00483" y="1447800"/>
            <a:ext cx="2531533" cy="1898650"/>
          </a:xfrm>
          <a:prstGeom prst="rect">
            <a:avLst/>
          </a:prstGeom>
        </p:spPr>
      </p:pic>
      <p:graphicFrame>
        <p:nvGraphicFramePr>
          <p:cNvPr id="6" name="Diagram 5"/>
          <p:cNvGraphicFramePr/>
          <p:nvPr>
            <p:extLst>
              <p:ext uri="{D42A27DB-BD31-4B8C-83A1-F6EECF244321}">
                <p14:modId xmlns:p14="http://schemas.microsoft.com/office/powerpoint/2010/main" val="1338627359"/>
              </p:ext>
            </p:extLst>
          </p:nvPr>
        </p:nvGraphicFramePr>
        <p:xfrm>
          <a:off x="457200" y="1447800"/>
          <a:ext cx="5743283" cy="18986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p:cNvSpPr/>
          <p:nvPr/>
        </p:nvSpPr>
        <p:spPr>
          <a:xfrm>
            <a:off x="7578000" y="2276872"/>
            <a:ext cx="72008" cy="216024"/>
          </a:xfrm>
          <a:prstGeom prst="rect">
            <a:avLst/>
          </a:prstGeom>
          <a:noFill/>
          <a:ln w="38100">
            <a:solidFill>
              <a:srgbClr val="0F211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prstClr val="white"/>
              </a:solidFill>
            </a:endParaRPr>
          </a:p>
        </p:txBody>
      </p:sp>
      <p:cxnSp>
        <p:nvCxnSpPr>
          <p:cNvPr id="8" name="Straight Arrow Connector 7"/>
          <p:cNvCxnSpPr/>
          <p:nvPr/>
        </p:nvCxnSpPr>
        <p:spPr>
          <a:xfrm flipH="1">
            <a:off x="5436097" y="2492896"/>
            <a:ext cx="2160239" cy="108012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9"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0072" y="3717032"/>
            <a:ext cx="8277175" cy="2889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885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84CE369F-5580-F04A-8400-EDD27A6736F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4DBE6C11-8C6D-524A-8219-EAF0FFAA77F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3001C"/>
        </a:solidFill>
        <a:effectLst/>
      </p:bgPr>
    </p:bg>
    <p:spTree>
      <p:nvGrpSpPr>
        <p:cNvPr id="1" name=""/>
        <p:cNvGrpSpPr/>
        <p:nvPr/>
      </p:nvGrpSpPr>
      <p:grpSpPr>
        <a:xfrm>
          <a:off x="0" y="0"/>
          <a:ext cx="0" cy="0"/>
          <a:chOff x="0" y="0"/>
          <a:chExt cx="0" cy="0"/>
        </a:xfrm>
      </p:grpSpPr>
      <p:sp>
        <p:nvSpPr>
          <p:cNvPr id="2" name="Title 2"/>
          <p:cNvSpPr>
            <a:spLocks noGrp="1"/>
          </p:cNvSpPr>
          <p:nvPr/>
        </p:nvSpPr>
        <p:spPr>
          <a:xfrm>
            <a:off x="304800" y="381000"/>
            <a:ext cx="8915400" cy="1143000"/>
          </a:xfrm>
          <a:prstGeom prst="rect">
            <a:avLst/>
          </a:prstGeom>
        </p:spPr>
        <p:txBody>
          <a:bodyPr vert="horz" lIns="91440" tIns="45720" rIns="91440" bIns="45720" rtlCol="0" anchor="ctr">
            <a:normAutofit/>
            <a:scene3d>
              <a:camera prst="orthographicFront"/>
              <a:lightRig rig="brightRoom" dir="t"/>
            </a:scene3d>
            <a:sp3d extrusionH="57150" contourW="12700" prstMaterial="plastic">
              <a:bevelT w="50800" h="38100" prst="riblet"/>
              <a:bevelB w="50800" h="38100" prst="riblet"/>
              <a:contourClr>
                <a:schemeClr val="accent3">
                  <a:lumMod val="5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ga-IE" sz="4000" b="1">
                <a:solidFill>
                  <a:srgbClr val="FF6600"/>
                </a:solidFill>
                <a:latin typeface="Avenir Next"/>
              </a:rPr>
              <a:t>Gaschealla agus Athghiniúint</a:t>
            </a:r>
          </a:p>
        </p:txBody>
      </p:sp>
      <p:pic>
        <p:nvPicPr>
          <p:cNvPr id="4" name="Picture 3"/>
          <p:cNvPicPr>
            <a:picLocks noChangeAspect="1"/>
          </p:cNvPicPr>
          <p:nvPr/>
        </p:nvPicPr>
        <p:blipFill rotWithShape="1">
          <a:blip r:embed="rId3">
            <a:lum contrast="7000"/>
          </a:blip>
          <a:srcRect l="7245" t="73827" r="50301"/>
          <a:stretch/>
        </p:blipFill>
        <p:spPr>
          <a:xfrm>
            <a:off x="6574858" y="1786467"/>
            <a:ext cx="2359497" cy="1926166"/>
          </a:xfrm>
          <a:prstGeom prst="rect">
            <a:avLst/>
          </a:prstGeom>
          <a:scene3d>
            <a:camera prst="orthographicFront"/>
            <a:lightRig rig="threePt" dir="t"/>
          </a:scene3d>
          <a:sp3d>
            <a:bevelT w="101600"/>
            <a:bevelB w="127000"/>
          </a:sp3d>
        </p:spPr>
      </p:pic>
      <p:graphicFrame>
        <p:nvGraphicFramePr>
          <p:cNvPr id="7" name="Diagram 6"/>
          <p:cNvGraphicFramePr/>
          <p:nvPr>
            <p:extLst>
              <p:ext uri="{D42A27DB-BD31-4B8C-83A1-F6EECF244321}">
                <p14:modId xmlns:p14="http://schemas.microsoft.com/office/powerpoint/2010/main" val="903585004"/>
              </p:ext>
            </p:extLst>
          </p:nvPr>
        </p:nvGraphicFramePr>
        <p:xfrm>
          <a:off x="152400" y="1757686"/>
          <a:ext cx="6400801" cy="38523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8" name="Straight Arrow Connector 7"/>
          <p:cNvCxnSpPr/>
          <p:nvPr/>
        </p:nvCxnSpPr>
        <p:spPr>
          <a:xfrm flipV="1">
            <a:off x="6553201" y="3352800"/>
            <a:ext cx="685799" cy="228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rotWithShape="1">
          <a:blip r:embed="rId3">
            <a:lum bright="4000" contrast="-2000"/>
          </a:blip>
          <a:srcRect l="57510" t="73827"/>
          <a:stretch/>
        </p:blipFill>
        <p:spPr>
          <a:xfrm>
            <a:off x="6573894" y="3712633"/>
            <a:ext cx="2360461" cy="1897385"/>
          </a:xfrm>
          <a:prstGeom prst="rect">
            <a:avLst/>
          </a:prstGeom>
          <a:scene3d>
            <a:camera prst="orthographicFront"/>
            <a:lightRig rig="threePt" dir="t"/>
          </a:scene3d>
          <a:sp3d>
            <a:bevelT w="107950"/>
            <a:bevelB w="114300"/>
          </a:sp3d>
        </p:spPr>
      </p:pic>
      <p:cxnSp>
        <p:nvCxnSpPr>
          <p:cNvPr id="13" name="Straight Arrow Connector 12"/>
          <p:cNvCxnSpPr/>
          <p:nvPr/>
        </p:nvCxnSpPr>
        <p:spPr>
          <a:xfrm flipV="1">
            <a:off x="6573944" y="5105400"/>
            <a:ext cx="665056" cy="228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
                                            <p:graphicEl>
                                              <a:dgm id="{B6602DB7-FC29-8B40-A904-5C7F93B779FA}"/>
                                            </p:graphicEl>
                                          </p:spTgt>
                                        </p:tgtEl>
                                        <p:attrNameLst>
                                          <p:attrName>style.visibility</p:attrName>
                                        </p:attrNameLst>
                                      </p:cBhvr>
                                      <p:to>
                                        <p:strVal val="visible"/>
                                      </p:to>
                                    </p:set>
                                    <p:animEffect transition="in" filter="fade">
                                      <p:cBhvr>
                                        <p:cTn id="7" dur="1000"/>
                                        <p:tgtEl>
                                          <p:spTgt spid="7">
                                            <p:graphicEl>
                                              <a:dgm id="{B6602DB7-FC29-8B40-A904-5C7F93B779FA}"/>
                                            </p:graphicEl>
                                          </p:spTgt>
                                        </p:tgtEl>
                                      </p:cBhvr>
                                    </p:animEffect>
                                    <p:anim calcmode="lin" valueType="num">
                                      <p:cBhvr>
                                        <p:cTn id="8" dur="1000" fill="hold"/>
                                        <p:tgtEl>
                                          <p:spTgt spid="7">
                                            <p:graphicEl>
                                              <a:dgm id="{B6602DB7-FC29-8B40-A904-5C7F93B779FA}"/>
                                            </p:graphicEl>
                                          </p:spTgt>
                                        </p:tgtEl>
                                        <p:attrNameLst>
                                          <p:attrName>ppt_x</p:attrName>
                                        </p:attrNameLst>
                                      </p:cBhvr>
                                      <p:tavLst>
                                        <p:tav tm="0">
                                          <p:val>
                                            <p:strVal val="#ppt_x"/>
                                          </p:val>
                                        </p:tav>
                                        <p:tav tm="100000">
                                          <p:val>
                                            <p:strVal val="#ppt_x"/>
                                          </p:val>
                                        </p:tav>
                                      </p:tavLst>
                                    </p:anim>
                                    <p:anim calcmode="lin" valueType="num">
                                      <p:cBhvr>
                                        <p:cTn id="9" dur="900" decel="100000" fill="hold"/>
                                        <p:tgtEl>
                                          <p:spTgt spid="7">
                                            <p:graphicEl>
                                              <a:dgm id="{B6602DB7-FC29-8B40-A904-5C7F93B779FA}"/>
                                            </p:graphic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graphicEl>
                                              <a:dgm id="{B6602DB7-FC29-8B40-A904-5C7F93B779FA}"/>
                                            </p:graphic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
                                            <p:graphicEl>
                                              <a:dgm id="{550A4BA1-9BEF-CE4B-B990-A96AC8BCFC1F}"/>
                                            </p:graphicEl>
                                          </p:spTgt>
                                        </p:tgtEl>
                                        <p:attrNameLst>
                                          <p:attrName>style.visibility</p:attrName>
                                        </p:attrNameLst>
                                      </p:cBhvr>
                                      <p:to>
                                        <p:strVal val="visible"/>
                                      </p:to>
                                    </p:set>
                                    <p:animEffect transition="in" filter="fade">
                                      <p:cBhvr>
                                        <p:cTn id="15" dur="1000"/>
                                        <p:tgtEl>
                                          <p:spTgt spid="7">
                                            <p:graphicEl>
                                              <a:dgm id="{550A4BA1-9BEF-CE4B-B990-A96AC8BCFC1F}"/>
                                            </p:graphicEl>
                                          </p:spTgt>
                                        </p:tgtEl>
                                      </p:cBhvr>
                                    </p:animEffect>
                                    <p:anim calcmode="lin" valueType="num">
                                      <p:cBhvr>
                                        <p:cTn id="16" dur="1000" fill="hold"/>
                                        <p:tgtEl>
                                          <p:spTgt spid="7">
                                            <p:graphicEl>
                                              <a:dgm id="{550A4BA1-9BEF-CE4B-B990-A96AC8BCFC1F}"/>
                                            </p:graphicEl>
                                          </p:spTgt>
                                        </p:tgtEl>
                                        <p:attrNameLst>
                                          <p:attrName>ppt_x</p:attrName>
                                        </p:attrNameLst>
                                      </p:cBhvr>
                                      <p:tavLst>
                                        <p:tav tm="0">
                                          <p:val>
                                            <p:strVal val="#ppt_x"/>
                                          </p:val>
                                        </p:tav>
                                        <p:tav tm="100000">
                                          <p:val>
                                            <p:strVal val="#ppt_x"/>
                                          </p:val>
                                        </p:tav>
                                      </p:tavLst>
                                    </p:anim>
                                    <p:anim calcmode="lin" valueType="num">
                                      <p:cBhvr>
                                        <p:cTn id="17" dur="900" decel="100000" fill="hold"/>
                                        <p:tgtEl>
                                          <p:spTgt spid="7">
                                            <p:graphicEl>
                                              <a:dgm id="{550A4BA1-9BEF-CE4B-B990-A96AC8BCFC1F}"/>
                                            </p:graphic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
                                            <p:graphicEl>
                                              <a:dgm id="{550A4BA1-9BEF-CE4B-B990-A96AC8BCFC1F}"/>
                                            </p:graphic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7">
                                            <p:graphicEl>
                                              <a:dgm id="{71F9747B-9052-4D49-8DD5-FBC450328E27}"/>
                                            </p:graphicEl>
                                          </p:spTgt>
                                        </p:tgtEl>
                                        <p:attrNameLst>
                                          <p:attrName>style.visibility</p:attrName>
                                        </p:attrNameLst>
                                      </p:cBhvr>
                                      <p:to>
                                        <p:strVal val="visible"/>
                                      </p:to>
                                    </p:set>
                                    <p:animEffect transition="in" filter="fade">
                                      <p:cBhvr>
                                        <p:cTn id="23" dur="1000"/>
                                        <p:tgtEl>
                                          <p:spTgt spid="7">
                                            <p:graphicEl>
                                              <a:dgm id="{71F9747B-9052-4D49-8DD5-FBC450328E27}"/>
                                            </p:graphicEl>
                                          </p:spTgt>
                                        </p:tgtEl>
                                      </p:cBhvr>
                                    </p:animEffect>
                                    <p:anim calcmode="lin" valueType="num">
                                      <p:cBhvr>
                                        <p:cTn id="24" dur="1000" fill="hold"/>
                                        <p:tgtEl>
                                          <p:spTgt spid="7">
                                            <p:graphicEl>
                                              <a:dgm id="{71F9747B-9052-4D49-8DD5-FBC450328E27}"/>
                                            </p:graphicEl>
                                          </p:spTgt>
                                        </p:tgtEl>
                                        <p:attrNameLst>
                                          <p:attrName>ppt_x</p:attrName>
                                        </p:attrNameLst>
                                      </p:cBhvr>
                                      <p:tavLst>
                                        <p:tav tm="0">
                                          <p:val>
                                            <p:strVal val="#ppt_x"/>
                                          </p:val>
                                        </p:tav>
                                        <p:tav tm="100000">
                                          <p:val>
                                            <p:strVal val="#ppt_x"/>
                                          </p:val>
                                        </p:tav>
                                      </p:tavLst>
                                    </p:anim>
                                    <p:anim calcmode="lin" valueType="num">
                                      <p:cBhvr>
                                        <p:cTn id="25" dur="900" decel="100000" fill="hold"/>
                                        <p:tgtEl>
                                          <p:spTgt spid="7">
                                            <p:graphicEl>
                                              <a:dgm id="{71F9747B-9052-4D49-8DD5-FBC450328E27}"/>
                                            </p:graphic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graphicEl>
                                              <a:dgm id="{71F9747B-9052-4D49-8DD5-FBC450328E27}"/>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theme/theme1.xml><?xml version="1.0" encoding="utf-8"?>
<a:theme xmlns:a="http://schemas.openxmlformats.org/drawingml/2006/main" name="Office Theme">
  <a:themeElements>
    <a:clrScheme name="Custom 21">
      <a:dk1>
        <a:srgbClr val="E3791D"/>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8C0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Custom 21">
      <a:dk1>
        <a:srgbClr val="E3791D"/>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8C0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Custom 21">
      <a:dk1>
        <a:srgbClr val="E3791D"/>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8C0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Custom 21">
      <a:dk1>
        <a:srgbClr val="E3791D"/>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8C0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Custom 21">
      <a:dk1>
        <a:srgbClr val="E3791D"/>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8C0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Custom 21">
      <a:dk1>
        <a:srgbClr val="E3791D"/>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8C0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Custom 21">
      <a:dk1>
        <a:srgbClr val="E3791D"/>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8C0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Office Theme">
  <a:themeElements>
    <a:clrScheme name="Custom 21">
      <a:dk1>
        <a:srgbClr val="E3791D"/>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8C0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1674</TotalTime>
  <Words>1636</Words>
  <Application>Microsoft Office PowerPoint</Application>
  <PresentationFormat>On-screen Show (4:3)</PresentationFormat>
  <Paragraphs>206</Paragraphs>
  <Slides>28</Slides>
  <Notes>15</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28</vt:i4>
      </vt:variant>
    </vt:vector>
  </HeadingPairs>
  <TitlesOfParts>
    <vt:vector size="41" baseType="lpstr">
      <vt:lpstr>Arial</vt:lpstr>
      <vt:lpstr>Arial</vt:lpstr>
      <vt:lpstr>Avenir Next</vt:lpstr>
      <vt:lpstr>Calibri</vt:lpstr>
      <vt:lpstr>Comic Sans MS</vt:lpstr>
      <vt:lpstr>Office Theme</vt:lpstr>
      <vt:lpstr>2_Office Theme</vt:lpstr>
      <vt:lpstr>3_Office Theme</vt:lpstr>
      <vt:lpstr>1_Office Theme</vt:lpstr>
      <vt:lpstr>4_Office Theme</vt:lpstr>
      <vt:lpstr>5_Office Theme</vt:lpstr>
      <vt:lpstr>6_Office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Hand Built Designs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Hand</dc:creator>
  <cp:lastModifiedBy>Gundy, Sarah</cp:lastModifiedBy>
  <cp:revision>356</cp:revision>
  <dcterms:created xsi:type="dcterms:W3CDTF">2017-08-16T11:54:03Z</dcterms:created>
  <dcterms:modified xsi:type="dcterms:W3CDTF">2020-10-13T11:42:03Z</dcterms:modified>
</cp:coreProperties>
</file>