
<file path=[Content_Types].xml><?xml version="1.0" encoding="utf-8"?>
<Types xmlns="http://schemas.openxmlformats.org/package/2006/content-types">
  <Default Extension="bin" ContentType="audio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6" r:id="rId4"/>
    <p:sldMasterId id="2147483698" r:id="rId5"/>
    <p:sldMasterId id="2147483710" r:id="rId6"/>
    <p:sldMasterId id="2147483722" r:id="rId7"/>
    <p:sldMasterId id="2147483734" r:id="rId8"/>
    <p:sldMasterId id="2147483746" r:id="rId9"/>
    <p:sldMasterId id="2147483758" r:id="rId10"/>
  </p:sldMasterIdLst>
  <p:notesMasterIdLst>
    <p:notesMasterId r:id="rId37"/>
  </p:notesMasterIdLst>
  <p:sldIdLst>
    <p:sldId id="256" r:id="rId11"/>
    <p:sldId id="257" r:id="rId12"/>
    <p:sldId id="258" r:id="rId13"/>
    <p:sldId id="279" r:id="rId14"/>
    <p:sldId id="260" r:id="rId15"/>
    <p:sldId id="261" r:id="rId16"/>
    <p:sldId id="262" r:id="rId17"/>
    <p:sldId id="285" r:id="rId18"/>
    <p:sldId id="286" r:id="rId19"/>
    <p:sldId id="263" r:id="rId20"/>
    <p:sldId id="287" r:id="rId21"/>
    <p:sldId id="288" r:id="rId22"/>
    <p:sldId id="289" r:id="rId23"/>
    <p:sldId id="264" r:id="rId24"/>
    <p:sldId id="265" r:id="rId25"/>
    <p:sldId id="290" r:id="rId26"/>
    <p:sldId id="291" r:id="rId27"/>
    <p:sldId id="270" r:id="rId28"/>
    <p:sldId id="280" r:id="rId29"/>
    <p:sldId id="282" r:id="rId30"/>
    <p:sldId id="277" r:id="rId31"/>
    <p:sldId id="272" r:id="rId32"/>
    <p:sldId id="284" r:id="rId33"/>
    <p:sldId id="283" r:id="rId34"/>
    <p:sldId id="274" r:id="rId35"/>
    <p:sldId id="278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5C0"/>
    <a:srgbClr val="33CC33"/>
    <a:srgbClr val="333333"/>
    <a:srgbClr val="CC9900"/>
    <a:srgbClr val="820087"/>
    <a:srgbClr val="4B9D3F"/>
    <a:srgbClr val="40D743"/>
    <a:srgbClr val="E6D049"/>
    <a:srgbClr val="4FA643"/>
    <a:srgbClr val="6FE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01" autoAdjust="0"/>
  </p:normalViewPr>
  <p:slideViewPr>
    <p:cSldViewPr snapToObjects="1"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viewProps" Target="viewProps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215F79-B93A-B343-A898-113A7688C7F6}" type="doc">
      <dgm:prSet loTypeId="urn:microsoft.com/office/officeart/2005/8/layout/lProcess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B320AF-C90D-AF41-A560-C1AFC66DA228}">
      <dgm:prSet/>
      <dgm:spPr>
        <a:solidFill>
          <a:schemeClr val="tx2">
            <a:lumMod val="10000"/>
          </a:schemeClr>
        </a:solidFill>
        <a:effectLst>
          <a:glow rad="101600">
            <a:schemeClr val="bg2">
              <a:lumMod val="40000"/>
              <a:lumOff val="60000"/>
              <a:alpha val="75000"/>
            </a:schemeClr>
          </a:glow>
        </a:effectLst>
        <a:scene3d>
          <a:camera prst="orthographicFront"/>
          <a:lightRig rig="glow" dir="t"/>
        </a:scene3d>
        <a:sp3d prstMaterial="plastic">
          <a:bevelT w="215900" h="234950"/>
        </a:sp3d>
      </dgm:spPr>
      <dgm:t>
        <a:bodyPr>
          <a:sp3d extrusionH="57150">
            <a:bevelT w="38100" h="38100"/>
          </a:sp3d>
        </a:bodyPr>
        <a:lstStyle/>
        <a:p>
          <a:pPr rtl="0"/>
          <a:r>
            <a:rPr lang="en-US" dirty="0">
              <a:solidFill>
                <a:schemeClr val="tx1"/>
              </a:solidFill>
              <a:latin typeface="Avenir Next"/>
            </a:rPr>
            <a:t>Class discussion around the Musculoskeletal System</a:t>
          </a:r>
        </a:p>
      </dgm:t>
    </dgm:pt>
    <dgm:pt modelId="{CD5881A5-0633-8641-83AE-74827CD47615}" type="parTrans" cxnId="{B6EEAF52-088A-0C41-AB47-7AA19415C85A}">
      <dgm:prSet/>
      <dgm:spPr/>
      <dgm:t>
        <a:bodyPr/>
        <a:lstStyle/>
        <a:p>
          <a:endParaRPr lang="en-US"/>
        </a:p>
      </dgm:t>
    </dgm:pt>
    <dgm:pt modelId="{3B269E4B-C6FD-9540-8751-B5ECEB449761}" type="sibTrans" cxnId="{B6EEAF52-088A-0C41-AB47-7AA19415C85A}">
      <dgm:prSet/>
      <dgm:spPr/>
      <dgm:t>
        <a:bodyPr/>
        <a:lstStyle/>
        <a:p>
          <a:endParaRPr lang="en-US"/>
        </a:p>
      </dgm:t>
    </dgm:pt>
    <dgm:pt modelId="{5607708E-57F2-AF49-BE4B-6B8BA2F62C31}">
      <dgm:prSet custT="1"/>
      <dgm:spPr>
        <a:solidFill>
          <a:schemeClr val="accent2">
            <a:lumMod val="50000"/>
          </a:schemeClr>
        </a:solidFill>
        <a:effectLst>
          <a:glow rad="101600">
            <a:schemeClr val="tx1">
              <a:lumMod val="95000"/>
              <a:alpha val="66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en-US" sz="1800" dirty="0">
              <a:latin typeface="Avenir Next"/>
            </a:rPr>
            <a:t>Why do you require a skeleton?</a:t>
          </a:r>
        </a:p>
      </dgm:t>
    </dgm:pt>
    <dgm:pt modelId="{0F2E3F63-CEBC-1145-9C9F-6408136D84ED}" type="parTrans" cxnId="{B992D566-B5C4-C148-A6FC-4D2C3E5833CB}">
      <dgm:prSet/>
      <dgm:spPr/>
      <dgm:t>
        <a:bodyPr/>
        <a:lstStyle/>
        <a:p>
          <a:endParaRPr lang="en-US"/>
        </a:p>
      </dgm:t>
    </dgm:pt>
    <dgm:pt modelId="{BF3FE9DC-5795-FF41-BFCA-E34F292DEF89}" type="sibTrans" cxnId="{B992D566-B5C4-C148-A6FC-4D2C3E5833CB}">
      <dgm:prSet/>
      <dgm:spPr/>
      <dgm:t>
        <a:bodyPr/>
        <a:lstStyle/>
        <a:p>
          <a:endParaRPr lang="en-US"/>
        </a:p>
      </dgm:t>
    </dgm:pt>
    <dgm:pt modelId="{ADFE2A38-E0FF-9B47-9F3A-9C5FA513FF33}">
      <dgm:prSet custT="1"/>
      <dgm:spPr>
        <a:solidFill>
          <a:schemeClr val="bg2">
            <a:lumMod val="75000"/>
          </a:schemeClr>
        </a:solidFill>
        <a:effectLst>
          <a:glow rad="101600">
            <a:schemeClr val="tx1">
              <a:lumMod val="95000"/>
              <a:alpha val="61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en-US" sz="1800" dirty="0">
              <a:latin typeface="Avenir Next"/>
            </a:rPr>
            <a:t>What is it made from?</a:t>
          </a:r>
        </a:p>
      </dgm:t>
    </dgm:pt>
    <dgm:pt modelId="{2186AE01-D448-F144-B05A-585AA5C37872}" type="parTrans" cxnId="{F6171D07-293C-754E-B3C6-E96EA38E1F31}">
      <dgm:prSet/>
      <dgm:spPr/>
      <dgm:t>
        <a:bodyPr/>
        <a:lstStyle/>
        <a:p>
          <a:endParaRPr lang="en-US"/>
        </a:p>
      </dgm:t>
    </dgm:pt>
    <dgm:pt modelId="{DF9879A5-ECE6-9F42-93CE-725532E5C8D2}" type="sibTrans" cxnId="{F6171D07-293C-754E-B3C6-E96EA38E1F31}">
      <dgm:prSet/>
      <dgm:spPr/>
      <dgm:t>
        <a:bodyPr/>
        <a:lstStyle/>
        <a:p>
          <a:endParaRPr lang="en-US"/>
        </a:p>
      </dgm:t>
    </dgm:pt>
    <dgm:pt modelId="{DF0E1745-30F0-E540-A329-49A4C8F541A5}">
      <dgm:prSet custT="1"/>
      <dgm:spPr>
        <a:solidFill>
          <a:srgbClr val="CE05C0"/>
        </a:solidFill>
        <a:effectLst>
          <a:glow rad="101600">
            <a:schemeClr val="tx1">
              <a:lumMod val="95000"/>
              <a:alpha val="58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en-US" sz="1800" dirty="0">
              <a:latin typeface="Avenir Next"/>
            </a:rPr>
            <a:t>Is it living tissue?</a:t>
          </a:r>
        </a:p>
      </dgm:t>
    </dgm:pt>
    <dgm:pt modelId="{7B237563-13D1-3742-8D13-8B0A90AA43A6}" type="parTrans" cxnId="{98700DE4-11C3-354B-860F-DA38F47934B1}">
      <dgm:prSet/>
      <dgm:spPr/>
      <dgm:t>
        <a:bodyPr/>
        <a:lstStyle/>
        <a:p>
          <a:endParaRPr lang="en-US"/>
        </a:p>
      </dgm:t>
    </dgm:pt>
    <dgm:pt modelId="{004C985A-4DC0-FA4D-A1E0-171DADA7D705}" type="sibTrans" cxnId="{98700DE4-11C3-354B-860F-DA38F47934B1}">
      <dgm:prSet/>
      <dgm:spPr/>
      <dgm:t>
        <a:bodyPr/>
        <a:lstStyle/>
        <a:p>
          <a:endParaRPr lang="en-US"/>
        </a:p>
      </dgm:t>
    </dgm:pt>
    <dgm:pt modelId="{D3064470-6397-2F46-B6EA-F85954DA4A09}">
      <dgm:prSet custT="1"/>
      <dgm:spPr>
        <a:solidFill>
          <a:schemeClr val="bg2">
            <a:lumMod val="50000"/>
          </a:schemeClr>
        </a:solidFill>
        <a:effectLst>
          <a:glow rad="101600">
            <a:schemeClr val="tx1">
              <a:lumMod val="95000"/>
              <a:alpha val="59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en-US" sz="1800" dirty="0">
              <a:latin typeface="Avenir Next"/>
            </a:rPr>
            <a:t>Can you name bones?</a:t>
          </a:r>
        </a:p>
      </dgm:t>
    </dgm:pt>
    <dgm:pt modelId="{D11C8B47-FBFF-B242-A19E-AF05BADD34A1}" type="parTrans" cxnId="{39D2C049-FC4C-5746-8311-D5949ADD5075}">
      <dgm:prSet/>
      <dgm:spPr/>
      <dgm:t>
        <a:bodyPr/>
        <a:lstStyle/>
        <a:p>
          <a:endParaRPr lang="en-US"/>
        </a:p>
      </dgm:t>
    </dgm:pt>
    <dgm:pt modelId="{642A8506-8D97-9649-8D12-EF3D5E6DECE6}" type="sibTrans" cxnId="{39D2C049-FC4C-5746-8311-D5949ADD5075}">
      <dgm:prSet/>
      <dgm:spPr/>
      <dgm:t>
        <a:bodyPr/>
        <a:lstStyle/>
        <a:p>
          <a:endParaRPr lang="en-US"/>
        </a:p>
      </dgm:t>
    </dgm:pt>
    <dgm:pt modelId="{0DD18F5A-6BD5-DD4F-BF68-164578852DCF}">
      <dgm:prSet custT="1"/>
      <dgm:spPr>
        <a:solidFill>
          <a:srgbClr val="820087"/>
        </a:solidFill>
        <a:effectLst>
          <a:glow rad="101600">
            <a:schemeClr val="tx1">
              <a:lumMod val="95000"/>
              <a:alpha val="52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en-US" sz="1800" dirty="0">
              <a:latin typeface="Avenir Next"/>
            </a:rPr>
            <a:t>How does the skeleton allow for movement? </a:t>
          </a:r>
        </a:p>
      </dgm:t>
    </dgm:pt>
    <dgm:pt modelId="{83F3A364-DFA5-5643-888F-B142FF70AC2F}" type="parTrans" cxnId="{876136A9-BC63-7B4E-BA58-E4E3EB644305}">
      <dgm:prSet/>
      <dgm:spPr/>
      <dgm:t>
        <a:bodyPr/>
        <a:lstStyle/>
        <a:p>
          <a:endParaRPr lang="en-US"/>
        </a:p>
      </dgm:t>
    </dgm:pt>
    <dgm:pt modelId="{CE6D51B6-28DF-7542-BE18-24C73CD080E8}" type="sibTrans" cxnId="{876136A9-BC63-7B4E-BA58-E4E3EB644305}">
      <dgm:prSet/>
      <dgm:spPr/>
      <dgm:t>
        <a:bodyPr/>
        <a:lstStyle/>
        <a:p>
          <a:endParaRPr lang="en-US"/>
        </a:p>
      </dgm:t>
    </dgm:pt>
    <dgm:pt modelId="{B7413133-64B4-4647-A5C5-E7055ED146A3}">
      <dgm:prSet custT="1"/>
      <dgm:spPr>
        <a:solidFill>
          <a:schemeClr val="accent2">
            <a:lumMod val="75000"/>
          </a:schemeClr>
        </a:solidFill>
        <a:effectLst>
          <a:glow rad="101600">
            <a:schemeClr val="tx1">
              <a:lumMod val="95000"/>
              <a:alpha val="44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en-US" sz="1800" dirty="0">
              <a:latin typeface="Avenir Next"/>
            </a:rPr>
            <a:t>Explain the functions of muscles? </a:t>
          </a:r>
        </a:p>
      </dgm:t>
    </dgm:pt>
    <dgm:pt modelId="{8B777283-00F7-2744-B3B8-B0345AF5CE76}" type="parTrans" cxnId="{D607405E-59FA-0644-9FDE-47098145105F}">
      <dgm:prSet/>
      <dgm:spPr/>
      <dgm:t>
        <a:bodyPr/>
        <a:lstStyle/>
        <a:p>
          <a:endParaRPr lang="en-US"/>
        </a:p>
      </dgm:t>
    </dgm:pt>
    <dgm:pt modelId="{235CC66B-E1BF-5348-9B50-FB48D66145DC}" type="sibTrans" cxnId="{D607405E-59FA-0644-9FDE-47098145105F}">
      <dgm:prSet/>
      <dgm:spPr/>
      <dgm:t>
        <a:bodyPr/>
        <a:lstStyle/>
        <a:p>
          <a:endParaRPr lang="en-US"/>
        </a:p>
      </dgm:t>
    </dgm:pt>
    <dgm:pt modelId="{A45CF432-70AB-2E44-AC2F-484F5E79249D}">
      <dgm:prSet custT="1"/>
      <dgm:spPr>
        <a:solidFill>
          <a:srgbClr val="CE05C0"/>
        </a:solidFill>
        <a:effectLst>
          <a:glow rad="101600">
            <a:schemeClr val="tx1">
              <a:lumMod val="95000"/>
              <a:alpha val="47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en-US" sz="1800" dirty="0">
              <a:latin typeface="Avenir Next"/>
            </a:rPr>
            <a:t>What are tendons?</a:t>
          </a:r>
        </a:p>
      </dgm:t>
    </dgm:pt>
    <dgm:pt modelId="{377B1375-A069-2442-9DD7-8242B148041C}" type="parTrans" cxnId="{ECE6D5D3-CE30-4F43-AEB3-01145D9865C2}">
      <dgm:prSet/>
      <dgm:spPr/>
      <dgm:t>
        <a:bodyPr/>
        <a:lstStyle/>
        <a:p>
          <a:endParaRPr lang="en-US"/>
        </a:p>
      </dgm:t>
    </dgm:pt>
    <dgm:pt modelId="{36FE8AE8-3D5B-BD45-AEB9-007513474C3F}" type="sibTrans" cxnId="{ECE6D5D3-CE30-4F43-AEB3-01145D9865C2}">
      <dgm:prSet/>
      <dgm:spPr/>
      <dgm:t>
        <a:bodyPr/>
        <a:lstStyle/>
        <a:p>
          <a:endParaRPr lang="en-US"/>
        </a:p>
      </dgm:t>
    </dgm:pt>
    <dgm:pt modelId="{1192E0F2-95DB-E545-A4FC-FFA928C68FF9}">
      <dgm:prSet custT="1"/>
      <dgm:spPr>
        <a:solidFill>
          <a:srgbClr val="660066"/>
        </a:solidFill>
        <a:effectLst>
          <a:glow rad="101600">
            <a:schemeClr val="tx1">
              <a:lumMod val="95000"/>
              <a:alpha val="39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pPr rtl="0"/>
          <a:r>
            <a:rPr lang="en-US" sz="1800" dirty="0">
              <a:latin typeface="Avenir Next"/>
            </a:rPr>
            <a:t>What can go wrong with the musculoskeletal system?</a:t>
          </a:r>
        </a:p>
      </dgm:t>
    </dgm:pt>
    <dgm:pt modelId="{F2F1895A-87DE-4C49-808E-FDCF9DFB2E78}" type="parTrans" cxnId="{CF720922-7555-174F-B076-E83BA59FB38D}">
      <dgm:prSet/>
      <dgm:spPr/>
      <dgm:t>
        <a:bodyPr/>
        <a:lstStyle/>
        <a:p>
          <a:endParaRPr lang="en-US"/>
        </a:p>
      </dgm:t>
    </dgm:pt>
    <dgm:pt modelId="{ECBD0C36-3DA1-AF40-9277-60AFE3217D0D}" type="sibTrans" cxnId="{CF720922-7555-174F-B076-E83BA59FB38D}">
      <dgm:prSet/>
      <dgm:spPr/>
      <dgm:t>
        <a:bodyPr/>
        <a:lstStyle/>
        <a:p>
          <a:endParaRPr lang="en-US"/>
        </a:p>
      </dgm:t>
    </dgm:pt>
    <dgm:pt modelId="{D729C7B0-A67A-C048-B4F3-FF17217E780E}" type="pres">
      <dgm:prSet presAssocID="{26215F79-B93A-B343-A898-113A7688C7F6}" presName="theList" presStyleCnt="0">
        <dgm:presLayoutVars>
          <dgm:dir/>
          <dgm:animLvl val="lvl"/>
          <dgm:resizeHandles val="exact"/>
        </dgm:presLayoutVars>
      </dgm:prSet>
      <dgm:spPr/>
    </dgm:pt>
    <dgm:pt modelId="{ED862643-E67A-A94D-887A-82800489340A}" type="pres">
      <dgm:prSet presAssocID="{87B320AF-C90D-AF41-A560-C1AFC66DA228}" presName="compNode" presStyleCnt="0"/>
      <dgm:spPr/>
    </dgm:pt>
    <dgm:pt modelId="{B63E9766-B077-E640-92A1-DB6F6FCB733F}" type="pres">
      <dgm:prSet presAssocID="{87B320AF-C90D-AF41-A560-C1AFC66DA228}" presName="aNode" presStyleLbl="bgShp" presStyleIdx="0" presStyleCnt="1" custLinFactNeighborX="-42344"/>
      <dgm:spPr/>
    </dgm:pt>
    <dgm:pt modelId="{762A9C89-95DF-EA40-B645-3EA7A035E10C}" type="pres">
      <dgm:prSet presAssocID="{87B320AF-C90D-AF41-A560-C1AFC66DA228}" presName="textNode" presStyleLbl="bgShp" presStyleIdx="0" presStyleCnt="1"/>
      <dgm:spPr/>
    </dgm:pt>
    <dgm:pt modelId="{6B7FC746-B475-B642-BB5D-F93EAD192835}" type="pres">
      <dgm:prSet presAssocID="{87B320AF-C90D-AF41-A560-C1AFC66DA228}" presName="compChildNode" presStyleCnt="0"/>
      <dgm:spPr/>
    </dgm:pt>
    <dgm:pt modelId="{6E8DF306-83A5-0042-B3C1-9E7B293AA5A5}" type="pres">
      <dgm:prSet presAssocID="{87B320AF-C90D-AF41-A560-C1AFC66DA228}" presName="theInnerList" presStyleCnt="0"/>
      <dgm:spPr/>
    </dgm:pt>
    <dgm:pt modelId="{C45EF35D-73AE-B648-B0AF-70B981DB81C2}" type="pres">
      <dgm:prSet presAssocID="{5607708E-57F2-AF49-BE4B-6B8BA2F62C31}" presName="childNode" presStyleLbl="node1" presStyleIdx="0" presStyleCnt="8" custScaleY="143740">
        <dgm:presLayoutVars>
          <dgm:bulletEnabled val="1"/>
        </dgm:presLayoutVars>
      </dgm:prSet>
      <dgm:spPr/>
    </dgm:pt>
    <dgm:pt modelId="{06B3A295-D8BC-7643-8D92-D99B03D78A2E}" type="pres">
      <dgm:prSet presAssocID="{5607708E-57F2-AF49-BE4B-6B8BA2F62C31}" presName="aSpace2" presStyleCnt="0"/>
      <dgm:spPr/>
    </dgm:pt>
    <dgm:pt modelId="{2AEBA3B3-9497-7F41-A3BF-A57390457BF7}" type="pres">
      <dgm:prSet presAssocID="{ADFE2A38-E0FF-9B47-9F3A-9C5FA513FF33}" presName="childNode" presStyleLbl="node1" presStyleIdx="1" presStyleCnt="8" custScaleY="141778">
        <dgm:presLayoutVars>
          <dgm:bulletEnabled val="1"/>
        </dgm:presLayoutVars>
      </dgm:prSet>
      <dgm:spPr/>
    </dgm:pt>
    <dgm:pt modelId="{A64BC6C4-766A-7541-AB18-5C03D0207BEE}" type="pres">
      <dgm:prSet presAssocID="{ADFE2A38-E0FF-9B47-9F3A-9C5FA513FF33}" presName="aSpace2" presStyleCnt="0"/>
      <dgm:spPr/>
    </dgm:pt>
    <dgm:pt modelId="{A04C7BBC-15BC-E34D-89D7-313C38867770}" type="pres">
      <dgm:prSet presAssocID="{DF0E1745-30F0-E540-A329-49A4C8F541A5}" presName="childNode" presStyleLbl="node1" presStyleIdx="2" presStyleCnt="8" custScaleY="140105">
        <dgm:presLayoutVars>
          <dgm:bulletEnabled val="1"/>
        </dgm:presLayoutVars>
      </dgm:prSet>
      <dgm:spPr/>
    </dgm:pt>
    <dgm:pt modelId="{83992262-C70C-214A-9920-37945C1D11CE}" type="pres">
      <dgm:prSet presAssocID="{DF0E1745-30F0-E540-A329-49A4C8F541A5}" presName="aSpace2" presStyleCnt="0"/>
      <dgm:spPr/>
    </dgm:pt>
    <dgm:pt modelId="{566ACB32-9767-AE4F-B0F8-D1FA3EE575E0}" type="pres">
      <dgm:prSet presAssocID="{D3064470-6397-2F46-B6EA-F85954DA4A09}" presName="childNode" presStyleLbl="node1" presStyleIdx="3" presStyleCnt="8" custScaleY="139166">
        <dgm:presLayoutVars>
          <dgm:bulletEnabled val="1"/>
        </dgm:presLayoutVars>
      </dgm:prSet>
      <dgm:spPr/>
    </dgm:pt>
    <dgm:pt modelId="{9B73FB84-D28D-D941-AF91-5B094A3AC8F0}" type="pres">
      <dgm:prSet presAssocID="{D3064470-6397-2F46-B6EA-F85954DA4A09}" presName="aSpace2" presStyleCnt="0"/>
      <dgm:spPr/>
    </dgm:pt>
    <dgm:pt modelId="{83D13972-38E0-9E4B-A4D7-27D77FC1BE94}" type="pres">
      <dgm:prSet presAssocID="{0DD18F5A-6BD5-DD4F-BF68-164578852DCF}" presName="childNode" presStyleLbl="node1" presStyleIdx="4" presStyleCnt="8" custScaleY="233114">
        <dgm:presLayoutVars>
          <dgm:bulletEnabled val="1"/>
        </dgm:presLayoutVars>
      </dgm:prSet>
      <dgm:spPr/>
    </dgm:pt>
    <dgm:pt modelId="{0F5BE850-F0B9-754B-8B06-ED2EFA92B843}" type="pres">
      <dgm:prSet presAssocID="{0DD18F5A-6BD5-DD4F-BF68-164578852DCF}" presName="aSpace2" presStyleCnt="0"/>
      <dgm:spPr/>
    </dgm:pt>
    <dgm:pt modelId="{2EE98220-B587-AC4B-96B1-F6E758C04A4E}" type="pres">
      <dgm:prSet presAssocID="{B7413133-64B4-4647-A5C5-E7055ED146A3}" presName="childNode" presStyleLbl="node1" presStyleIdx="5" presStyleCnt="8" custScaleY="138470">
        <dgm:presLayoutVars>
          <dgm:bulletEnabled val="1"/>
        </dgm:presLayoutVars>
      </dgm:prSet>
      <dgm:spPr/>
    </dgm:pt>
    <dgm:pt modelId="{1D7309CB-7860-8D43-9359-EC5DEFC06E9B}" type="pres">
      <dgm:prSet presAssocID="{B7413133-64B4-4647-A5C5-E7055ED146A3}" presName="aSpace2" presStyleCnt="0"/>
      <dgm:spPr/>
    </dgm:pt>
    <dgm:pt modelId="{A725EF7D-A74D-C149-B4E3-0900E2104EAA}" type="pres">
      <dgm:prSet presAssocID="{A45CF432-70AB-2E44-AC2F-484F5E79249D}" presName="childNode" presStyleLbl="node1" presStyleIdx="6" presStyleCnt="8" custScaleY="138933">
        <dgm:presLayoutVars>
          <dgm:bulletEnabled val="1"/>
        </dgm:presLayoutVars>
      </dgm:prSet>
      <dgm:spPr/>
    </dgm:pt>
    <dgm:pt modelId="{274A94A6-7790-8C40-A171-006B98156D2C}" type="pres">
      <dgm:prSet presAssocID="{A45CF432-70AB-2E44-AC2F-484F5E79249D}" presName="aSpace2" presStyleCnt="0"/>
      <dgm:spPr/>
    </dgm:pt>
    <dgm:pt modelId="{493A14BF-6EDB-C947-B5B6-E560CF957134}" type="pres">
      <dgm:prSet presAssocID="{1192E0F2-95DB-E545-A4FC-FFA928C68FF9}" presName="childNode" presStyleLbl="node1" presStyleIdx="7" presStyleCnt="8" custScaleY="234298">
        <dgm:presLayoutVars>
          <dgm:bulletEnabled val="1"/>
        </dgm:presLayoutVars>
      </dgm:prSet>
      <dgm:spPr/>
    </dgm:pt>
  </dgm:ptLst>
  <dgm:cxnLst>
    <dgm:cxn modelId="{95E44005-BCB8-234C-8213-85D26D07A0BA}" type="presOf" srcId="{87B320AF-C90D-AF41-A560-C1AFC66DA228}" destId="{762A9C89-95DF-EA40-B645-3EA7A035E10C}" srcOrd="1" destOrd="0" presId="urn:microsoft.com/office/officeart/2005/8/layout/lProcess2"/>
    <dgm:cxn modelId="{F6171D07-293C-754E-B3C6-E96EA38E1F31}" srcId="{87B320AF-C90D-AF41-A560-C1AFC66DA228}" destId="{ADFE2A38-E0FF-9B47-9F3A-9C5FA513FF33}" srcOrd="1" destOrd="0" parTransId="{2186AE01-D448-F144-B05A-585AA5C37872}" sibTransId="{DF9879A5-ECE6-9F42-93CE-725532E5C8D2}"/>
    <dgm:cxn modelId="{12159D17-1CE6-B943-95A9-69A33D85F162}" type="presOf" srcId="{26215F79-B93A-B343-A898-113A7688C7F6}" destId="{D729C7B0-A67A-C048-B4F3-FF17217E780E}" srcOrd="0" destOrd="0" presId="urn:microsoft.com/office/officeart/2005/8/layout/lProcess2"/>
    <dgm:cxn modelId="{CF720922-7555-174F-B076-E83BA59FB38D}" srcId="{87B320AF-C90D-AF41-A560-C1AFC66DA228}" destId="{1192E0F2-95DB-E545-A4FC-FFA928C68FF9}" srcOrd="7" destOrd="0" parTransId="{F2F1895A-87DE-4C49-808E-FDCF9DFB2E78}" sibTransId="{ECBD0C36-3DA1-AF40-9277-60AFE3217D0D}"/>
    <dgm:cxn modelId="{6950C72B-A346-E44C-8E1A-1E5186CF8757}" type="presOf" srcId="{87B320AF-C90D-AF41-A560-C1AFC66DA228}" destId="{B63E9766-B077-E640-92A1-DB6F6FCB733F}" srcOrd="0" destOrd="0" presId="urn:microsoft.com/office/officeart/2005/8/layout/lProcess2"/>
    <dgm:cxn modelId="{D607405E-59FA-0644-9FDE-47098145105F}" srcId="{87B320AF-C90D-AF41-A560-C1AFC66DA228}" destId="{B7413133-64B4-4647-A5C5-E7055ED146A3}" srcOrd="5" destOrd="0" parTransId="{8B777283-00F7-2744-B3B8-B0345AF5CE76}" sibTransId="{235CC66B-E1BF-5348-9B50-FB48D66145DC}"/>
    <dgm:cxn modelId="{253B2A44-5D84-B842-A5F8-E6788494AD04}" type="presOf" srcId="{ADFE2A38-E0FF-9B47-9F3A-9C5FA513FF33}" destId="{2AEBA3B3-9497-7F41-A3BF-A57390457BF7}" srcOrd="0" destOrd="0" presId="urn:microsoft.com/office/officeart/2005/8/layout/lProcess2"/>
    <dgm:cxn modelId="{54363945-73D3-6945-B6A3-6CD488B30C0E}" type="presOf" srcId="{A45CF432-70AB-2E44-AC2F-484F5E79249D}" destId="{A725EF7D-A74D-C149-B4E3-0900E2104EAA}" srcOrd="0" destOrd="0" presId="urn:microsoft.com/office/officeart/2005/8/layout/lProcess2"/>
    <dgm:cxn modelId="{B992D566-B5C4-C148-A6FC-4D2C3E5833CB}" srcId="{87B320AF-C90D-AF41-A560-C1AFC66DA228}" destId="{5607708E-57F2-AF49-BE4B-6B8BA2F62C31}" srcOrd="0" destOrd="0" parTransId="{0F2E3F63-CEBC-1145-9C9F-6408136D84ED}" sibTransId="{BF3FE9DC-5795-FF41-BFCA-E34F292DEF89}"/>
    <dgm:cxn modelId="{C031FE67-4BAE-DA45-B7A2-CF3DBA0FDE3F}" type="presOf" srcId="{1192E0F2-95DB-E545-A4FC-FFA928C68FF9}" destId="{493A14BF-6EDB-C947-B5B6-E560CF957134}" srcOrd="0" destOrd="0" presId="urn:microsoft.com/office/officeart/2005/8/layout/lProcess2"/>
    <dgm:cxn modelId="{39D2C049-FC4C-5746-8311-D5949ADD5075}" srcId="{87B320AF-C90D-AF41-A560-C1AFC66DA228}" destId="{D3064470-6397-2F46-B6EA-F85954DA4A09}" srcOrd="3" destOrd="0" parTransId="{D11C8B47-FBFF-B242-A19E-AF05BADD34A1}" sibTransId="{642A8506-8D97-9649-8D12-EF3D5E6DECE6}"/>
    <dgm:cxn modelId="{E780EC50-0C4F-2F43-BCD2-CEDD22F9C634}" type="presOf" srcId="{DF0E1745-30F0-E540-A329-49A4C8F541A5}" destId="{A04C7BBC-15BC-E34D-89D7-313C38867770}" srcOrd="0" destOrd="0" presId="urn:microsoft.com/office/officeart/2005/8/layout/lProcess2"/>
    <dgm:cxn modelId="{3F43FE50-1E94-DC48-A7C6-9760BE5808BB}" type="presOf" srcId="{0DD18F5A-6BD5-DD4F-BF68-164578852DCF}" destId="{83D13972-38E0-9E4B-A4D7-27D77FC1BE94}" srcOrd="0" destOrd="0" presId="urn:microsoft.com/office/officeart/2005/8/layout/lProcess2"/>
    <dgm:cxn modelId="{B6EEAF52-088A-0C41-AB47-7AA19415C85A}" srcId="{26215F79-B93A-B343-A898-113A7688C7F6}" destId="{87B320AF-C90D-AF41-A560-C1AFC66DA228}" srcOrd="0" destOrd="0" parTransId="{CD5881A5-0633-8641-83AE-74827CD47615}" sibTransId="{3B269E4B-C6FD-9540-8751-B5ECEB449761}"/>
    <dgm:cxn modelId="{A88FBB97-A5F8-294D-A825-B84FEA05204F}" type="presOf" srcId="{B7413133-64B4-4647-A5C5-E7055ED146A3}" destId="{2EE98220-B587-AC4B-96B1-F6E758C04A4E}" srcOrd="0" destOrd="0" presId="urn:microsoft.com/office/officeart/2005/8/layout/lProcess2"/>
    <dgm:cxn modelId="{876136A9-BC63-7B4E-BA58-E4E3EB644305}" srcId="{87B320AF-C90D-AF41-A560-C1AFC66DA228}" destId="{0DD18F5A-6BD5-DD4F-BF68-164578852DCF}" srcOrd="4" destOrd="0" parTransId="{83F3A364-DFA5-5643-888F-B142FF70AC2F}" sibTransId="{CE6D51B6-28DF-7542-BE18-24C73CD080E8}"/>
    <dgm:cxn modelId="{E02CDEA9-5FB9-614E-8A9E-46D7ED772516}" type="presOf" srcId="{D3064470-6397-2F46-B6EA-F85954DA4A09}" destId="{566ACB32-9767-AE4F-B0F8-D1FA3EE575E0}" srcOrd="0" destOrd="0" presId="urn:microsoft.com/office/officeart/2005/8/layout/lProcess2"/>
    <dgm:cxn modelId="{33D163D1-9620-A94A-B3F5-69C38225DC8C}" type="presOf" srcId="{5607708E-57F2-AF49-BE4B-6B8BA2F62C31}" destId="{C45EF35D-73AE-B648-B0AF-70B981DB81C2}" srcOrd="0" destOrd="0" presId="urn:microsoft.com/office/officeart/2005/8/layout/lProcess2"/>
    <dgm:cxn modelId="{ECE6D5D3-CE30-4F43-AEB3-01145D9865C2}" srcId="{87B320AF-C90D-AF41-A560-C1AFC66DA228}" destId="{A45CF432-70AB-2E44-AC2F-484F5E79249D}" srcOrd="6" destOrd="0" parTransId="{377B1375-A069-2442-9DD7-8242B148041C}" sibTransId="{36FE8AE8-3D5B-BD45-AEB9-007513474C3F}"/>
    <dgm:cxn modelId="{98700DE4-11C3-354B-860F-DA38F47934B1}" srcId="{87B320AF-C90D-AF41-A560-C1AFC66DA228}" destId="{DF0E1745-30F0-E540-A329-49A4C8F541A5}" srcOrd="2" destOrd="0" parTransId="{7B237563-13D1-3742-8D13-8B0A90AA43A6}" sibTransId="{004C985A-4DC0-FA4D-A1E0-171DADA7D705}"/>
    <dgm:cxn modelId="{4A7E0183-E723-6E48-8C3F-7D614812CD0D}" type="presParOf" srcId="{D729C7B0-A67A-C048-B4F3-FF17217E780E}" destId="{ED862643-E67A-A94D-887A-82800489340A}" srcOrd="0" destOrd="0" presId="urn:microsoft.com/office/officeart/2005/8/layout/lProcess2"/>
    <dgm:cxn modelId="{E8B6235F-EF8E-F94A-B027-02B63F570297}" type="presParOf" srcId="{ED862643-E67A-A94D-887A-82800489340A}" destId="{B63E9766-B077-E640-92A1-DB6F6FCB733F}" srcOrd="0" destOrd="0" presId="urn:microsoft.com/office/officeart/2005/8/layout/lProcess2"/>
    <dgm:cxn modelId="{BDDC1F04-1D58-1E4A-9805-72F18FB8A458}" type="presParOf" srcId="{ED862643-E67A-A94D-887A-82800489340A}" destId="{762A9C89-95DF-EA40-B645-3EA7A035E10C}" srcOrd="1" destOrd="0" presId="urn:microsoft.com/office/officeart/2005/8/layout/lProcess2"/>
    <dgm:cxn modelId="{79621978-5A63-854D-AD78-E45D69DBB457}" type="presParOf" srcId="{ED862643-E67A-A94D-887A-82800489340A}" destId="{6B7FC746-B475-B642-BB5D-F93EAD192835}" srcOrd="2" destOrd="0" presId="urn:microsoft.com/office/officeart/2005/8/layout/lProcess2"/>
    <dgm:cxn modelId="{1C3B852E-E22C-5C49-B0C6-6303E2254280}" type="presParOf" srcId="{6B7FC746-B475-B642-BB5D-F93EAD192835}" destId="{6E8DF306-83A5-0042-B3C1-9E7B293AA5A5}" srcOrd="0" destOrd="0" presId="urn:microsoft.com/office/officeart/2005/8/layout/lProcess2"/>
    <dgm:cxn modelId="{8F14F17E-BBEE-A64A-8E5C-93872E4BE400}" type="presParOf" srcId="{6E8DF306-83A5-0042-B3C1-9E7B293AA5A5}" destId="{C45EF35D-73AE-B648-B0AF-70B981DB81C2}" srcOrd="0" destOrd="0" presId="urn:microsoft.com/office/officeart/2005/8/layout/lProcess2"/>
    <dgm:cxn modelId="{AC21B08A-335F-A441-BE36-1E7BE424A6A2}" type="presParOf" srcId="{6E8DF306-83A5-0042-B3C1-9E7B293AA5A5}" destId="{06B3A295-D8BC-7643-8D92-D99B03D78A2E}" srcOrd="1" destOrd="0" presId="urn:microsoft.com/office/officeart/2005/8/layout/lProcess2"/>
    <dgm:cxn modelId="{B1101D7C-BEA9-B647-A499-58988CE7EE61}" type="presParOf" srcId="{6E8DF306-83A5-0042-B3C1-9E7B293AA5A5}" destId="{2AEBA3B3-9497-7F41-A3BF-A57390457BF7}" srcOrd="2" destOrd="0" presId="urn:microsoft.com/office/officeart/2005/8/layout/lProcess2"/>
    <dgm:cxn modelId="{B50AB782-AD9B-DF40-9A14-90976C861A1A}" type="presParOf" srcId="{6E8DF306-83A5-0042-B3C1-9E7B293AA5A5}" destId="{A64BC6C4-766A-7541-AB18-5C03D0207BEE}" srcOrd="3" destOrd="0" presId="urn:microsoft.com/office/officeart/2005/8/layout/lProcess2"/>
    <dgm:cxn modelId="{0F85AD33-5FFF-5E40-B66D-FA14952B1D3B}" type="presParOf" srcId="{6E8DF306-83A5-0042-B3C1-9E7B293AA5A5}" destId="{A04C7BBC-15BC-E34D-89D7-313C38867770}" srcOrd="4" destOrd="0" presId="urn:microsoft.com/office/officeart/2005/8/layout/lProcess2"/>
    <dgm:cxn modelId="{60C8F24B-B14D-4C48-A2EB-D2943DA470EA}" type="presParOf" srcId="{6E8DF306-83A5-0042-B3C1-9E7B293AA5A5}" destId="{83992262-C70C-214A-9920-37945C1D11CE}" srcOrd="5" destOrd="0" presId="urn:microsoft.com/office/officeart/2005/8/layout/lProcess2"/>
    <dgm:cxn modelId="{9C8160C7-E003-F948-8D4B-77C926C736FB}" type="presParOf" srcId="{6E8DF306-83A5-0042-B3C1-9E7B293AA5A5}" destId="{566ACB32-9767-AE4F-B0F8-D1FA3EE575E0}" srcOrd="6" destOrd="0" presId="urn:microsoft.com/office/officeart/2005/8/layout/lProcess2"/>
    <dgm:cxn modelId="{D042A6C6-C82D-CB41-85ED-9D115884B079}" type="presParOf" srcId="{6E8DF306-83A5-0042-B3C1-9E7B293AA5A5}" destId="{9B73FB84-D28D-D941-AF91-5B094A3AC8F0}" srcOrd="7" destOrd="0" presId="urn:microsoft.com/office/officeart/2005/8/layout/lProcess2"/>
    <dgm:cxn modelId="{0A5F1F24-A31A-2744-A7A4-51350B54E78B}" type="presParOf" srcId="{6E8DF306-83A5-0042-B3C1-9E7B293AA5A5}" destId="{83D13972-38E0-9E4B-A4D7-27D77FC1BE94}" srcOrd="8" destOrd="0" presId="urn:microsoft.com/office/officeart/2005/8/layout/lProcess2"/>
    <dgm:cxn modelId="{C3750F41-8453-9F49-B4B0-FBA254E5704E}" type="presParOf" srcId="{6E8DF306-83A5-0042-B3C1-9E7B293AA5A5}" destId="{0F5BE850-F0B9-754B-8B06-ED2EFA92B843}" srcOrd="9" destOrd="0" presId="urn:microsoft.com/office/officeart/2005/8/layout/lProcess2"/>
    <dgm:cxn modelId="{7FB9F544-EF1C-9A49-8F7D-3B813CD604D0}" type="presParOf" srcId="{6E8DF306-83A5-0042-B3C1-9E7B293AA5A5}" destId="{2EE98220-B587-AC4B-96B1-F6E758C04A4E}" srcOrd="10" destOrd="0" presId="urn:microsoft.com/office/officeart/2005/8/layout/lProcess2"/>
    <dgm:cxn modelId="{4FF35700-09E4-7A49-97B4-0B873F9E8CF7}" type="presParOf" srcId="{6E8DF306-83A5-0042-B3C1-9E7B293AA5A5}" destId="{1D7309CB-7860-8D43-9359-EC5DEFC06E9B}" srcOrd="11" destOrd="0" presId="urn:microsoft.com/office/officeart/2005/8/layout/lProcess2"/>
    <dgm:cxn modelId="{7F24C9F0-1434-C94C-BE76-CC3CC56C9D36}" type="presParOf" srcId="{6E8DF306-83A5-0042-B3C1-9E7B293AA5A5}" destId="{A725EF7D-A74D-C149-B4E3-0900E2104EAA}" srcOrd="12" destOrd="0" presId="urn:microsoft.com/office/officeart/2005/8/layout/lProcess2"/>
    <dgm:cxn modelId="{5F609D01-D0A9-3E4A-95BE-669AC777456B}" type="presParOf" srcId="{6E8DF306-83A5-0042-B3C1-9E7B293AA5A5}" destId="{274A94A6-7790-8C40-A171-006B98156D2C}" srcOrd="13" destOrd="0" presId="urn:microsoft.com/office/officeart/2005/8/layout/lProcess2"/>
    <dgm:cxn modelId="{E1270F04-C4BA-3A4A-BE32-24BC1F8ADD07}" type="presParOf" srcId="{6E8DF306-83A5-0042-B3C1-9E7B293AA5A5}" destId="{493A14BF-6EDB-C947-B5B6-E560CF957134}" srcOrd="1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7A16D7-9AA5-804F-AA9B-800F423A291E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C4D3BF-F832-3841-A06E-1C1B98060B62}">
      <dgm:prSet custT="1"/>
      <dgm:spPr>
        <a:solidFill>
          <a:schemeClr val="accent1">
            <a:lumMod val="60000"/>
            <a:lumOff val="40000"/>
            <a:alpha val="52000"/>
          </a:schemeClr>
        </a:solidFill>
        <a:scene3d>
          <a:camera prst="orthographicFront"/>
          <a:lightRig rig="threePt" dir="t"/>
        </a:scene3d>
        <a:sp3d>
          <a:bevelT w="209550" h="228600"/>
          <a:bevelB w="127000" h="171450"/>
        </a:sp3d>
      </dgm:spPr>
      <dgm:t>
        <a:bodyPr/>
        <a:lstStyle/>
        <a:p>
          <a:pPr rtl="0"/>
          <a:r>
            <a:rPr lang="en-US" sz="2200" dirty="0">
              <a:latin typeface="Avenir Next"/>
            </a:rPr>
            <a:t>Give structure   &amp; support</a:t>
          </a:r>
        </a:p>
      </dgm:t>
    </dgm:pt>
    <dgm:pt modelId="{6DB98EE2-5B8E-7B4B-8C4D-B92E64087771}" type="parTrans" cxnId="{8733816A-42B8-5342-A0A9-BB3141FDF766}">
      <dgm:prSet/>
      <dgm:spPr/>
      <dgm:t>
        <a:bodyPr/>
        <a:lstStyle/>
        <a:p>
          <a:endParaRPr lang="en-US"/>
        </a:p>
      </dgm:t>
    </dgm:pt>
    <dgm:pt modelId="{D4EAF0A0-7003-6244-A1CE-087506552155}" type="sibTrans" cxnId="{8733816A-42B8-5342-A0A9-BB3141FDF766}">
      <dgm:prSet/>
      <dgm:spPr/>
      <dgm:t>
        <a:bodyPr/>
        <a:lstStyle/>
        <a:p>
          <a:endParaRPr lang="en-US"/>
        </a:p>
      </dgm:t>
    </dgm:pt>
    <dgm:pt modelId="{6001DE7A-7B93-D940-8C06-50DB153691B7}">
      <dgm:prSet custT="1"/>
      <dgm:spPr>
        <a:scene3d>
          <a:camera prst="orthographicFront"/>
          <a:lightRig rig="threePt" dir="t"/>
        </a:scene3d>
        <a:sp3d>
          <a:bevelT w="241300" h="203200"/>
          <a:bevelB w="209550" h="247650"/>
        </a:sp3d>
      </dgm:spPr>
      <dgm:t>
        <a:bodyPr/>
        <a:lstStyle/>
        <a:p>
          <a:pPr rtl="0"/>
          <a:r>
            <a:rPr lang="en-US" sz="2400" dirty="0">
              <a:latin typeface="Avenir Next"/>
            </a:rPr>
            <a:t> </a:t>
          </a:r>
          <a:r>
            <a:rPr lang="en-US" sz="2200" dirty="0">
              <a:latin typeface="Avenir Next"/>
            </a:rPr>
            <a:t>Movement </a:t>
          </a:r>
        </a:p>
      </dgm:t>
    </dgm:pt>
    <dgm:pt modelId="{C6D57B38-B5EF-7D49-A030-4AA2628472BB}" type="parTrans" cxnId="{2F4B6F59-5417-624B-8011-B13E81D2798D}">
      <dgm:prSet/>
      <dgm:spPr/>
      <dgm:t>
        <a:bodyPr/>
        <a:lstStyle/>
        <a:p>
          <a:endParaRPr lang="en-US"/>
        </a:p>
      </dgm:t>
    </dgm:pt>
    <dgm:pt modelId="{4D538588-D34D-8D40-8136-E0C3FA06432E}" type="sibTrans" cxnId="{2F4B6F59-5417-624B-8011-B13E81D2798D}">
      <dgm:prSet/>
      <dgm:spPr/>
      <dgm:t>
        <a:bodyPr/>
        <a:lstStyle/>
        <a:p>
          <a:endParaRPr lang="en-US"/>
        </a:p>
      </dgm:t>
    </dgm:pt>
    <dgm:pt modelId="{556D7660-5B34-6642-8491-20AFDB9BC851}">
      <dgm:prSet custT="1"/>
      <dgm:spPr>
        <a:scene3d>
          <a:camera prst="orthographicFront"/>
          <a:lightRig rig="threePt" dir="t"/>
        </a:scene3d>
        <a:sp3d>
          <a:bevelT w="146050" h="171450"/>
        </a:sp3d>
      </dgm:spPr>
      <dgm:t>
        <a:bodyPr/>
        <a:lstStyle/>
        <a:p>
          <a:pPr rtl="0"/>
          <a:r>
            <a:rPr lang="en-US" sz="2200" dirty="0">
              <a:latin typeface="Avenir Next"/>
            </a:rPr>
            <a:t>Protect vital organs</a:t>
          </a:r>
        </a:p>
      </dgm:t>
    </dgm:pt>
    <dgm:pt modelId="{5A155D01-632F-CA4C-AFDC-E8B73AE6BBBF}" type="parTrans" cxnId="{446D6DA6-B724-DC44-9688-8E1D308AEC7B}">
      <dgm:prSet/>
      <dgm:spPr/>
      <dgm:t>
        <a:bodyPr/>
        <a:lstStyle/>
        <a:p>
          <a:endParaRPr lang="en-US"/>
        </a:p>
      </dgm:t>
    </dgm:pt>
    <dgm:pt modelId="{AE3C88DB-2C4B-F043-A39D-A11B8D0643F8}" type="sibTrans" cxnId="{446D6DA6-B724-DC44-9688-8E1D308AEC7B}">
      <dgm:prSet/>
      <dgm:spPr/>
      <dgm:t>
        <a:bodyPr/>
        <a:lstStyle/>
        <a:p>
          <a:endParaRPr lang="en-US"/>
        </a:p>
      </dgm:t>
    </dgm:pt>
    <dgm:pt modelId="{81AEC1B0-D1A7-304C-AA41-956B380C5C82}">
      <dgm:prSet custT="1"/>
      <dgm:spPr>
        <a:scene3d>
          <a:camera prst="orthographicFront"/>
          <a:lightRig rig="threePt" dir="t"/>
        </a:scene3d>
        <a:sp3d>
          <a:bevelT w="165100" h="171450"/>
        </a:sp3d>
      </dgm:spPr>
      <dgm:t>
        <a:bodyPr/>
        <a:lstStyle/>
        <a:p>
          <a:pPr rtl="0"/>
          <a:r>
            <a:rPr lang="en-US" sz="2200" dirty="0">
              <a:latin typeface="Avenir Next"/>
            </a:rPr>
            <a:t>Make blood cells</a:t>
          </a:r>
        </a:p>
      </dgm:t>
    </dgm:pt>
    <dgm:pt modelId="{42C7529C-E245-9A4A-AC7F-F706D563AC26}" type="parTrans" cxnId="{9C24089A-71D2-4A4A-85E3-B1AF4E4B8E85}">
      <dgm:prSet/>
      <dgm:spPr/>
      <dgm:t>
        <a:bodyPr/>
        <a:lstStyle/>
        <a:p>
          <a:endParaRPr lang="en-US"/>
        </a:p>
      </dgm:t>
    </dgm:pt>
    <dgm:pt modelId="{CF63C414-145F-0247-8CA3-D92F7D961B0B}" type="sibTrans" cxnId="{9C24089A-71D2-4A4A-85E3-B1AF4E4B8E85}">
      <dgm:prSet/>
      <dgm:spPr/>
      <dgm:t>
        <a:bodyPr/>
        <a:lstStyle/>
        <a:p>
          <a:endParaRPr lang="en-US"/>
        </a:p>
      </dgm:t>
    </dgm:pt>
    <dgm:pt modelId="{68EC11E0-4BE6-AE4E-94B6-A5987F8D34AA}" type="pres">
      <dgm:prSet presAssocID="{B07A16D7-9AA5-804F-AA9B-800F423A291E}" presName="Name0" presStyleCnt="0">
        <dgm:presLayoutVars>
          <dgm:dir/>
          <dgm:resizeHandles val="exact"/>
        </dgm:presLayoutVars>
      </dgm:prSet>
      <dgm:spPr/>
    </dgm:pt>
    <dgm:pt modelId="{E17B8E6E-EFAD-184A-B118-04589D26C66B}" type="pres">
      <dgm:prSet presAssocID="{57C4D3BF-F832-3841-A06E-1C1B98060B62}" presName="Name5" presStyleLbl="vennNode1" presStyleIdx="0" presStyleCnt="4" custLinFactNeighborX="-498" custLinFactNeighborY="6767">
        <dgm:presLayoutVars>
          <dgm:bulletEnabled val="1"/>
        </dgm:presLayoutVars>
      </dgm:prSet>
      <dgm:spPr/>
    </dgm:pt>
    <dgm:pt modelId="{84078BF3-BAF4-4346-9047-78E141487BB5}" type="pres">
      <dgm:prSet presAssocID="{D4EAF0A0-7003-6244-A1CE-087506552155}" presName="space" presStyleCnt="0"/>
      <dgm:spPr/>
    </dgm:pt>
    <dgm:pt modelId="{1FFA983D-8B8A-F346-B409-E7ED46F78258}" type="pres">
      <dgm:prSet presAssocID="{6001DE7A-7B93-D940-8C06-50DB153691B7}" presName="Name5" presStyleLbl="vennNode1" presStyleIdx="1" presStyleCnt="4" custLinFactNeighborX="-26514" custLinFactNeighborY="6767">
        <dgm:presLayoutVars>
          <dgm:bulletEnabled val="1"/>
        </dgm:presLayoutVars>
      </dgm:prSet>
      <dgm:spPr/>
    </dgm:pt>
    <dgm:pt modelId="{DFB4DE8B-D489-A54F-B19B-6413A852C6FA}" type="pres">
      <dgm:prSet presAssocID="{4D538588-D34D-8D40-8136-E0C3FA06432E}" presName="space" presStyleCnt="0"/>
      <dgm:spPr/>
    </dgm:pt>
    <dgm:pt modelId="{7B932082-19D2-8A4F-B14D-79DB43CDA7EB}" type="pres">
      <dgm:prSet presAssocID="{556D7660-5B34-6642-8491-20AFDB9BC851}" presName="Name5" presStyleLbl="vennNode1" presStyleIdx="2" presStyleCnt="4" custScaleX="103051" custScaleY="102189" custLinFactNeighborX="-3093" custLinFactNeighborY="9969">
        <dgm:presLayoutVars>
          <dgm:bulletEnabled val="1"/>
        </dgm:presLayoutVars>
      </dgm:prSet>
      <dgm:spPr/>
    </dgm:pt>
    <dgm:pt modelId="{D835445C-B3DF-8547-84F8-48874CA7B8DD}" type="pres">
      <dgm:prSet presAssocID="{AE3C88DB-2C4B-F043-A39D-A11B8D0643F8}" presName="space" presStyleCnt="0"/>
      <dgm:spPr/>
    </dgm:pt>
    <dgm:pt modelId="{05ABDBEF-8AEE-B048-84AA-C493AB0C0FF6}" type="pres">
      <dgm:prSet presAssocID="{81AEC1B0-D1A7-304C-AA41-956B380C5C82}" presName="Name5" presStyleLbl="vennNode1" presStyleIdx="3" presStyleCnt="4" custScaleX="102189" custScaleY="102189" custLinFactNeighborX="499" custLinFactNeighborY="9969">
        <dgm:presLayoutVars>
          <dgm:bulletEnabled val="1"/>
        </dgm:presLayoutVars>
      </dgm:prSet>
      <dgm:spPr/>
    </dgm:pt>
  </dgm:ptLst>
  <dgm:cxnLst>
    <dgm:cxn modelId="{45BF6122-7501-AA44-ABA2-583A890F5556}" type="presOf" srcId="{57C4D3BF-F832-3841-A06E-1C1B98060B62}" destId="{E17B8E6E-EFAD-184A-B118-04589D26C66B}" srcOrd="0" destOrd="0" presId="urn:microsoft.com/office/officeart/2005/8/layout/venn3"/>
    <dgm:cxn modelId="{8733816A-42B8-5342-A0A9-BB3141FDF766}" srcId="{B07A16D7-9AA5-804F-AA9B-800F423A291E}" destId="{57C4D3BF-F832-3841-A06E-1C1B98060B62}" srcOrd="0" destOrd="0" parTransId="{6DB98EE2-5B8E-7B4B-8C4D-B92E64087771}" sibTransId="{D4EAF0A0-7003-6244-A1CE-087506552155}"/>
    <dgm:cxn modelId="{267B114B-F2DB-874A-901C-F520C19D57D4}" type="presOf" srcId="{81AEC1B0-D1A7-304C-AA41-956B380C5C82}" destId="{05ABDBEF-8AEE-B048-84AA-C493AB0C0FF6}" srcOrd="0" destOrd="0" presId="urn:microsoft.com/office/officeart/2005/8/layout/venn3"/>
    <dgm:cxn modelId="{2F4B6F59-5417-624B-8011-B13E81D2798D}" srcId="{B07A16D7-9AA5-804F-AA9B-800F423A291E}" destId="{6001DE7A-7B93-D940-8C06-50DB153691B7}" srcOrd="1" destOrd="0" parTransId="{C6D57B38-B5EF-7D49-A030-4AA2628472BB}" sibTransId="{4D538588-D34D-8D40-8136-E0C3FA06432E}"/>
    <dgm:cxn modelId="{B341A38C-20A8-9249-BC19-F0E6BBB4DC94}" type="presOf" srcId="{556D7660-5B34-6642-8491-20AFDB9BC851}" destId="{7B932082-19D2-8A4F-B14D-79DB43CDA7EB}" srcOrd="0" destOrd="0" presId="urn:microsoft.com/office/officeart/2005/8/layout/venn3"/>
    <dgm:cxn modelId="{2CDA928D-B135-A343-9CBA-EC005064FAD8}" type="presOf" srcId="{6001DE7A-7B93-D940-8C06-50DB153691B7}" destId="{1FFA983D-8B8A-F346-B409-E7ED46F78258}" srcOrd="0" destOrd="0" presId="urn:microsoft.com/office/officeart/2005/8/layout/venn3"/>
    <dgm:cxn modelId="{9C24089A-71D2-4A4A-85E3-B1AF4E4B8E85}" srcId="{B07A16D7-9AA5-804F-AA9B-800F423A291E}" destId="{81AEC1B0-D1A7-304C-AA41-956B380C5C82}" srcOrd="3" destOrd="0" parTransId="{42C7529C-E245-9A4A-AC7F-F706D563AC26}" sibTransId="{CF63C414-145F-0247-8CA3-D92F7D961B0B}"/>
    <dgm:cxn modelId="{446D6DA6-B724-DC44-9688-8E1D308AEC7B}" srcId="{B07A16D7-9AA5-804F-AA9B-800F423A291E}" destId="{556D7660-5B34-6642-8491-20AFDB9BC851}" srcOrd="2" destOrd="0" parTransId="{5A155D01-632F-CA4C-AFDC-E8B73AE6BBBF}" sibTransId="{AE3C88DB-2C4B-F043-A39D-A11B8D0643F8}"/>
    <dgm:cxn modelId="{848D1DE5-7A84-154F-A30C-739AC84933CF}" type="presOf" srcId="{B07A16D7-9AA5-804F-AA9B-800F423A291E}" destId="{68EC11E0-4BE6-AE4E-94B6-A5987F8D34AA}" srcOrd="0" destOrd="0" presId="urn:microsoft.com/office/officeart/2005/8/layout/venn3"/>
    <dgm:cxn modelId="{F24AB30C-03BA-F34A-839B-C510980F7F3B}" type="presParOf" srcId="{68EC11E0-4BE6-AE4E-94B6-A5987F8D34AA}" destId="{E17B8E6E-EFAD-184A-B118-04589D26C66B}" srcOrd="0" destOrd="0" presId="urn:microsoft.com/office/officeart/2005/8/layout/venn3"/>
    <dgm:cxn modelId="{D2DF5CE2-217F-274B-8117-FB59D053B07D}" type="presParOf" srcId="{68EC11E0-4BE6-AE4E-94B6-A5987F8D34AA}" destId="{84078BF3-BAF4-4346-9047-78E141487BB5}" srcOrd="1" destOrd="0" presId="urn:microsoft.com/office/officeart/2005/8/layout/venn3"/>
    <dgm:cxn modelId="{AAC35012-0926-9C42-84CA-A4D8FCF761F1}" type="presParOf" srcId="{68EC11E0-4BE6-AE4E-94B6-A5987F8D34AA}" destId="{1FFA983D-8B8A-F346-B409-E7ED46F78258}" srcOrd="2" destOrd="0" presId="urn:microsoft.com/office/officeart/2005/8/layout/venn3"/>
    <dgm:cxn modelId="{F610F02C-0175-7141-BA48-4280FA819480}" type="presParOf" srcId="{68EC11E0-4BE6-AE4E-94B6-A5987F8D34AA}" destId="{DFB4DE8B-D489-A54F-B19B-6413A852C6FA}" srcOrd="3" destOrd="0" presId="urn:microsoft.com/office/officeart/2005/8/layout/venn3"/>
    <dgm:cxn modelId="{4CA33F17-0686-1E41-B792-7187CE6C635E}" type="presParOf" srcId="{68EC11E0-4BE6-AE4E-94B6-A5987F8D34AA}" destId="{7B932082-19D2-8A4F-B14D-79DB43CDA7EB}" srcOrd="4" destOrd="0" presId="urn:microsoft.com/office/officeart/2005/8/layout/venn3"/>
    <dgm:cxn modelId="{4FA5DB87-9B18-114B-97BB-5BA514186DE0}" type="presParOf" srcId="{68EC11E0-4BE6-AE4E-94B6-A5987F8D34AA}" destId="{D835445C-B3DF-8547-84F8-48874CA7B8DD}" srcOrd="5" destOrd="0" presId="urn:microsoft.com/office/officeart/2005/8/layout/venn3"/>
    <dgm:cxn modelId="{98667894-6871-5E49-8AAF-504B5CBC3DBD}" type="presParOf" srcId="{68EC11E0-4BE6-AE4E-94B6-A5987F8D34AA}" destId="{05ABDBEF-8AEE-B048-84AA-C493AB0C0FF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5BE530-8FD5-F24D-B05C-E8707C30AE26}" type="doc">
      <dgm:prSet loTypeId="urn:microsoft.com/office/officeart/2005/8/layout/cycle6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0E42A9-1392-114F-9B9C-A107FCB5D5FE}">
      <dgm:prSet phldrT="[Text]"/>
      <dgm:spPr>
        <a:solidFill>
          <a:schemeClr val="accent1">
            <a:lumMod val="50000"/>
          </a:schemeClr>
        </a:solidFill>
        <a:effectLst>
          <a:glow rad="101600">
            <a:schemeClr val="bg2">
              <a:lumMod val="60000"/>
              <a:lumOff val="40000"/>
              <a:alpha val="75000"/>
            </a:schemeClr>
          </a:glow>
          <a:outerShdw blurRad="50800" dist="50800" dir="16200000" sx="109000" sy="109000" algn="tl" rotWithShape="0">
            <a:srgbClr val="000000">
              <a:alpha val="16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Bones are unable to move by themselves </a:t>
          </a:r>
          <a:endParaRPr lang="en-US" dirty="0"/>
        </a:p>
      </dgm:t>
    </dgm:pt>
    <dgm:pt modelId="{54D7E7F9-50EE-8C49-AED5-F14755AB4959}" type="parTrans" cxnId="{E666C426-4B17-6241-AAE5-B583275CFBE3}">
      <dgm:prSet/>
      <dgm:spPr/>
      <dgm:t>
        <a:bodyPr/>
        <a:lstStyle/>
        <a:p>
          <a:endParaRPr lang="en-US"/>
        </a:p>
      </dgm:t>
    </dgm:pt>
    <dgm:pt modelId="{95238D54-FFB9-964E-AE2B-110651A30FB4}" type="sibTrans" cxnId="{E666C426-4B17-6241-AAE5-B583275CFBE3}">
      <dgm:prSet/>
      <dgm:spPr/>
      <dgm:t>
        <a:bodyPr/>
        <a:lstStyle/>
        <a:p>
          <a:endParaRPr lang="en-US"/>
        </a:p>
      </dgm:t>
    </dgm:pt>
    <dgm:pt modelId="{F0DFE37A-8B6C-5345-9E4A-663CE671E66A}">
      <dgm:prSet/>
      <dgm:spPr>
        <a:solidFill>
          <a:schemeClr val="tx2">
            <a:lumMod val="10000"/>
          </a:schemeClr>
        </a:solidFill>
        <a:effectLst>
          <a:glow rad="101600">
            <a:schemeClr val="bg2">
              <a:lumMod val="50000"/>
              <a:alpha val="75000"/>
            </a:schemeClr>
          </a:glow>
          <a:outerShdw blurRad="50800" dist="50800" dir="16200000" sx="109000" sy="109000" algn="tl" rotWithShape="0">
            <a:srgbClr val="000000">
              <a:alpha val="15000"/>
            </a:srgbClr>
          </a:outerShdw>
        </a:effectLst>
        <a:scene3d>
          <a:camera prst="orthographicFront"/>
          <a:lightRig rig="threePt" dir="t"/>
        </a:scene3d>
        <a:sp3d>
          <a:bevelT w="165100" h="171450"/>
        </a:sp3d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Muscles move bones by shortening, i.e. contracting</a:t>
          </a:r>
        </a:p>
      </dgm:t>
    </dgm:pt>
    <dgm:pt modelId="{EE96ADDF-3636-A34A-B72F-9791C4A04455}" type="parTrans" cxnId="{871C7573-6CEA-0D45-8E5C-442BE9F7FC83}">
      <dgm:prSet/>
      <dgm:spPr/>
      <dgm:t>
        <a:bodyPr/>
        <a:lstStyle/>
        <a:p>
          <a:endParaRPr lang="en-US"/>
        </a:p>
      </dgm:t>
    </dgm:pt>
    <dgm:pt modelId="{581BD1FC-AF2B-1A4C-B4BC-4376BD5B0405}" type="sibTrans" cxnId="{871C7573-6CEA-0D45-8E5C-442BE9F7FC83}">
      <dgm:prSet/>
      <dgm:spPr/>
      <dgm:t>
        <a:bodyPr/>
        <a:lstStyle/>
        <a:p>
          <a:endParaRPr lang="en-US"/>
        </a:p>
      </dgm:t>
    </dgm:pt>
    <dgm:pt modelId="{95B2504C-B736-DE4B-B4BD-ABF2A791BA8C}">
      <dgm:prSet/>
      <dgm:spPr>
        <a:solidFill>
          <a:schemeClr val="accent1">
            <a:lumMod val="50000"/>
          </a:schemeClr>
        </a:solidFill>
        <a:effectLst>
          <a:glow rad="101600">
            <a:schemeClr val="bg2">
              <a:lumMod val="60000"/>
              <a:lumOff val="40000"/>
              <a:alpha val="75000"/>
            </a:schemeClr>
          </a:glow>
          <a:outerShdw blurRad="50800" dist="50800" dir="16200000" sx="107000" sy="107000" algn="tl" rotWithShape="0">
            <a:srgbClr val="000000">
              <a:alpha val="16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Muscles can only “pull” and do not “push” bones</a:t>
          </a:r>
        </a:p>
      </dgm:t>
    </dgm:pt>
    <dgm:pt modelId="{0EA7D617-305F-274C-BD2D-F0C8174146AA}" type="parTrans" cxnId="{E46C9EAC-69CC-0949-9793-B8A3D76A00BA}">
      <dgm:prSet/>
      <dgm:spPr/>
      <dgm:t>
        <a:bodyPr/>
        <a:lstStyle/>
        <a:p>
          <a:endParaRPr lang="en-US"/>
        </a:p>
      </dgm:t>
    </dgm:pt>
    <dgm:pt modelId="{794103CA-6470-C645-A76A-FE44CE287587}" type="sibTrans" cxnId="{E46C9EAC-69CC-0949-9793-B8A3D76A00BA}">
      <dgm:prSet/>
      <dgm:spPr/>
      <dgm:t>
        <a:bodyPr/>
        <a:lstStyle/>
        <a:p>
          <a:endParaRPr lang="en-US"/>
        </a:p>
      </dgm:t>
    </dgm:pt>
    <dgm:pt modelId="{DC330002-7FA4-D54B-B1BD-F8B1B0845281}">
      <dgm:prSet/>
      <dgm:spPr>
        <a:solidFill>
          <a:schemeClr val="tx2">
            <a:lumMod val="10000"/>
          </a:schemeClr>
        </a:solidFill>
        <a:effectLst>
          <a:glow rad="101600">
            <a:schemeClr val="bg2">
              <a:lumMod val="50000"/>
              <a:alpha val="75000"/>
            </a:schemeClr>
          </a:glow>
          <a:outerShdw blurRad="50800" dist="50800" dir="16200000" sx="107000" sy="107000" algn="tl" rotWithShape="0">
            <a:srgbClr val="000000">
              <a:alpha val="13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gm:spPr>
      <dgm:t>
        <a:bodyPr/>
        <a:lstStyle/>
        <a:p>
          <a:r>
            <a:rPr lang="en-GB" dirty="0">
              <a:solidFill>
                <a:schemeClr val="tx1"/>
              </a:solidFill>
            </a:rPr>
            <a:t>Muscles tend to occur in pairs, i.e. work in opposition</a:t>
          </a:r>
        </a:p>
      </dgm:t>
    </dgm:pt>
    <dgm:pt modelId="{0060CB81-606C-5A41-8ADD-406DC777D1D3}" type="parTrans" cxnId="{8898B637-5A16-824E-A585-F348B9BB98D9}">
      <dgm:prSet/>
      <dgm:spPr/>
      <dgm:t>
        <a:bodyPr/>
        <a:lstStyle/>
        <a:p>
          <a:endParaRPr lang="en-US"/>
        </a:p>
      </dgm:t>
    </dgm:pt>
    <dgm:pt modelId="{22F7EC22-FCA5-C049-BE7C-C4F40EEAC95D}" type="sibTrans" cxnId="{8898B637-5A16-824E-A585-F348B9BB98D9}">
      <dgm:prSet/>
      <dgm:spPr/>
      <dgm:t>
        <a:bodyPr/>
        <a:lstStyle/>
        <a:p>
          <a:endParaRPr lang="en-US"/>
        </a:p>
      </dgm:t>
    </dgm:pt>
    <dgm:pt modelId="{0C902544-B111-D148-AA95-01DB8D059ECA}" type="pres">
      <dgm:prSet presAssocID="{8F5BE530-8FD5-F24D-B05C-E8707C30AE26}" presName="cycle" presStyleCnt="0">
        <dgm:presLayoutVars>
          <dgm:dir/>
          <dgm:resizeHandles val="exact"/>
        </dgm:presLayoutVars>
      </dgm:prSet>
      <dgm:spPr/>
    </dgm:pt>
    <dgm:pt modelId="{FF1DCB03-B1C8-C442-9B24-5666D7DEE6F3}" type="pres">
      <dgm:prSet presAssocID="{400E42A9-1392-114F-9B9C-A107FCB5D5FE}" presName="node" presStyleLbl="node1" presStyleIdx="0" presStyleCnt="4" custScaleY="81738" custRadScaleRad="94271">
        <dgm:presLayoutVars>
          <dgm:bulletEnabled val="1"/>
        </dgm:presLayoutVars>
      </dgm:prSet>
      <dgm:spPr/>
    </dgm:pt>
    <dgm:pt modelId="{8481A3C1-DEB4-944A-9CE6-C502E59C0848}" type="pres">
      <dgm:prSet presAssocID="{400E42A9-1392-114F-9B9C-A107FCB5D5FE}" presName="spNode" presStyleCnt="0"/>
      <dgm:spPr/>
    </dgm:pt>
    <dgm:pt modelId="{256F4E3A-4D12-8644-AB02-CBD47CECB937}" type="pres">
      <dgm:prSet presAssocID="{95238D54-FFB9-964E-AE2B-110651A30FB4}" presName="sibTrans" presStyleLbl="sibTrans1D1" presStyleIdx="0" presStyleCnt="4"/>
      <dgm:spPr/>
    </dgm:pt>
    <dgm:pt modelId="{5D8B7763-19ED-2841-9EB4-EE633BE9550C}" type="pres">
      <dgm:prSet presAssocID="{F0DFE37A-8B6C-5345-9E4A-663CE671E66A}" presName="node" presStyleLbl="node1" presStyleIdx="1" presStyleCnt="4" custRadScaleRad="128244" custRadScaleInc="24308">
        <dgm:presLayoutVars>
          <dgm:bulletEnabled val="1"/>
        </dgm:presLayoutVars>
      </dgm:prSet>
      <dgm:spPr/>
    </dgm:pt>
    <dgm:pt modelId="{4D18757C-B320-FB48-9749-63FCAC935C43}" type="pres">
      <dgm:prSet presAssocID="{F0DFE37A-8B6C-5345-9E4A-663CE671E66A}" presName="spNode" presStyleCnt="0"/>
      <dgm:spPr/>
    </dgm:pt>
    <dgm:pt modelId="{E2B32A94-06F2-074B-A211-21E8DB05F436}" type="pres">
      <dgm:prSet presAssocID="{581BD1FC-AF2B-1A4C-B4BC-4376BD5B0405}" presName="sibTrans" presStyleLbl="sibTrans1D1" presStyleIdx="1" presStyleCnt="4"/>
      <dgm:spPr/>
    </dgm:pt>
    <dgm:pt modelId="{67A2BCEA-2270-4640-94AB-88A4A6800F99}" type="pres">
      <dgm:prSet presAssocID="{95B2504C-B736-DE4B-B4BD-ABF2A791BA8C}" presName="node" presStyleLbl="node1" presStyleIdx="2" presStyleCnt="4" custRadScaleRad="95659">
        <dgm:presLayoutVars>
          <dgm:bulletEnabled val="1"/>
        </dgm:presLayoutVars>
      </dgm:prSet>
      <dgm:spPr/>
    </dgm:pt>
    <dgm:pt modelId="{9AA6AF08-B975-EF43-897A-0A8E861AC610}" type="pres">
      <dgm:prSet presAssocID="{95B2504C-B736-DE4B-B4BD-ABF2A791BA8C}" presName="spNode" presStyleCnt="0"/>
      <dgm:spPr/>
    </dgm:pt>
    <dgm:pt modelId="{CC248C2D-1F48-CD41-ADDD-0A326B2EDD58}" type="pres">
      <dgm:prSet presAssocID="{794103CA-6470-C645-A76A-FE44CE287587}" presName="sibTrans" presStyleLbl="sibTrans1D1" presStyleIdx="2" presStyleCnt="4"/>
      <dgm:spPr/>
    </dgm:pt>
    <dgm:pt modelId="{1D79C00F-C684-9841-95FE-50BFCD9C784E}" type="pres">
      <dgm:prSet presAssocID="{DC330002-7FA4-D54B-B1BD-F8B1B0845281}" presName="node" presStyleLbl="node1" presStyleIdx="3" presStyleCnt="4" custScaleX="93260" custScaleY="76522" custRadScaleRad="128328" custRadScaleInc="-22639">
        <dgm:presLayoutVars>
          <dgm:bulletEnabled val="1"/>
        </dgm:presLayoutVars>
      </dgm:prSet>
      <dgm:spPr/>
    </dgm:pt>
    <dgm:pt modelId="{E909D282-69A0-0343-AD69-20E1ECE459D8}" type="pres">
      <dgm:prSet presAssocID="{DC330002-7FA4-D54B-B1BD-F8B1B0845281}" presName="spNode" presStyleCnt="0"/>
      <dgm:spPr/>
    </dgm:pt>
    <dgm:pt modelId="{0F5AF602-CCAB-D147-BE23-1A807600D890}" type="pres">
      <dgm:prSet presAssocID="{22F7EC22-FCA5-C049-BE7C-C4F40EEAC95D}" presName="sibTrans" presStyleLbl="sibTrans1D1" presStyleIdx="3" presStyleCnt="4"/>
      <dgm:spPr/>
    </dgm:pt>
  </dgm:ptLst>
  <dgm:cxnLst>
    <dgm:cxn modelId="{7810C301-4B50-DC42-BEA2-ADA3EFFE8686}" type="presOf" srcId="{22F7EC22-FCA5-C049-BE7C-C4F40EEAC95D}" destId="{0F5AF602-CCAB-D147-BE23-1A807600D890}" srcOrd="0" destOrd="0" presId="urn:microsoft.com/office/officeart/2005/8/layout/cycle6"/>
    <dgm:cxn modelId="{E666C426-4B17-6241-AAE5-B583275CFBE3}" srcId="{8F5BE530-8FD5-F24D-B05C-E8707C30AE26}" destId="{400E42A9-1392-114F-9B9C-A107FCB5D5FE}" srcOrd="0" destOrd="0" parTransId="{54D7E7F9-50EE-8C49-AED5-F14755AB4959}" sibTransId="{95238D54-FFB9-964E-AE2B-110651A30FB4}"/>
    <dgm:cxn modelId="{4D30DA34-3DB3-D24C-A931-3FB6D2BD0202}" type="presOf" srcId="{581BD1FC-AF2B-1A4C-B4BC-4376BD5B0405}" destId="{E2B32A94-06F2-074B-A211-21E8DB05F436}" srcOrd="0" destOrd="0" presId="urn:microsoft.com/office/officeart/2005/8/layout/cycle6"/>
    <dgm:cxn modelId="{8898B637-5A16-824E-A585-F348B9BB98D9}" srcId="{8F5BE530-8FD5-F24D-B05C-E8707C30AE26}" destId="{DC330002-7FA4-D54B-B1BD-F8B1B0845281}" srcOrd="3" destOrd="0" parTransId="{0060CB81-606C-5A41-8ADD-406DC777D1D3}" sibTransId="{22F7EC22-FCA5-C049-BE7C-C4F40EEAC95D}"/>
    <dgm:cxn modelId="{871C7573-6CEA-0D45-8E5C-442BE9F7FC83}" srcId="{8F5BE530-8FD5-F24D-B05C-E8707C30AE26}" destId="{F0DFE37A-8B6C-5345-9E4A-663CE671E66A}" srcOrd="1" destOrd="0" parTransId="{EE96ADDF-3636-A34A-B72F-9791C4A04455}" sibTransId="{581BD1FC-AF2B-1A4C-B4BC-4376BD5B0405}"/>
    <dgm:cxn modelId="{79554781-3AC2-0440-9F15-0A2C6D68FD4C}" type="presOf" srcId="{8F5BE530-8FD5-F24D-B05C-E8707C30AE26}" destId="{0C902544-B111-D148-AA95-01DB8D059ECA}" srcOrd="0" destOrd="0" presId="urn:microsoft.com/office/officeart/2005/8/layout/cycle6"/>
    <dgm:cxn modelId="{5F779A90-79B9-844F-BBAE-42A798F02BAE}" type="presOf" srcId="{DC330002-7FA4-D54B-B1BD-F8B1B0845281}" destId="{1D79C00F-C684-9841-95FE-50BFCD9C784E}" srcOrd="0" destOrd="0" presId="urn:microsoft.com/office/officeart/2005/8/layout/cycle6"/>
    <dgm:cxn modelId="{B6F5CA96-0207-B24E-8C03-157CBF0E499B}" type="presOf" srcId="{400E42A9-1392-114F-9B9C-A107FCB5D5FE}" destId="{FF1DCB03-B1C8-C442-9B24-5666D7DEE6F3}" srcOrd="0" destOrd="0" presId="urn:microsoft.com/office/officeart/2005/8/layout/cycle6"/>
    <dgm:cxn modelId="{E46C9EAC-69CC-0949-9793-B8A3D76A00BA}" srcId="{8F5BE530-8FD5-F24D-B05C-E8707C30AE26}" destId="{95B2504C-B736-DE4B-B4BD-ABF2A791BA8C}" srcOrd="2" destOrd="0" parTransId="{0EA7D617-305F-274C-BD2D-F0C8174146AA}" sibTransId="{794103CA-6470-C645-A76A-FE44CE287587}"/>
    <dgm:cxn modelId="{87B5ADB4-42DC-8D4A-A1FD-78FCA24A705A}" type="presOf" srcId="{794103CA-6470-C645-A76A-FE44CE287587}" destId="{CC248C2D-1F48-CD41-ADDD-0A326B2EDD58}" srcOrd="0" destOrd="0" presId="urn:microsoft.com/office/officeart/2005/8/layout/cycle6"/>
    <dgm:cxn modelId="{47F1A8C9-B97E-7441-B131-E3947395B72B}" type="presOf" srcId="{95B2504C-B736-DE4B-B4BD-ABF2A791BA8C}" destId="{67A2BCEA-2270-4640-94AB-88A4A6800F99}" srcOrd="0" destOrd="0" presId="urn:microsoft.com/office/officeart/2005/8/layout/cycle6"/>
    <dgm:cxn modelId="{5FD0EBDF-19B6-0B42-A988-316268CB0439}" type="presOf" srcId="{95238D54-FFB9-964E-AE2B-110651A30FB4}" destId="{256F4E3A-4D12-8644-AB02-CBD47CECB937}" srcOrd="0" destOrd="0" presId="urn:microsoft.com/office/officeart/2005/8/layout/cycle6"/>
    <dgm:cxn modelId="{61948BFC-CCBE-4F43-BE1C-9C3405567A35}" type="presOf" srcId="{F0DFE37A-8B6C-5345-9E4A-663CE671E66A}" destId="{5D8B7763-19ED-2841-9EB4-EE633BE9550C}" srcOrd="0" destOrd="0" presId="urn:microsoft.com/office/officeart/2005/8/layout/cycle6"/>
    <dgm:cxn modelId="{FD9926D3-2241-0347-9569-75E18A7C917F}" type="presParOf" srcId="{0C902544-B111-D148-AA95-01DB8D059ECA}" destId="{FF1DCB03-B1C8-C442-9B24-5666D7DEE6F3}" srcOrd="0" destOrd="0" presId="urn:microsoft.com/office/officeart/2005/8/layout/cycle6"/>
    <dgm:cxn modelId="{2E014DAD-B700-0A42-A0C9-52B2D62D3C82}" type="presParOf" srcId="{0C902544-B111-D148-AA95-01DB8D059ECA}" destId="{8481A3C1-DEB4-944A-9CE6-C502E59C0848}" srcOrd="1" destOrd="0" presId="urn:microsoft.com/office/officeart/2005/8/layout/cycle6"/>
    <dgm:cxn modelId="{794CC8B5-07BF-9A4D-AA16-DF954E76EA11}" type="presParOf" srcId="{0C902544-B111-D148-AA95-01DB8D059ECA}" destId="{256F4E3A-4D12-8644-AB02-CBD47CECB937}" srcOrd="2" destOrd="0" presId="urn:microsoft.com/office/officeart/2005/8/layout/cycle6"/>
    <dgm:cxn modelId="{094918FD-F9C4-584A-A9A9-78797DFB3F45}" type="presParOf" srcId="{0C902544-B111-D148-AA95-01DB8D059ECA}" destId="{5D8B7763-19ED-2841-9EB4-EE633BE9550C}" srcOrd="3" destOrd="0" presId="urn:microsoft.com/office/officeart/2005/8/layout/cycle6"/>
    <dgm:cxn modelId="{E3AE4965-E657-2B45-AA74-9B0F98D9387F}" type="presParOf" srcId="{0C902544-B111-D148-AA95-01DB8D059ECA}" destId="{4D18757C-B320-FB48-9749-63FCAC935C43}" srcOrd="4" destOrd="0" presId="urn:microsoft.com/office/officeart/2005/8/layout/cycle6"/>
    <dgm:cxn modelId="{29E88DC3-6DEA-5E4D-A41A-1449B17FC34D}" type="presParOf" srcId="{0C902544-B111-D148-AA95-01DB8D059ECA}" destId="{E2B32A94-06F2-074B-A211-21E8DB05F436}" srcOrd="5" destOrd="0" presId="urn:microsoft.com/office/officeart/2005/8/layout/cycle6"/>
    <dgm:cxn modelId="{D7A66DA7-00B2-3443-A5F5-09C6D5B5AE0C}" type="presParOf" srcId="{0C902544-B111-D148-AA95-01DB8D059ECA}" destId="{67A2BCEA-2270-4640-94AB-88A4A6800F99}" srcOrd="6" destOrd="0" presId="urn:microsoft.com/office/officeart/2005/8/layout/cycle6"/>
    <dgm:cxn modelId="{EBB43B97-2BCB-2848-9C7B-48BFE92C6957}" type="presParOf" srcId="{0C902544-B111-D148-AA95-01DB8D059ECA}" destId="{9AA6AF08-B975-EF43-897A-0A8E861AC610}" srcOrd="7" destOrd="0" presId="urn:microsoft.com/office/officeart/2005/8/layout/cycle6"/>
    <dgm:cxn modelId="{DB73339E-3691-B146-83AB-93CF8E971541}" type="presParOf" srcId="{0C902544-B111-D148-AA95-01DB8D059ECA}" destId="{CC248C2D-1F48-CD41-ADDD-0A326B2EDD58}" srcOrd="8" destOrd="0" presId="urn:microsoft.com/office/officeart/2005/8/layout/cycle6"/>
    <dgm:cxn modelId="{E40CE029-4781-5C49-9101-12259CC53A7E}" type="presParOf" srcId="{0C902544-B111-D148-AA95-01DB8D059ECA}" destId="{1D79C00F-C684-9841-95FE-50BFCD9C784E}" srcOrd="9" destOrd="0" presId="urn:microsoft.com/office/officeart/2005/8/layout/cycle6"/>
    <dgm:cxn modelId="{76379877-DB0F-4D4B-9511-FA460EFEF594}" type="presParOf" srcId="{0C902544-B111-D148-AA95-01DB8D059ECA}" destId="{E909D282-69A0-0343-AD69-20E1ECE459D8}" srcOrd="10" destOrd="0" presId="urn:microsoft.com/office/officeart/2005/8/layout/cycle6"/>
    <dgm:cxn modelId="{E1EC042C-A538-3942-B2C3-83BD53EAA2F7}" type="presParOf" srcId="{0C902544-B111-D148-AA95-01DB8D059ECA}" destId="{0F5AF602-CCAB-D147-BE23-1A807600D890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C2B91B-CAEE-DC47-BDB2-C57F70CA8305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055D4E-3B79-B343-B813-3C4E8534CF13}">
      <dgm:prSet/>
      <dgm:spPr>
        <a:solidFill>
          <a:srgbClr val="042B00"/>
        </a:solidFill>
        <a:effectLst>
          <a:glow rad="101600">
            <a:srgbClr val="4FA643">
              <a:alpha val="75000"/>
            </a:srgbClr>
          </a:glow>
          <a:outerShdw blurRad="50800" dist="50800" dir="16200000" sx="107000" sy="107000" algn="tl" rotWithShape="0">
            <a:srgbClr val="000000">
              <a:alpha val="26000"/>
            </a:srgbClr>
          </a:outerShdw>
        </a:effectLst>
        <a:scene3d>
          <a:camera prst="orthographicFront"/>
          <a:lightRig rig="threePt" dir="t"/>
        </a:scene3d>
        <a:sp3d contourW="12700" prstMaterial="dkEdge">
          <a:bevelT w="165100" h="165100"/>
          <a:contourClr>
            <a:srgbClr val="042B00"/>
          </a:contourClr>
        </a:sp3d>
      </dgm:spPr>
      <dgm:t>
        <a:bodyPr/>
        <a:lstStyle/>
        <a:p>
          <a:r>
            <a:rPr lang="en-IE" dirty="0">
              <a:latin typeface="Avenir Next"/>
              <a:cs typeface="Arial" panose="020B0604020202020204" pitchFamily="34" charset="0"/>
            </a:rPr>
            <a:t>Most people have it</a:t>
          </a:r>
        </a:p>
      </dgm:t>
    </dgm:pt>
    <dgm:pt modelId="{908E0E9A-CABC-1146-91E1-CE2E23251A5A}" type="parTrans" cxnId="{CDA20D83-4722-A84C-8151-BBCA5D2F8E83}">
      <dgm:prSet/>
      <dgm:spPr/>
      <dgm:t>
        <a:bodyPr/>
        <a:lstStyle/>
        <a:p>
          <a:endParaRPr lang="en-US"/>
        </a:p>
      </dgm:t>
    </dgm:pt>
    <dgm:pt modelId="{0FC000DA-87AB-EF48-8EDA-023FBF3FD194}" type="sibTrans" cxnId="{CDA20D83-4722-A84C-8151-BBCA5D2F8E83}">
      <dgm:prSet/>
      <dgm:spPr/>
      <dgm:t>
        <a:bodyPr/>
        <a:lstStyle/>
        <a:p>
          <a:endParaRPr lang="en-US"/>
        </a:p>
      </dgm:t>
    </dgm:pt>
    <dgm:pt modelId="{DB131247-92A2-6D43-8240-E46B70462440}">
      <dgm:prSet/>
      <dgm:spPr>
        <a:solidFill>
          <a:srgbClr val="094900"/>
        </a:solidFill>
        <a:effectLst>
          <a:glow rad="101600">
            <a:srgbClr val="4FA643">
              <a:alpha val="75000"/>
            </a:srgbClr>
          </a:glow>
          <a:outerShdw blurRad="50800" dist="50800" dir="16200000" sx="107000" sy="107000" algn="tl" rotWithShape="0">
            <a:srgbClr val="000000">
              <a:alpha val="32000"/>
            </a:srgbClr>
          </a:outerShdw>
        </a:effectLst>
        <a:scene3d>
          <a:camera prst="orthographicFront"/>
          <a:lightRig rig="threePt" dir="t"/>
        </a:scene3d>
        <a:sp3d contourW="12700" prstMaterial="dkEdge">
          <a:bevelT w="165100" h="165100"/>
          <a:contourClr>
            <a:srgbClr val="094900"/>
          </a:contourClr>
        </a:sp3d>
      </dgm:spPr>
      <dgm:t>
        <a:bodyPr/>
        <a:lstStyle/>
        <a:p>
          <a:r>
            <a:rPr lang="en-IE" dirty="0">
              <a:latin typeface="Avenir Next"/>
              <a:cs typeface="Arial" panose="020B0604020202020204" pitchFamily="34" charset="0"/>
            </a:rPr>
            <a:t>14% of people do not have it</a:t>
          </a:r>
        </a:p>
      </dgm:t>
    </dgm:pt>
    <dgm:pt modelId="{66A7CD89-8BE6-7C48-9A60-E5C7DB70FC37}" type="parTrans" cxnId="{7D7A5A1D-470D-3D43-A532-FEFA7DC2C46A}">
      <dgm:prSet/>
      <dgm:spPr/>
      <dgm:t>
        <a:bodyPr/>
        <a:lstStyle/>
        <a:p>
          <a:endParaRPr lang="en-US"/>
        </a:p>
      </dgm:t>
    </dgm:pt>
    <dgm:pt modelId="{245D8666-65BC-7840-B456-F49496F6ABA2}" type="sibTrans" cxnId="{7D7A5A1D-470D-3D43-A532-FEFA7DC2C46A}">
      <dgm:prSet/>
      <dgm:spPr/>
      <dgm:t>
        <a:bodyPr/>
        <a:lstStyle/>
        <a:p>
          <a:endParaRPr lang="en-US"/>
        </a:p>
      </dgm:t>
    </dgm:pt>
    <dgm:pt modelId="{AE9532F9-BD49-5046-A239-1BC13954EF60}">
      <dgm:prSet/>
      <dgm:spPr>
        <a:solidFill>
          <a:srgbClr val="008000"/>
        </a:solidFill>
        <a:effectLst>
          <a:glow rad="101600">
            <a:srgbClr val="4FA643">
              <a:alpha val="75000"/>
            </a:srgbClr>
          </a:glow>
          <a:outerShdw blurRad="50800" dist="50800" dir="16200000" sx="109000" sy="109000" algn="tl" rotWithShape="0">
            <a:srgbClr val="000000">
              <a:alpha val="26000"/>
            </a:srgbClr>
          </a:outerShdw>
        </a:effectLst>
        <a:scene3d>
          <a:camera prst="orthographicFront"/>
          <a:lightRig rig="threePt" dir="t"/>
        </a:scene3d>
        <a:sp3d contourW="12700" prstMaterial="dkEdge">
          <a:bevelT w="165100" h="165100"/>
          <a:contourClr>
            <a:srgbClr val="008000"/>
          </a:contourClr>
        </a:sp3d>
      </dgm:spPr>
      <dgm:t>
        <a:bodyPr/>
        <a:lstStyle/>
        <a:p>
          <a:r>
            <a:rPr lang="en-IE" dirty="0">
              <a:latin typeface="Avenir Next"/>
              <a:cs typeface="Arial" panose="020B0604020202020204" pitchFamily="34" charset="0"/>
            </a:rPr>
            <a:t>Was used by humans years ago to flex the wrist</a:t>
          </a:r>
        </a:p>
      </dgm:t>
    </dgm:pt>
    <dgm:pt modelId="{AF86C85D-E442-1A46-B2A9-DF3D73C411E2}" type="parTrans" cxnId="{78F3D714-C826-304D-8F7E-A24CC1D66CB2}">
      <dgm:prSet/>
      <dgm:spPr/>
      <dgm:t>
        <a:bodyPr/>
        <a:lstStyle/>
        <a:p>
          <a:endParaRPr lang="en-US"/>
        </a:p>
      </dgm:t>
    </dgm:pt>
    <dgm:pt modelId="{CDF59031-6AF4-2B4A-9BDF-26EB22226736}" type="sibTrans" cxnId="{78F3D714-C826-304D-8F7E-A24CC1D66CB2}">
      <dgm:prSet/>
      <dgm:spPr/>
      <dgm:t>
        <a:bodyPr/>
        <a:lstStyle/>
        <a:p>
          <a:endParaRPr lang="en-US"/>
        </a:p>
      </dgm:t>
    </dgm:pt>
    <dgm:pt modelId="{FB2F26E4-C282-8741-B2FC-10C47EF6FA75}">
      <dgm:prSet/>
      <dgm:spPr>
        <a:solidFill>
          <a:srgbClr val="4B9D3F"/>
        </a:solidFill>
        <a:effectLst>
          <a:glow rad="101600">
            <a:srgbClr val="4FA643">
              <a:alpha val="75000"/>
            </a:srgbClr>
          </a:glow>
          <a:outerShdw blurRad="50800" dist="50800" dir="16200000" sx="109000" sy="109000" algn="tl" rotWithShape="0">
            <a:srgbClr val="000000">
              <a:alpha val="24000"/>
            </a:srgbClr>
          </a:outerShdw>
        </a:effectLst>
        <a:scene3d>
          <a:camera prst="orthographicFront"/>
          <a:lightRig rig="threePt" dir="t"/>
        </a:scene3d>
        <a:sp3d contourW="12700" prstMaterial="dkEdge">
          <a:bevelT w="165100" h="165100"/>
          <a:contourClr>
            <a:srgbClr val="65D356"/>
          </a:contourClr>
        </a:sp3d>
      </dgm:spPr>
      <dgm:t>
        <a:bodyPr/>
        <a:lstStyle/>
        <a:p>
          <a:r>
            <a:rPr lang="en-IE" dirty="0">
              <a:latin typeface="Avenir Next"/>
              <a:cs typeface="Arial" panose="020B0604020202020204" pitchFamily="34" charset="0"/>
            </a:rPr>
            <a:t>Not needed anymore and can be removed </a:t>
          </a:r>
        </a:p>
      </dgm:t>
    </dgm:pt>
    <dgm:pt modelId="{AFF1D1DC-B0A9-3D47-A785-8C72FA44C3E3}" type="parTrans" cxnId="{56E2C305-5D55-8045-B14B-03158B862F02}">
      <dgm:prSet/>
      <dgm:spPr/>
      <dgm:t>
        <a:bodyPr/>
        <a:lstStyle/>
        <a:p>
          <a:endParaRPr lang="en-US"/>
        </a:p>
      </dgm:t>
    </dgm:pt>
    <dgm:pt modelId="{694819BD-EBA2-D144-BBAD-171BC8C71371}" type="sibTrans" cxnId="{56E2C305-5D55-8045-B14B-03158B862F02}">
      <dgm:prSet/>
      <dgm:spPr/>
      <dgm:t>
        <a:bodyPr/>
        <a:lstStyle/>
        <a:p>
          <a:endParaRPr lang="en-US"/>
        </a:p>
      </dgm:t>
    </dgm:pt>
    <dgm:pt modelId="{1B1D3084-9B30-6141-855B-61E1A71C5EF7}">
      <dgm:prSet/>
      <dgm:spPr>
        <a:solidFill>
          <a:srgbClr val="33CC33"/>
        </a:solidFill>
        <a:effectLst>
          <a:glow rad="101600">
            <a:srgbClr val="4FA643">
              <a:alpha val="75000"/>
            </a:srgbClr>
          </a:glow>
          <a:outerShdw blurRad="50800" dist="50800" dir="16200000" sx="109000" sy="109000" algn="tl" rotWithShape="0">
            <a:srgbClr val="000000">
              <a:alpha val="22000"/>
            </a:srgbClr>
          </a:outerShdw>
        </a:effectLst>
        <a:scene3d>
          <a:camera prst="orthographicFront"/>
          <a:lightRig rig="threePt" dir="t"/>
        </a:scene3d>
        <a:sp3d contourW="12700" prstMaterial="dkEdge">
          <a:bevelT w="165100" h="165100"/>
          <a:contourClr>
            <a:srgbClr val="4FA643"/>
          </a:contourClr>
        </a:sp3d>
      </dgm:spPr>
      <dgm:t>
        <a:bodyPr/>
        <a:lstStyle/>
        <a:p>
          <a:r>
            <a:rPr lang="en-IE" dirty="0">
              <a:latin typeface="Avenir Next"/>
              <a:cs typeface="Arial" panose="020B0604020202020204" pitchFamily="34" charset="0"/>
            </a:rPr>
            <a:t>Can be used to replace damaged tendons</a:t>
          </a:r>
        </a:p>
      </dgm:t>
    </dgm:pt>
    <dgm:pt modelId="{91F712F9-7DF4-1B40-B014-39DFD8F83005}" type="parTrans" cxnId="{622CF182-5730-344B-A854-DF0E606CB0EC}">
      <dgm:prSet/>
      <dgm:spPr/>
      <dgm:t>
        <a:bodyPr/>
        <a:lstStyle/>
        <a:p>
          <a:endParaRPr lang="en-US"/>
        </a:p>
      </dgm:t>
    </dgm:pt>
    <dgm:pt modelId="{0097D884-8996-E147-B101-6E10A7BC0CB1}" type="sibTrans" cxnId="{622CF182-5730-344B-A854-DF0E606CB0EC}">
      <dgm:prSet/>
      <dgm:spPr/>
      <dgm:t>
        <a:bodyPr/>
        <a:lstStyle/>
        <a:p>
          <a:endParaRPr lang="en-US"/>
        </a:p>
      </dgm:t>
    </dgm:pt>
    <dgm:pt modelId="{933BA3E5-7B9E-614B-AFBC-085E75FFBF22}" type="pres">
      <dgm:prSet presAssocID="{CDC2B91B-CAEE-DC47-BDB2-C57F70CA8305}" presName="Name0" presStyleCnt="0">
        <dgm:presLayoutVars>
          <dgm:dir/>
          <dgm:animLvl val="lvl"/>
          <dgm:resizeHandles val="exact"/>
        </dgm:presLayoutVars>
      </dgm:prSet>
      <dgm:spPr/>
    </dgm:pt>
    <dgm:pt modelId="{2D1A408B-8E74-A245-8306-B7BD73ADEC1E}" type="pres">
      <dgm:prSet presAssocID="{46055D4E-3B79-B343-B813-3C4E8534CF13}" presName="linNode" presStyleCnt="0"/>
      <dgm:spPr>
        <a:scene3d>
          <a:camera prst="orthographicFront"/>
          <a:lightRig rig="threePt" dir="t"/>
        </a:scene3d>
        <a:sp3d contourW="12700" prstMaterial="dkEdge">
          <a:contourClr>
            <a:schemeClr val="accent1">
              <a:lumMod val="60000"/>
              <a:lumOff val="40000"/>
            </a:schemeClr>
          </a:contourClr>
        </a:sp3d>
      </dgm:spPr>
    </dgm:pt>
    <dgm:pt modelId="{5924461E-E384-E049-B818-61173365A919}" type="pres">
      <dgm:prSet presAssocID="{46055D4E-3B79-B343-B813-3C4E8534CF13}" presName="parentText" presStyleLbl="node1" presStyleIdx="0" presStyleCnt="5" custLinFactNeighborY="-229">
        <dgm:presLayoutVars>
          <dgm:chMax val="1"/>
          <dgm:bulletEnabled val="1"/>
        </dgm:presLayoutVars>
      </dgm:prSet>
      <dgm:spPr/>
    </dgm:pt>
    <dgm:pt modelId="{40FDB9F8-FA4F-FB4C-9B74-EC5B86721109}" type="pres">
      <dgm:prSet presAssocID="{0FC000DA-87AB-EF48-8EDA-023FBF3FD194}" presName="sp" presStyleCnt="0"/>
      <dgm:spPr>
        <a:scene3d>
          <a:camera prst="orthographicFront"/>
          <a:lightRig rig="threePt" dir="t"/>
        </a:scene3d>
        <a:sp3d contourW="12700" prstMaterial="dkEdge">
          <a:contourClr>
            <a:schemeClr val="accent1">
              <a:lumMod val="60000"/>
              <a:lumOff val="40000"/>
            </a:schemeClr>
          </a:contourClr>
        </a:sp3d>
      </dgm:spPr>
    </dgm:pt>
    <dgm:pt modelId="{7E3FCF86-0DB2-C441-95E0-61177B1E799F}" type="pres">
      <dgm:prSet presAssocID="{DB131247-92A2-6D43-8240-E46B70462440}" presName="linNode" presStyleCnt="0"/>
      <dgm:spPr>
        <a:scene3d>
          <a:camera prst="orthographicFront"/>
          <a:lightRig rig="threePt" dir="t"/>
        </a:scene3d>
        <a:sp3d contourW="12700" prstMaterial="dkEdge">
          <a:contourClr>
            <a:schemeClr val="accent1">
              <a:lumMod val="60000"/>
              <a:lumOff val="40000"/>
            </a:schemeClr>
          </a:contourClr>
        </a:sp3d>
      </dgm:spPr>
    </dgm:pt>
    <dgm:pt modelId="{E2D52109-EC20-9148-BAEB-6FEB2C7B6A57}" type="pres">
      <dgm:prSet presAssocID="{DB131247-92A2-6D43-8240-E46B70462440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790B1712-10FD-2E41-8CFC-A7D99A576228}" type="pres">
      <dgm:prSet presAssocID="{245D8666-65BC-7840-B456-F49496F6ABA2}" presName="sp" presStyleCnt="0"/>
      <dgm:spPr>
        <a:scene3d>
          <a:camera prst="orthographicFront"/>
          <a:lightRig rig="threePt" dir="t"/>
        </a:scene3d>
        <a:sp3d contourW="12700" prstMaterial="dkEdge">
          <a:contourClr>
            <a:schemeClr val="accent1">
              <a:lumMod val="60000"/>
              <a:lumOff val="40000"/>
            </a:schemeClr>
          </a:contourClr>
        </a:sp3d>
      </dgm:spPr>
    </dgm:pt>
    <dgm:pt modelId="{DC3EE526-7646-0447-B930-E4DE09421E19}" type="pres">
      <dgm:prSet presAssocID="{AE9532F9-BD49-5046-A239-1BC13954EF60}" presName="linNode" presStyleCnt="0"/>
      <dgm:spPr>
        <a:scene3d>
          <a:camera prst="orthographicFront"/>
          <a:lightRig rig="threePt" dir="t"/>
        </a:scene3d>
        <a:sp3d contourW="12700" prstMaterial="dkEdge">
          <a:contourClr>
            <a:schemeClr val="accent1">
              <a:lumMod val="60000"/>
              <a:lumOff val="40000"/>
            </a:schemeClr>
          </a:contourClr>
        </a:sp3d>
      </dgm:spPr>
    </dgm:pt>
    <dgm:pt modelId="{B9F662D9-826D-4942-BC1E-E4096035EC01}" type="pres">
      <dgm:prSet presAssocID="{AE9532F9-BD49-5046-A239-1BC13954EF60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914B707B-B0D3-A042-AF1C-105C0B6A714A}" type="pres">
      <dgm:prSet presAssocID="{CDF59031-6AF4-2B4A-9BDF-26EB22226736}" presName="sp" presStyleCnt="0"/>
      <dgm:spPr>
        <a:scene3d>
          <a:camera prst="orthographicFront"/>
          <a:lightRig rig="threePt" dir="t"/>
        </a:scene3d>
        <a:sp3d contourW="12700" prstMaterial="dkEdge">
          <a:contourClr>
            <a:schemeClr val="accent1">
              <a:lumMod val="60000"/>
              <a:lumOff val="40000"/>
            </a:schemeClr>
          </a:contourClr>
        </a:sp3d>
      </dgm:spPr>
    </dgm:pt>
    <dgm:pt modelId="{660E0DBC-847B-FB41-8742-0041D4CBCBA7}" type="pres">
      <dgm:prSet presAssocID="{FB2F26E4-C282-8741-B2FC-10C47EF6FA75}" presName="linNode" presStyleCnt="0"/>
      <dgm:spPr>
        <a:scene3d>
          <a:camera prst="orthographicFront"/>
          <a:lightRig rig="threePt" dir="t"/>
        </a:scene3d>
        <a:sp3d contourW="12700" prstMaterial="dkEdge">
          <a:contourClr>
            <a:schemeClr val="accent1">
              <a:lumMod val="60000"/>
              <a:lumOff val="40000"/>
            </a:schemeClr>
          </a:contourClr>
        </a:sp3d>
      </dgm:spPr>
    </dgm:pt>
    <dgm:pt modelId="{E4A3CDE9-EFE3-8B40-9954-B656288E3434}" type="pres">
      <dgm:prSet presAssocID="{FB2F26E4-C282-8741-B2FC-10C47EF6FA75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0142832A-379A-9349-9662-B1C6D1F19386}" type="pres">
      <dgm:prSet presAssocID="{694819BD-EBA2-D144-BBAD-171BC8C71371}" presName="sp" presStyleCnt="0"/>
      <dgm:spPr>
        <a:scene3d>
          <a:camera prst="orthographicFront"/>
          <a:lightRig rig="threePt" dir="t"/>
        </a:scene3d>
        <a:sp3d contourW="12700" prstMaterial="dkEdge">
          <a:contourClr>
            <a:schemeClr val="accent1">
              <a:lumMod val="60000"/>
              <a:lumOff val="40000"/>
            </a:schemeClr>
          </a:contourClr>
        </a:sp3d>
      </dgm:spPr>
    </dgm:pt>
    <dgm:pt modelId="{9E4E27A2-0E40-AB4B-B016-46F46B92FCA7}" type="pres">
      <dgm:prSet presAssocID="{1B1D3084-9B30-6141-855B-61E1A71C5EF7}" presName="linNode" presStyleCnt="0"/>
      <dgm:spPr>
        <a:scene3d>
          <a:camera prst="orthographicFront"/>
          <a:lightRig rig="threePt" dir="t"/>
        </a:scene3d>
        <a:sp3d contourW="12700" prstMaterial="dkEdge">
          <a:contourClr>
            <a:schemeClr val="accent1">
              <a:lumMod val="60000"/>
              <a:lumOff val="40000"/>
            </a:schemeClr>
          </a:contourClr>
        </a:sp3d>
      </dgm:spPr>
    </dgm:pt>
    <dgm:pt modelId="{2972E890-E490-F94C-BB77-D8CB7E4C6779}" type="pres">
      <dgm:prSet presAssocID="{1B1D3084-9B30-6141-855B-61E1A71C5EF7}" presName="parentText" presStyleLbl="node1" presStyleIdx="4" presStyleCnt="5" custLinFactNeighborY="229">
        <dgm:presLayoutVars>
          <dgm:chMax val="1"/>
          <dgm:bulletEnabled val="1"/>
        </dgm:presLayoutVars>
      </dgm:prSet>
      <dgm:spPr/>
    </dgm:pt>
  </dgm:ptLst>
  <dgm:cxnLst>
    <dgm:cxn modelId="{56E2C305-5D55-8045-B14B-03158B862F02}" srcId="{CDC2B91B-CAEE-DC47-BDB2-C57F70CA8305}" destId="{FB2F26E4-C282-8741-B2FC-10C47EF6FA75}" srcOrd="3" destOrd="0" parTransId="{AFF1D1DC-B0A9-3D47-A785-8C72FA44C3E3}" sibTransId="{694819BD-EBA2-D144-BBAD-171BC8C71371}"/>
    <dgm:cxn modelId="{2C69390F-A41E-714B-9690-B94802175F99}" type="presOf" srcId="{AE9532F9-BD49-5046-A239-1BC13954EF60}" destId="{B9F662D9-826D-4942-BC1E-E4096035EC01}" srcOrd="0" destOrd="0" presId="urn:microsoft.com/office/officeart/2005/8/layout/vList5"/>
    <dgm:cxn modelId="{78F3D714-C826-304D-8F7E-A24CC1D66CB2}" srcId="{CDC2B91B-CAEE-DC47-BDB2-C57F70CA8305}" destId="{AE9532F9-BD49-5046-A239-1BC13954EF60}" srcOrd="2" destOrd="0" parTransId="{AF86C85D-E442-1A46-B2A9-DF3D73C411E2}" sibTransId="{CDF59031-6AF4-2B4A-9BDF-26EB22226736}"/>
    <dgm:cxn modelId="{7D7A5A1D-470D-3D43-A532-FEFA7DC2C46A}" srcId="{CDC2B91B-CAEE-DC47-BDB2-C57F70CA8305}" destId="{DB131247-92A2-6D43-8240-E46B70462440}" srcOrd="1" destOrd="0" parTransId="{66A7CD89-8BE6-7C48-9A60-E5C7DB70FC37}" sibTransId="{245D8666-65BC-7840-B456-F49496F6ABA2}"/>
    <dgm:cxn modelId="{3507351E-1EC9-084A-B472-2E09B0FC5203}" type="presOf" srcId="{FB2F26E4-C282-8741-B2FC-10C47EF6FA75}" destId="{E4A3CDE9-EFE3-8B40-9954-B656288E3434}" srcOrd="0" destOrd="0" presId="urn:microsoft.com/office/officeart/2005/8/layout/vList5"/>
    <dgm:cxn modelId="{84642E6B-0BAC-264F-B370-39A787263AD1}" type="presOf" srcId="{DB131247-92A2-6D43-8240-E46B70462440}" destId="{E2D52109-EC20-9148-BAEB-6FEB2C7B6A57}" srcOrd="0" destOrd="0" presId="urn:microsoft.com/office/officeart/2005/8/layout/vList5"/>
    <dgm:cxn modelId="{622CF182-5730-344B-A854-DF0E606CB0EC}" srcId="{CDC2B91B-CAEE-DC47-BDB2-C57F70CA8305}" destId="{1B1D3084-9B30-6141-855B-61E1A71C5EF7}" srcOrd="4" destOrd="0" parTransId="{91F712F9-7DF4-1B40-B014-39DFD8F83005}" sibTransId="{0097D884-8996-E147-B101-6E10A7BC0CB1}"/>
    <dgm:cxn modelId="{CDA20D83-4722-A84C-8151-BBCA5D2F8E83}" srcId="{CDC2B91B-CAEE-DC47-BDB2-C57F70CA8305}" destId="{46055D4E-3B79-B343-B813-3C4E8534CF13}" srcOrd="0" destOrd="0" parTransId="{908E0E9A-CABC-1146-91E1-CE2E23251A5A}" sibTransId="{0FC000DA-87AB-EF48-8EDA-023FBF3FD194}"/>
    <dgm:cxn modelId="{53CA91B4-AE75-AD47-ABD0-88D62E4FE398}" type="presOf" srcId="{1B1D3084-9B30-6141-855B-61E1A71C5EF7}" destId="{2972E890-E490-F94C-BB77-D8CB7E4C6779}" srcOrd="0" destOrd="0" presId="urn:microsoft.com/office/officeart/2005/8/layout/vList5"/>
    <dgm:cxn modelId="{072FFBB5-316E-414E-A25E-06860FF5FAAB}" type="presOf" srcId="{CDC2B91B-CAEE-DC47-BDB2-C57F70CA8305}" destId="{933BA3E5-7B9E-614B-AFBC-085E75FFBF22}" srcOrd="0" destOrd="0" presId="urn:microsoft.com/office/officeart/2005/8/layout/vList5"/>
    <dgm:cxn modelId="{A17E28F5-AB2E-8640-9E9D-FD7B010E97A3}" type="presOf" srcId="{46055D4E-3B79-B343-B813-3C4E8534CF13}" destId="{5924461E-E384-E049-B818-61173365A919}" srcOrd="0" destOrd="0" presId="urn:microsoft.com/office/officeart/2005/8/layout/vList5"/>
    <dgm:cxn modelId="{D4072727-D3DA-3F4F-B4FA-4553AE82F1C9}" type="presParOf" srcId="{933BA3E5-7B9E-614B-AFBC-085E75FFBF22}" destId="{2D1A408B-8E74-A245-8306-B7BD73ADEC1E}" srcOrd="0" destOrd="0" presId="urn:microsoft.com/office/officeart/2005/8/layout/vList5"/>
    <dgm:cxn modelId="{80F27330-A4F4-F441-A7D7-976936D37A19}" type="presParOf" srcId="{2D1A408B-8E74-A245-8306-B7BD73ADEC1E}" destId="{5924461E-E384-E049-B818-61173365A919}" srcOrd="0" destOrd="0" presId="urn:microsoft.com/office/officeart/2005/8/layout/vList5"/>
    <dgm:cxn modelId="{DD23F2D9-2B00-AD4A-9AC1-A63499BBCDDC}" type="presParOf" srcId="{933BA3E5-7B9E-614B-AFBC-085E75FFBF22}" destId="{40FDB9F8-FA4F-FB4C-9B74-EC5B86721109}" srcOrd="1" destOrd="0" presId="urn:microsoft.com/office/officeart/2005/8/layout/vList5"/>
    <dgm:cxn modelId="{A012944A-79F9-774E-9C15-5079A1D3F4B6}" type="presParOf" srcId="{933BA3E5-7B9E-614B-AFBC-085E75FFBF22}" destId="{7E3FCF86-0DB2-C441-95E0-61177B1E799F}" srcOrd="2" destOrd="0" presId="urn:microsoft.com/office/officeart/2005/8/layout/vList5"/>
    <dgm:cxn modelId="{EFE73A29-05A3-F64A-8113-22044172BC6C}" type="presParOf" srcId="{7E3FCF86-0DB2-C441-95E0-61177B1E799F}" destId="{E2D52109-EC20-9148-BAEB-6FEB2C7B6A57}" srcOrd="0" destOrd="0" presId="urn:microsoft.com/office/officeart/2005/8/layout/vList5"/>
    <dgm:cxn modelId="{9A122F64-CBAD-2C46-A3BF-FEE15A7B71F6}" type="presParOf" srcId="{933BA3E5-7B9E-614B-AFBC-085E75FFBF22}" destId="{790B1712-10FD-2E41-8CFC-A7D99A576228}" srcOrd="3" destOrd="0" presId="urn:microsoft.com/office/officeart/2005/8/layout/vList5"/>
    <dgm:cxn modelId="{C6E913B2-5A8C-614D-B1BA-0992B5BC01B2}" type="presParOf" srcId="{933BA3E5-7B9E-614B-AFBC-085E75FFBF22}" destId="{DC3EE526-7646-0447-B930-E4DE09421E19}" srcOrd="4" destOrd="0" presId="urn:microsoft.com/office/officeart/2005/8/layout/vList5"/>
    <dgm:cxn modelId="{1E49075D-E2E1-C543-BF1D-E8F948931555}" type="presParOf" srcId="{DC3EE526-7646-0447-B930-E4DE09421E19}" destId="{B9F662D9-826D-4942-BC1E-E4096035EC01}" srcOrd="0" destOrd="0" presId="urn:microsoft.com/office/officeart/2005/8/layout/vList5"/>
    <dgm:cxn modelId="{CA218F70-9C40-0549-A035-4719BF31261C}" type="presParOf" srcId="{933BA3E5-7B9E-614B-AFBC-085E75FFBF22}" destId="{914B707B-B0D3-A042-AF1C-105C0B6A714A}" srcOrd="5" destOrd="0" presId="urn:microsoft.com/office/officeart/2005/8/layout/vList5"/>
    <dgm:cxn modelId="{6B00D6EF-DF01-DA4C-89A6-A6BC30372E7A}" type="presParOf" srcId="{933BA3E5-7B9E-614B-AFBC-085E75FFBF22}" destId="{660E0DBC-847B-FB41-8742-0041D4CBCBA7}" srcOrd="6" destOrd="0" presId="urn:microsoft.com/office/officeart/2005/8/layout/vList5"/>
    <dgm:cxn modelId="{267DC4D2-0359-1A45-88C1-4D3D2B3365AD}" type="presParOf" srcId="{660E0DBC-847B-FB41-8742-0041D4CBCBA7}" destId="{E4A3CDE9-EFE3-8B40-9954-B656288E3434}" srcOrd="0" destOrd="0" presId="urn:microsoft.com/office/officeart/2005/8/layout/vList5"/>
    <dgm:cxn modelId="{DD48789B-75CE-5F4B-A52E-7F29C888D20B}" type="presParOf" srcId="{933BA3E5-7B9E-614B-AFBC-085E75FFBF22}" destId="{0142832A-379A-9349-9662-B1C6D1F19386}" srcOrd="7" destOrd="0" presId="urn:microsoft.com/office/officeart/2005/8/layout/vList5"/>
    <dgm:cxn modelId="{BC10636A-126B-9A49-AB29-238B08AA91A9}" type="presParOf" srcId="{933BA3E5-7B9E-614B-AFBC-085E75FFBF22}" destId="{9E4E27A2-0E40-AB4B-B016-46F46B92FCA7}" srcOrd="8" destOrd="0" presId="urn:microsoft.com/office/officeart/2005/8/layout/vList5"/>
    <dgm:cxn modelId="{1FAA7107-4CC1-E640-9DC2-3BCCE4A8874B}" type="presParOf" srcId="{9E4E27A2-0E40-AB4B-B016-46F46B92FCA7}" destId="{2972E890-E490-F94C-BB77-D8CB7E4C6779}" srcOrd="0" destOrd="0" presId="urn:microsoft.com/office/officeart/2005/8/layout/vList5"/>
  </dgm:cxnLst>
  <dgm:bg>
    <a:noFill/>
    <a:effectLst>
      <a:glow rad="101600">
        <a:srgbClr val="4FA643">
          <a:alpha val="75000"/>
        </a:srgbClr>
      </a:glo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02609E-E058-A94E-87F9-9C63445B2427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B23161-20C3-2A41-8853-F4D48A04ACC5}">
      <dgm:prSet phldrT="[Text]"/>
      <dgm:spPr>
        <a:solidFill>
          <a:srgbClr val="800000"/>
        </a:solidFill>
        <a:effectLst>
          <a:outerShdw blurRad="50800" dist="50800" dir="16200000" sx="104000" sy="104000" algn="tl" rotWithShape="0">
            <a:srgbClr val="000000">
              <a:alpha val="29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venir Next"/>
            </a:rPr>
            <a:t> Paper hand cut-out</a:t>
          </a:r>
          <a:endParaRPr lang="en-US" dirty="0">
            <a:latin typeface="Avenir Next"/>
          </a:endParaRPr>
        </a:p>
      </dgm:t>
    </dgm:pt>
    <dgm:pt modelId="{E90E117D-9670-1042-BD80-385E767C5872}" type="parTrans" cxnId="{0A2EC6E7-7BDE-5B45-B0FA-8DF25BDF84AB}">
      <dgm:prSet/>
      <dgm:spPr/>
      <dgm:t>
        <a:bodyPr/>
        <a:lstStyle/>
        <a:p>
          <a:endParaRPr lang="en-US"/>
        </a:p>
      </dgm:t>
    </dgm:pt>
    <dgm:pt modelId="{35707241-F634-1D44-9B82-24F3AFAA515F}" type="sibTrans" cxnId="{0A2EC6E7-7BDE-5B45-B0FA-8DF25BDF84AB}">
      <dgm:prSet/>
      <dgm:spPr/>
      <dgm:t>
        <a:bodyPr/>
        <a:lstStyle/>
        <a:p>
          <a:endParaRPr lang="en-US"/>
        </a:p>
      </dgm:t>
    </dgm:pt>
    <dgm:pt modelId="{41F156B5-4066-4748-B071-C24747D35856}">
      <dgm:prSet/>
      <dgm:spPr>
        <a:solidFill>
          <a:srgbClr val="FF0000"/>
        </a:solidFill>
        <a:effectLst>
          <a:outerShdw blurRad="50800" dist="50800" dir="16200000" sx="104000" sy="104000" algn="tl" rotWithShape="0">
            <a:srgbClr val="000000">
              <a:alpha val="25000"/>
            </a:srgbClr>
          </a:outerShdw>
        </a:effectLst>
        <a:scene3d>
          <a:camera prst="orthographicFront"/>
          <a:lightRig rig="threePt" dir="t"/>
        </a:scene3d>
        <a:sp3d>
          <a:bevelT w="165100" h="17145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venir Next"/>
            </a:rPr>
            <a:t>Straws</a:t>
          </a:r>
        </a:p>
      </dgm:t>
    </dgm:pt>
    <dgm:pt modelId="{C941BD05-767D-EB4A-BE30-8FB4454FA160}" type="parTrans" cxnId="{1D21AAE1-7449-894F-A93F-6CD37E4319EF}">
      <dgm:prSet/>
      <dgm:spPr/>
      <dgm:t>
        <a:bodyPr/>
        <a:lstStyle/>
        <a:p>
          <a:endParaRPr lang="en-US"/>
        </a:p>
      </dgm:t>
    </dgm:pt>
    <dgm:pt modelId="{75CC22D0-2EB7-E945-95A0-55C3B593C379}" type="sibTrans" cxnId="{1D21AAE1-7449-894F-A93F-6CD37E4319EF}">
      <dgm:prSet/>
      <dgm:spPr/>
      <dgm:t>
        <a:bodyPr/>
        <a:lstStyle/>
        <a:p>
          <a:endParaRPr lang="en-US"/>
        </a:p>
      </dgm:t>
    </dgm:pt>
    <dgm:pt modelId="{3E338123-7171-4342-B485-76050BDF8A02}">
      <dgm:prSet/>
      <dgm:spPr>
        <a:solidFill>
          <a:srgbClr val="FF6600"/>
        </a:solidFill>
        <a:effectLst>
          <a:outerShdw blurRad="50800" dist="50800" dir="16200000" sx="104000" sy="104000" algn="tl" rotWithShape="0">
            <a:srgbClr val="000000">
              <a:alpha val="26000"/>
            </a:srgbClr>
          </a:outerShdw>
        </a:effectLst>
        <a:scene3d>
          <a:camera prst="orthographicFront"/>
          <a:lightRig rig="threePt" dir="t"/>
        </a:scene3d>
        <a:sp3d>
          <a:bevelT w="152400" h="1524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venir Next"/>
            </a:rPr>
            <a:t>String</a:t>
          </a:r>
        </a:p>
      </dgm:t>
    </dgm:pt>
    <dgm:pt modelId="{6B22A2BE-43E8-764E-9DF7-9FD6F3C057E2}" type="parTrans" cxnId="{C7952F37-A18D-7648-9F80-E63DCA5F2B5F}">
      <dgm:prSet/>
      <dgm:spPr/>
      <dgm:t>
        <a:bodyPr/>
        <a:lstStyle/>
        <a:p>
          <a:endParaRPr lang="en-US"/>
        </a:p>
      </dgm:t>
    </dgm:pt>
    <dgm:pt modelId="{049C5074-6634-3B47-8E01-EA27463505C0}" type="sibTrans" cxnId="{C7952F37-A18D-7648-9F80-E63DCA5F2B5F}">
      <dgm:prSet/>
      <dgm:spPr/>
      <dgm:t>
        <a:bodyPr/>
        <a:lstStyle/>
        <a:p>
          <a:endParaRPr lang="en-US"/>
        </a:p>
      </dgm:t>
    </dgm:pt>
    <dgm:pt modelId="{4895E6DE-7F29-D24F-A151-4104138A7DF3}">
      <dgm:prSet/>
      <dgm:spPr>
        <a:solidFill>
          <a:srgbClr val="65D356"/>
        </a:solidFill>
        <a:effectLst>
          <a:outerShdw blurRad="50800" dist="50800" dir="16200000" sx="104000" sy="104000" algn="tl" rotWithShape="0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w="158750" h="15875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venir Next"/>
            </a:rPr>
            <a:t>Paperclips</a:t>
          </a:r>
        </a:p>
      </dgm:t>
    </dgm:pt>
    <dgm:pt modelId="{0778BF3D-83E3-0847-87B6-A8E471B461EC}" type="parTrans" cxnId="{7EFA2BA7-823F-2144-9FDE-E8C4DA5E5A93}">
      <dgm:prSet/>
      <dgm:spPr/>
      <dgm:t>
        <a:bodyPr/>
        <a:lstStyle/>
        <a:p>
          <a:endParaRPr lang="en-US"/>
        </a:p>
      </dgm:t>
    </dgm:pt>
    <dgm:pt modelId="{7F4DAA95-99C3-D44F-9964-2AF636E144C2}" type="sibTrans" cxnId="{7EFA2BA7-823F-2144-9FDE-E8C4DA5E5A93}">
      <dgm:prSet/>
      <dgm:spPr/>
      <dgm:t>
        <a:bodyPr/>
        <a:lstStyle/>
        <a:p>
          <a:endParaRPr lang="en-US"/>
        </a:p>
      </dgm:t>
    </dgm:pt>
    <dgm:pt modelId="{6327F98B-FBC8-EA43-BFA4-FBAAC6DC9CA6}">
      <dgm:prSet/>
      <dgm:spPr>
        <a:solidFill>
          <a:srgbClr val="30E8ED"/>
        </a:solidFill>
        <a:effectLst>
          <a:outerShdw blurRad="50800" dist="50800" dir="16200000" sx="104000" sy="104000" algn="tl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venir Next"/>
            </a:rPr>
            <a:t>Rubber bands</a:t>
          </a:r>
        </a:p>
      </dgm:t>
    </dgm:pt>
    <dgm:pt modelId="{DC13B714-1426-2E44-9D8E-1AB94BB4A761}" type="parTrans" cxnId="{72A8D2F7-FC4C-884B-99AF-135619A56DFF}">
      <dgm:prSet/>
      <dgm:spPr/>
      <dgm:t>
        <a:bodyPr/>
        <a:lstStyle/>
        <a:p>
          <a:endParaRPr lang="en-US"/>
        </a:p>
      </dgm:t>
    </dgm:pt>
    <dgm:pt modelId="{12E4ACE8-4768-0946-8141-5C17A6A49BC0}" type="sibTrans" cxnId="{72A8D2F7-FC4C-884B-99AF-135619A56DFF}">
      <dgm:prSet/>
      <dgm:spPr/>
      <dgm:t>
        <a:bodyPr/>
        <a:lstStyle/>
        <a:p>
          <a:endParaRPr lang="en-US"/>
        </a:p>
      </dgm:t>
    </dgm:pt>
    <dgm:pt modelId="{42835E22-C21C-C74E-BC03-1E56E804106D}">
      <dgm:prSet/>
      <dgm:spPr>
        <a:solidFill>
          <a:srgbClr val="A50897"/>
        </a:solidFill>
        <a:effectLst>
          <a:outerShdw blurRad="50800" dist="50800" dir="16200000" sx="104000" sy="104000" algn="tl" rotWithShape="0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w="171450" h="17145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venir Next"/>
            </a:rPr>
            <a:t>Toothpicks</a:t>
          </a:r>
        </a:p>
      </dgm:t>
    </dgm:pt>
    <dgm:pt modelId="{CF1718BC-16EA-4B4C-8547-DA0706A4CE7C}" type="parTrans" cxnId="{859271E7-86A4-2E46-B3BC-F158249816B2}">
      <dgm:prSet/>
      <dgm:spPr/>
      <dgm:t>
        <a:bodyPr/>
        <a:lstStyle/>
        <a:p>
          <a:endParaRPr lang="en-US"/>
        </a:p>
      </dgm:t>
    </dgm:pt>
    <dgm:pt modelId="{9E51C0C6-548F-BC44-AAB9-187564B91FAD}" type="sibTrans" cxnId="{859271E7-86A4-2E46-B3BC-F158249816B2}">
      <dgm:prSet/>
      <dgm:spPr/>
      <dgm:t>
        <a:bodyPr/>
        <a:lstStyle/>
        <a:p>
          <a:endParaRPr lang="en-US"/>
        </a:p>
      </dgm:t>
    </dgm:pt>
    <dgm:pt modelId="{8ECBB93B-F07E-5A4D-B10E-684253263F85}">
      <dgm:prSet/>
      <dgm:spPr>
        <a:solidFill>
          <a:srgbClr val="660066"/>
        </a:solidFill>
        <a:effectLst>
          <a:outerShdw blurRad="50800" dist="50800" dir="16200000" sx="104000" sy="104000" algn="tl" rotWithShape="0">
            <a:srgbClr val="000000">
              <a:alpha val="32000"/>
            </a:srgbClr>
          </a:outerShdw>
        </a:effectLst>
        <a:scene3d>
          <a:camera prst="orthographicFront"/>
          <a:lightRig rig="threePt" dir="t"/>
        </a:scene3d>
        <a:sp3d>
          <a:bevelT w="171450" h="1651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venir Next"/>
            </a:rPr>
            <a:t>Thread</a:t>
          </a:r>
          <a:r>
            <a:rPr lang="en-US" dirty="0">
              <a:solidFill>
                <a:schemeClr val="tx1"/>
              </a:solidFill>
            </a:rPr>
            <a:t> </a:t>
          </a:r>
        </a:p>
      </dgm:t>
    </dgm:pt>
    <dgm:pt modelId="{DA148E42-96F5-3A46-BA6B-C6A4D3BC8961}" type="parTrans" cxnId="{CD2AB953-F8DF-344C-A1D8-C3554D670360}">
      <dgm:prSet/>
      <dgm:spPr/>
      <dgm:t>
        <a:bodyPr/>
        <a:lstStyle/>
        <a:p>
          <a:endParaRPr lang="en-US"/>
        </a:p>
      </dgm:t>
    </dgm:pt>
    <dgm:pt modelId="{CC16EA29-FE2A-A04B-BEE1-BFF6231E6C05}" type="sibTrans" cxnId="{CD2AB953-F8DF-344C-A1D8-C3554D670360}">
      <dgm:prSet/>
      <dgm:spPr/>
      <dgm:t>
        <a:bodyPr/>
        <a:lstStyle/>
        <a:p>
          <a:endParaRPr lang="en-US"/>
        </a:p>
      </dgm:t>
    </dgm:pt>
    <dgm:pt modelId="{481D7D88-5FCF-9747-918C-8797F963FC8D}">
      <dgm:prSet/>
      <dgm:spPr>
        <a:solidFill>
          <a:srgbClr val="000731"/>
        </a:solidFill>
        <a:effectLst>
          <a:outerShdw blurRad="50800" dist="50800" dir="16200000" sx="104000" sy="104000" algn="tl" rotWithShape="0">
            <a:srgbClr val="000000">
              <a:alpha val="29000"/>
            </a:srgbClr>
          </a:outerShdw>
        </a:effectLst>
        <a:scene3d>
          <a:camera prst="orthographicFront"/>
          <a:lightRig rig="threePt" dir="t"/>
        </a:scene3d>
        <a:sp3d>
          <a:bevelT w="158750" h="18415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venir Next"/>
            </a:rPr>
            <a:t>Scissors</a:t>
          </a:r>
        </a:p>
      </dgm:t>
    </dgm:pt>
    <dgm:pt modelId="{66B8F01F-A0B3-EE4F-9B25-EFCCC5BAC714}" type="parTrans" cxnId="{5EC8B24C-51E1-8349-BCAA-4B9D9927B7B2}">
      <dgm:prSet/>
      <dgm:spPr/>
      <dgm:t>
        <a:bodyPr/>
        <a:lstStyle/>
        <a:p>
          <a:endParaRPr lang="en-US"/>
        </a:p>
      </dgm:t>
    </dgm:pt>
    <dgm:pt modelId="{987312A1-9673-E14A-91C4-E423B2FF9502}" type="sibTrans" cxnId="{5EC8B24C-51E1-8349-BCAA-4B9D9927B7B2}">
      <dgm:prSet/>
      <dgm:spPr/>
      <dgm:t>
        <a:bodyPr/>
        <a:lstStyle/>
        <a:p>
          <a:endParaRPr lang="en-US"/>
        </a:p>
      </dgm:t>
    </dgm:pt>
    <dgm:pt modelId="{1A311C1C-A3A2-7E40-9A5C-F41413B9F551}">
      <dgm:prSet/>
      <dgm:spPr>
        <a:solidFill>
          <a:srgbClr val="FC00E6"/>
        </a:solidFill>
        <a:effectLst>
          <a:outerShdw blurRad="50800" dist="50800" dir="16200000" sx="104000" sy="104000" algn="tl" rotWithShape="0">
            <a:srgbClr val="000000">
              <a:alpha val="29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gm:spPr>
      <dgm:t>
        <a:bodyPr/>
        <a:lstStyle/>
        <a:p>
          <a:r>
            <a:rPr lang="en-US" dirty="0">
              <a:solidFill>
                <a:schemeClr val="tx1"/>
              </a:solidFill>
              <a:latin typeface="Avenir Next"/>
            </a:rPr>
            <a:t>Tape</a:t>
          </a:r>
        </a:p>
      </dgm:t>
    </dgm:pt>
    <dgm:pt modelId="{D53EF880-4DAD-2C43-9278-414C666F7986}" type="parTrans" cxnId="{28B0B968-65E4-9C46-8F38-49D9C7D17DE7}">
      <dgm:prSet/>
      <dgm:spPr/>
      <dgm:t>
        <a:bodyPr/>
        <a:lstStyle/>
        <a:p>
          <a:endParaRPr lang="en-US"/>
        </a:p>
      </dgm:t>
    </dgm:pt>
    <dgm:pt modelId="{5EFBF792-1C8D-F24E-92AF-8B539B10F2C0}" type="sibTrans" cxnId="{28B0B968-65E4-9C46-8F38-49D9C7D17DE7}">
      <dgm:prSet/>
      <dgm:spPr/>
      <dgm:t>
        <a:bodyPr/>
        <a:lstStyle/>
        <a:p>
          <a:endParaRPr lang="en-US"/>
        </a:p>
      </dgm:t>
    </dgm:pt>
    <dgm:pt modelId="{3E984B33-BAB3-0B45-8035-6DA83310D525}" type="pres">
      <dgm:prSet presAssocID="{8E02609E-E058-A94E-87F9-9C63445B2427}" presName="linear" presStyleCnt="0">
        <dgm:presLayoutVars>
          <dgm:animLvl val="lvl"/>
          <dgm:resizeHandles val="exact"/>
        </dgm:presLayoutVars>
      </dgm:prSet>
      <dgm:spPr/>
    </dgm:pt>
    <dgm:pt modelId="{2203D25E-6961-6041-9D57-9AB497AB3ED0}" type="pres">
      <dgm:prSet presAssocID="{ABB23161-20C3-2A41-8853-F4D48A04ACC5}" presName="parentText" presStyleLbl="node1" presStyleIdx="0" presStyleCnt="9" custLinFactNeighborY="-24619">
        <dgm:presLayoutVars>
          <dgm:chMax val="0"/>
          <dgm:bulletEnabled val="1"/>
        </dgm:presLayoutVars>
      </dgm:prSet>
      <dgm:spPr/>
    </dgm:pt>
    <dgm:pt modelId="{A5156D78-0C61-9C4C-901D-1DAA4DA6C2CC}" type="pres">
      <dgm:prSet presAssocID="{35707241-F634-1D44-9B82-24F3AFAA515F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7276831F-A261-E04E-87FE-2454AA31E3F0}" type="pres">
      <dgm:prSet presAssocID="{41F156B5-4066-4748-B071-C24747D35856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DC9429D2-5C50-BD49-9C49-CA0BA37B42CD}" type="pres">
      <dgm:prSet presAssocID="{75CC22D0-2EB7-E945-95A0-55C3B593C379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2F605680-6AA2-D04D-9883-54A43628DBE2}" type="pres">
      <dgm:prSet presAssocID="{3E338123-7171-4342-B485-76050BDF8A02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860694C3-580C-164C-BAD2-FB434055AC9C}" type="pres">
      <dgm:prSet presAssocID="{049C5074-6634-3B47-8E01-EA27463505C0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BC2F5117-1973-7F42-82D7-245D17F11D37}" type="pres">
      <dgm:prSet presAssocID="{4895E6DE-7F29-D24F-A151-4104138A7DF3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C0DCC143-CEA0-FB44-B7F5-1E576A49F5E9}" type="pres">
      <dgm:prSet presAssocID="{7F4DAA95-99C3-D44F-9964-2AF636E144C2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6D732C82-7D39-5E43-BEE1-900F0CC892E8}" type="pres">
      <dgm:prSet presAssocID="{6327F98B-FBC8-EA43-BFA4-FBAAC6DC9CA6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69F43B82-0286-C240-9F2A-404FF6AEEB39}" type="pres">
      <dgm:prSet presAssocID="{12E4ACE8-4768-0946-8141-5C17A6A49BC0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1034F3A9-A3DA-5145-84B0-B37D41F7D321}" type="pres">
      <dgm:prSet presAssocID="{42835E22-C21C-C74E-BC03-1E56E804106D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D25C0338-74B2-D840-A252-1FB06F9D8D2B}" type="pres">
      <dgm:prSet presAssocID="{9E51C0C6-548F-BC44-AAB9-187564B91FAD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0A42FB9-9BE5-6F4D-BFA6-91F81EFDC6A2}" type="pres">
      <dgm:prSet presAssocID="{8ECBB93B-F07E-5A4D-B10E-684253263F85}" presName="parentText" presStyleLbl="node1" presStyleIdx="6" presStyleCnt="9" custLinFactNeighborY="7634">
        <dgm:presLayoutVars>
          <dgm:chMax val="0"/>
          <dgm:bulletEnabled val="1"/>
        </dgm:presLayoutVars>
      </dgm:prSet>
      <dgm:spPr/>
    </dgm:pt>
    <dgm:pt modelId="{B078F061-4357-AE4E-92F1-5DEF905F476C}" type="pres">
      <dgm:prSet presAssocID="{CC16EA29-FE2A-A04B-BEE1-BFF6231E6C05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C8521396-C7FD-D342-9E9A-2332F28AE2B8}" type="pres">
      <dgm:prSet presAssocID="{481D7D88-5FCF-9747-918C-8797F963FC8D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5B195962-4027-8B45-B9F5-3CE1ED4CE4D1}" type="pres">
      <dgm:prSet presAssocID="{987312A1-9673-E14A-91C4-E423B2FF9502}" presName="spacer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D0B770DE-31FF-2543-B781-200C8EFD2866}" type="pres">
      <dgm:prSet presAssocID="{1A311C1C-A3A2-7E40-9A5C-F41413B9F551}" presName="parentText" presStyleLbl="node1" presStyleIdx="8" presStyleCnt="9" custLinFactNeighborY="-58433">
        <dgm:presLayoutVars>
          <dgm:chMax val="0"/>
          <dgm:bulletEnabled val="1"/>
        </dgm:presLayoutVars>
      </dgm:prSet>
      <dgm:spPr/>
    </dgm:pt>
  </dgm:ptLst>
  <dgm:cxnLst>
    <dgm:cxn modelId="{6CAC9601-A124-3145-94E1-DC914E03CD76}" type="presOf" srcId="{1A311C1C-A3A2-7E40-9A5C-F41413B9F551}" destId="{D0B770DE-31FF-2543-B781-200C8EFD2866}" srcOrd="0" destOrd="0" presId="urn:microsoft.com/office/officeart/2005/8/layout/vList2"/>
    <dgm:cxn modelId="{C7952F37-A18D-7648-9F80-E63DCA5F2B5F}" srcId="{8E02609E-E058-A94E-87F9-9C63445B2427}" destId="{3E338123-7171-4342-B485-76050BDF8A02}" srcOrd="2" destOrd="0" parTransId="{6B22A2BE-43E8-764E-9DF7-9FD6F3C057E2}" sibTransId="{049C5074-6634-3B47-8E01-EA27463505C0}"/>
    <dgm:cxn modelId="{AE8ED63B-007E-D84A-ACCA-E2F746B18203}" type="presOf" srcId="{8E02609E-E058-A94E-87F9-9C63445B2427}" destId="{3E984B33-BAB3-0B45-8035-6DA83310D525}" srcOrd="0" destOrd="0" presId="urn:microsoft.com/office/officeart/2005/8/layout/vList2"/>
    <dgm:cxn modelId="{48DCE065-AAD3-3D4B-93D7-622B88E11718}" type="presOf" srcId="{8ECBB93B-F07E-5A4D-B10E-684253263F85}" destId="{A0A42FB9-9BE5-6F4D-BFA6-91F81EFDC6A2}" srcOrd="0" destOrd="0" presId="urn:microsoft.com/office/officeart/2005/8/layout/vList2"/>
    <dgm:cxn modelId="{28B0B968-65E4-9C46-8F38-49D9C7D17DE7}" srcId="{8E02609E-E058-A94E-87F9-9C63445B2427}" destId="{1A311C1C-A3A2-7E40-9A5C-F41413B9F551}" srcOrd="8" destOrd="0" parTransId="{D53EF880-4DAD-2C43-9278-414C666F7986}" sibTransId="{5EFBF792-1C8D-F24E-92AF-8B539B10F2C0}"/>
    <dgm:cxn modelId="{5EC8B24C-51E1-8349-BCAA-4B9D9927B7B2}" srcId="{8E02609E-E058-A94E-87F9-9C63445B2427}" destId="{481D7D88-5FCF-9747-918C-8797F963FC8D}" srcOrd="7" destOrd="0" parTransId="{66B8F01F-A0B3-EE4F-9B25-EFCCC5BAC714}" sibTransId="{987312A1-9673-E14A-91C4-E423B2FF9502}"/>
    <dgm:cxn modelId="{93873A53-B298-EA41-B389-3258713616E0}" type="presOf" srcId="{ABB23161-20C3-2A41-8853-F4D48A04ACC5}" destId="{2203D25E-6961-6041-9D57-9AB497AB3ED0}" srcOrd="0" destOrd="0" presId="urn:microsoft.com/office/officeart/2005/8/layout/vList2"/>
    <dgm:cxn modelId="{CD2AB953-F8DF-344C-A1D8-C3554D670360}" srcId="{8E02609E-E058-A94E-87F9-9C63445B2427}" destId="{8ECBB93B-F07E-5A4D-B10E-684253263F85}" srcOrd="6" destOrd="0" parTransId="{DA148E42-96F5-3A46-BA6B-C6A4D3BC8961}" sibTransId="{CC16EA29-FE2A-A04B-BEE1-BFF6231E6C05}"/>
    <dgm:cxn modelId="{36DF578B-49DF-C745-BF25-DF927822FA07}" type="presOf" srcId="{42835E22-C21C-C74E-BC03-1E56E804106D}" destId="{1034F3A9-A3DA-5145-84B0-B37D41F7D321}" srcOrd="0" destOrd="0" presId="urn:microsoft.com/office/officeart/2005/8/layout/vList2"/>
    <dgm:cxn modelId="{D7DDFCA2-AB05-3B44-86B3-CA25670D134E}" type="presOf" srcId="{4895E6DE-7F29-D24F-A151-4104138A7DF3}" destId="{BC2F5117-1973-7F42-82D7-245D17F11D37}" srcOrd="0" destOrd="0" presId="urn:microsoft.com/office/officeart/2005/8/layout/vList2"/>
    <dgm:cxn modelId="{7EFA2BA7-823F-2144-9FDE-E8C4DA5E5A93}" srcId="{8E02609E-E058-A94E-87F9-9C63445B2427}" destId="{4895E6DE-7F29-D24F-A151-4104138A7DF3}" srcOrd="3" destOrd="0" parTransId="{0778BF3D-83E3-0847-87B6-A8E471B461EC}" sibTransId="{7F4DAA95-99C3-D44F-9964-2AF636E144C2}"/>
    <dgm:cxn modelId="{4F78C1B0-E89B-A94B-8548-C1C5A7D37018}" type="presOf" srcId="{6327F98B-FBC8-EA43-BFA4-FBAAC6DC9CA6}" destId="{6D732C82-7D39-5E43-BEE1-900F0CC892E8}" srcOrd="0" destOrd="0" presId="urn:microsoft.com/office/officeart/2005/8/layout/vList2"/>
    <dgm:cxn modelId="{525407BF-5522-9643-8B7B-DAA2B8997DBB}" type="presOf" srcId="{41F156B5-4066-4748-B071-C24747D35856}" destId="{7276831F-A261-E04E-87FE-2454AA31E3F0}" srcOrd="0" destOrd="0" presId="urn:microsoft.com/office/officeart/2005/8/layout/vList2"/>
    <dgm:cxn modelId="{1D21AAE1-7449-894F-A93F-6CD37E4319EF}" srcId="{8E02609E-E058-A94E-87F9-9C63445B2427}" destId="{41F156B5-4066-4748-B071-C24747D35856}" srcOrd="1" destOrd="0" parTransId="{C941BD05-767D-EB4A-BE30-8FB4454FA160}" sibTransId="{75CC22D0-2EB7-E945-95A0-55C3B593C379}"/>
    <dgm:cxn modelId="{23AFD5E1-958B-624F-8D64-FF24E3F979BC}" type="presOf" srcId="{3E338123-7171-4342-B485-76050BDF8A02}" destId="{2F605680-6AA2-D04D-9883-54A43628DBE2}" srcOrd="0" destOrd="0" presId="urn:microsoft.com/office/officeart/2005/8/layout/vList2"/>
    <dgm:cxn modelId="{859271E7-86A4-2E46-B3BC-F158249816B2}" srcId="{8E02609E-E058-A94E-87F9-9C63445B2427}" destId="{42835E22-C21C-C74E-BC03-1E56E804106D}" srcOrd="5" destOrd="0" parTransId="{CF1718BC-16EA-4B4C-8547-DA0706A4CE7C}" sibTransId="{9E51C0C6-548F-BC44-AAB9-187564B91FAD}"/>
    <dgm:cxn modelId="{0A2EC6E7-7BDE-5B45-B0FA-8DF25BDF84AB}" srcId="{8E02609E-E058-A94E-87F9-9C63445B2427}" destId="{ABB23161-20C3-2A41-8853-F4D48A04ACC5}" srcOrd="0" destOrd="0" parTransId="{E90E117D-9670-1042-BD80-385E767C5872}" sibTransId="{35707241-F634-1D44-9B82-24F3AFAA515F}"/>
    <dgm:cxn modelId="{8057DCEE-59C1-144D-83C7-7A154316512D}" type="presOf" srcId="{481D7D88-5FCF-9747-918C-8797F963FC8D}" destId="{C8521396-C7FD-D342-9E9A-2332F28AE2B8}" srcOrd="0" destOrd="0" presId="urn:microsoft.com/office/officeart/2005/8/layout/vList2"/>
    <dgm:cxn modelId="{72A8D2F7-FC4C-884B-99AF-135619A56DFF}" srcId="{8E02609E-E058-A94E-87F9-9C63445B2427}" destId="{6327F98B-FBC8-EA43-BFA4-FBAAC6DC9CA6}" srcOrd="4" destOrd="0" parTransId="{DC13B714-1426-2E44-9D8E-1AB94BB4A761}" sibTransId="{12E4ACE8-4768-0946-8141-5C17A6A49BC0}"/>
    <dgm:cxn modelId="{63F96854-F785-DC48-9E1E-CBFE140A51D4}" type="presParOf" srcId="{3E984B33-BAB3-0B45-8035-6DA83310D525}" destId="{2203D25E-6961-6041-9D57-9AB497AB3ED0}" srcOrd="0" destOrd="0" presId="urn:microsoft.com/office/officeart/2005/8/layout/vList2"/>
    <dgm:cxn modelId="{EDDCEF0B-FCC2-8446-8468-56BC6AE9E7FD}" type="presParOf" srcId="{3E984B33-BAB3-0B45-8035-6DA83310D525}" destId="{A5156D78-0C61-9C4C-901D-1DAA4DA6C2CC}" srcOrd="1" destOrd="0" presId="urn:microsoft.com/office/officeart/2005/8/layout/vList2"/>
    <dgm:cxn modelId="{8CD788C9-A183-134A-B49A-F86FB43993A6}" type="presParOf" srcId="{3E984B33-BAB3-0B45-8035-6DA83310D525}" destId="{7276831F-A261-E04E-87FE-2454AA31E3F0}" srcOrd="2" destOrd="0" presId="urn:microsoft.com/office/officeart/2005/8/layout/vList2"/>
    <dgm:cxn modelId="{5F64E724-B2B9-1D4E-919E-D1D857E37525}" type="presParOf" srcId="{3E984B33-BAB3-0B45-8035-6DA83310D525}" destId="{DC9429D2-5C50-BD49-9C49-CA0BA37B42CD}" srcOrd="3" destOrd="0" presId="urn:microsoft.com/office/officeart/2005/8/layout/vList2"/>
    <dgm:cxn modelId="{FA53E8B5-3585-CF40-8101-BB912003CFD3}" type="presParOf" srcId="{3E984B33-BAB3-0B45-8035-6DA83310D525}" destId="{2F605680-6AA2-D04D-9883-54A43628DBE2}" srcOrd="4" destOrd="0" presId="urn:microsoft.com/office/officeart/2005/8/layout/vList2"/>
    <dgm:cxn modelId="{AE7644D0-BC8B-1E44-B347-59DCE7D94211}" type="presParOf" srcId="{3E984B33-BAB3-0B45-8035-6DA83310D525}" destId="{860694C3-580C-164C-BAD2-FB434055AC9C}" srcOrd="5" destOrd="0" presId="urn:microsoft.com/office/officeart/2005/8/layout/vList2"/>
    <dgm:cxn modelId="{83248D89-C269-134E-9E04-11C1C5D1E232}" type="presParOf" srcId="{3E984B33-BAB3-0B45-8035-6DA83310D525}" destId="{BC2F5117-1973-7F42-82D7-245D17F11D37}" srcOrd="6" destOrd="0" presId="urn:microsoft.com/office/officeart/2005/8/layout/vList2"/>
    <dgm:cxn modelId="{5619B16A-619C-C248-B5AA-00C9BBE2DA75}" type="presParOf" srcId="{3E984B33-BAB3-0B45-8035-6DA83310D525}" destId="{C0DCC143-CEA0-FB44-B7F5-1E576A49F5E9}" srcOrd="7" destOrd="0" presId="urn:microsoft.com/office/officeart/2005/8/layout/vList2"/>
    <dgm:cxn modelId="{E4A28278-8856-324D-BBDF-B5E7F13908A8}" type="presParOf" srcId="{3E984B33-BAB3-0B45-8035-6DA83310D525}" destId="{6D732C82-7D39-5E43-BEE1-900F0CC892E8}" srcOrd="8" destOrd="0" presId="urn:microsoft.com/office/officeart/2005/8/layout/vList2"/>
    <dgm:cxn modelId="{C6BD0CE2-4EC8-A249-9268-AA0F87089677}" type="presParOf" srcId="{3E984B33-BAB3-0B45-8035-6DA83310D525}" destId="{69F43B82-0286-C240-9F2A-404FF6AEEB39}" srcOrd="9" destOrd="0" presId="urn:microsoft.com/office/officeart/2005/8/layout/vList2"/>
    <dgm:cxn modelId="{B67CA993-5B32-E346-80CA-6B4B969F5104}" type="presParOf" srcId="{3E984B33-BAB3-0B45-8035-6DA83310D525}" destId="{1034F3A9-A3DA-5145-84B0-B37D41F7D321}" srcOrd="10" destOrd="0" presId="urn:microsoft.com/office/officeart/2005/8/layout/vList2"/>
    <dgm:cxn modelId="{9F9B4D9B-B0E2-FB49-B9DB-85EED0D79FA9}" type="presParOf" srcId="{3E984B33-BAB3-0B45-8035-6DA83310D525}" destId="{D25C0338-74B2-D840-A252-1FB06F9D8D2B}" srcOrd="11" destOrd="0" presId="urn:microsoft.com/office/officeart/2005/8/layout/vList2"/>
    <dgm:cxn modelId="{A78363B4-995D-894E-8638-421ABD6165BD}" type="presParOf" srcId="{3E984B33-BAB3-0B45-8035-6DA83310D525}" destId="{A0A42FB9-9BE5-6F4D-BFA6-91F81EFDC6A2}" srcOrd="12" destOrd="0" presId="urn:microsoft.com/office/officeart/2005/8/layout/vList2"/>
    <dgm:cxn modelId="{D4B36DDF-D3F1-4040-8C18-AF504F4A77DB}" type="presParOf" srcId="{3E984B33-BAB3-0B45-8035-6DA83310D525}" destId="{B078F061-4357-AE4E-92F1-5DEF905F476C}" srcOrd="13" destOrd="0" presId="urn:microsoft.com/office/officeart/2005/8/layout/vList2"/>
    <dgm:cxn modelId="{EBA00DAA-7D2A-364F-8574-274490EDBE14}" type="presParOf" srcId="{3E984B33-BAB3-0B45-8035-6DA83310D525}" destId="{C8521396-C7FD-D342-9E9A-2332F28AE2B8}" srcOrd="14" destOrd="0" presId="urn:microsoft.com/office/officeart/2005/8/layout/vList2"/>
    <dgm:cxn modelId="{34431BAA-8EC8-4947-8C57-E5CC293133A6}" type="presParOf" srcId="{3E984B33-BAB3-0B45-8035-6DA83310D525}" destId="{5B195962-4027-8B45-B9F5-3CE1ED4CE4D1}" srcOrd="15" destOrd="0" presId="urn:microsoft.com/office/officeart/2005/8/layout/vList2"/>
    <dgm:cxn modelId="{339143F4-2740-DB43-9317-6AC92C26CAB0}" type="presParOf" srcId="{3E984B33-BAB3-0B45-8035-6DA83310D525}" destId="{D0B770DE-31FF-2543-B781-200C8EFD2866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E9766-B077-E640-92A1-DB6F6FCB733F}">
      <dsp:nvSpPr>
        <dsp:cNvPr id="0" name=""/>
        <dsp:cNvSpPr/>
      </dsp:nvSpPr>
      <dsp:spPr>
        <a:xfrm>
          <a:off x="0" y="0"/>
          <a:ext cx="4876800" cy="6553200"/>
        </a:xfrm>
        <a:prstGeom prst="roundRect">
          <a:avLst>
            <a:gd name="adj" fmla="val 10000"/>
          </a:avLst>
        </a:prstGeom>
        <a:solidFill>
          <a:schemeClr val="tx2">
            <a:lumMod val="10000"/>
          </a:schemeClr>
        </a:solidFill>
        <a:ln>
          <a:noFill/>
        </a:ln>
        <a:effectLst>
          <a:glow rad="101600">
            <a:schemeClr val="bg2">
              <a:lumMod val="40000"/>
              <a:lumOff val="60000"/>
              <a:alpha val="75000"/>
            </a:schemeClr>
          </a:glow>
        </a:effectLst>
        <a:scene3d>
          <a:camera prst="orthographicFront"/>
          <a:lightRig rig="glow" dir="t"/>
        </a:scene3d>
        <a:sp3d prstMaterial="plastic">
          <a:bevelT w="215900" h="23495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  <a:sp3d extrusionH="57150">
            <a:bevelT w="38100" h="38100"/>
          </a:sp3d>
        </a:bodyPr>
        <a:lstStyle/>
        <a:p>
          <a:pPr marL="0" lvl="0" indent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solidFill>
                <a:schemeClr val="tx1"/>
              </a:solidFill>
              <a:latin typeface="Avenir Next"/>
            </a:rPr>
            <a:t>Class discussion around the Musculoskeletal System</a:t>
          </a:r>
        </a:p>
      </dsp:txBody>
      <dsp:txXfrm>
        <a:off x="0" y="0"/>
        <a:ext cx="4876800" cy="1965960"/>
      </dsp:txXfrm>
    </dsp:sp>
    <dsp:sp modelId="{C45EF35D-73AE-B648-B0AF-70B981DB81C2}">
      <dsp:nvSpPr>
        <dsp:cNvPr id="0" name=""/>
        <dsp:cNvSpPr/>
      </dsp:nvSpPr>
      <dsp:spPr>
        <a:xfrm>
          <a:off x="487680" y="1965967"/>
          <a:ext cx="3901440" cy="431998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>
          <a:noFill/>
        </a:ln>
        <a:effectLst>
          <a:glow rad="101600">
            <a:schemeClr val="tx1">
              <a:lumMod val="95000"/>
              <a:alpha val="66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Why do you require a skeleton?</a:t>
          </a:r>
        </a:p>
      </dsp:txBody>
      <dsp:txXfrm>
        <a:off x="500333" y="1978620"/>
        <a:ext cx="3876134" cy="406692"/>
      </dsp:txXfrm>
    </dsp:sp>
    <dsp:sp modelId="{2AEBA3B3-9497-7F41-A3BF-A57390457BF7}">
      <dsp:nvSpPr>
        <dsp:cNvPr id="0" name=""/>
        <dsp:cNvSpPr/>
      </dsp:nvSpPr>
      <dsp:spPr>
        <a:xfrm>
          <a:off x="487680" y="2444202"/>
          <a:ext cx="3901440" cy="426101"/>
        </a:xfrm>
        <a:prstGeom prst="roundRect">
          <a:avLst>
            <a:gd name="adj" fmla="val 10000"/>
          </a:avLst>
        </a:prstGeom>
        <a:solidFill>
          <a:schemeClr val="bg2">
            <a:lumMod val="75000"/>
          </a:schemeClr>
        </a:solidFill>
        <a:ln>
          <a:noFill/>
        </a:ln>
        <a:effectLst>
          <a:glow rad="101600">
            <a:schemeClr val="tx1">
              <a:lumMod val="95000"/>
              <a:alpha val="61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What is it made from?</a:t>
          </a:r>
        </a:p>
      </dsp:txBody>
      <dsp:txXfrm>
        <a:off x="500160" y="2456682"/>
        <a:ext cx="3876480" cy="401141"/>
      </dsp:txXfrm>
    </dsp:sp>
    <dsp:sp modelId="{A04C7BBC-15BC-E34D-89D7-313C38867770}">
      <dsp:nvSpPr>
        <dsp:cNvPr id="0" name=""/>
        <dsp:cNvSpPr/>
      </dsp:nvSpPr>
      <dsp:spPr>
        <a:xfrm>
          <a:off x="487680" y="2916541"/>
          <a:ext cx="3901440" cy="421073"/>
        </a:xfrm>
        <a:prstGeom prst="roundRect">
          <a:avLst>
            <a:gd name="adj" fmla="val 10000"/>
          </a:avLst>
        </a:prstGeom>
        <a:solidFill>
          <a:srgbClr val="CE05C0"/>
        </a:solidFill>
        <a:ln>
          <a:noFill/>
        </a:ln>
        <a:effectLst>
          <a:glow rad="101600">
            <a:schemeClr val="tx1">
              <a:lumMod val="95000"/>
              <a:alpha val="58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Is it living tissue?</a:t>
          </a:r>
        </a:p>
      </dsp:txBody>
      <dsp:txXfrm>
        <a:off x="500013" y="2928874"/>
        <a:ext cx="3876774" cy="396407"/>
      </dsp:txXfrm>
    </dsp:sp>
    <dsp:sp modelId="{566ACB32-9767-AE4F-B0F8-D1FA3EE575E0}">
      <dsp:nvSpPr>
        <dsp:cNvPr id="0" name=""/>
        <dsp:cNvSpPr/>
      </dsp:nvSpPr>
      <dsp:spPr>
        <a:xfrm>
          <a:off x="487680" y="3383853"/>
          <a:ext cx="3901440" cy="418251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>
          <a:noFill/>
        </a:ln>
        <a:effectLst>
          <a:glow rad="101600">
            <a:schemeClr val="tx1">
              <a:lumMod val="95000"/>
              <a:alpha val="59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Can you name bones?</a:t>
          </a:r>
        </a:p>
      </dsp:txBody>
      <dsp:txXfrm>
        <a:off x="499930" y="3396103"/>
        <a:ext cx="3876940" cy="393751"/>
      </dsp:txXfrm>
    </dsp:sp>
    <dsp:sp modelId="{83D13972-38E0-9E4B-A4D7-27D77FC1BE94}">
      <dsp:nvSpPr>
        <dsp:cNvPr id="0" name=""/>
        <dsp:cNvSpPr/>
      </dsp:nvSpPr>
      <dsp:spPr>
        <a:xfrm>
          <a:off x="487680" y="3848342"/>
          <a:ext cx="3901440" cy="700604"/>
        </a:xfrm>
        <a:prstGeom prst="roundRect">
          <a:avLst>
            <a:gd name="adj" fmla="val 10000"/>
          </a:avLst>
        </a:prstGeom>
        <a:solidFill>
          <a:srgbClr val="820087"/>
        </a:solidFill>
        <a:ln>
          <a:noFill/>
        </a:ln>
        <a:effectLst>
          <a:glow rad="101600">
            <a:schemeClr val="tx1">
              <a:lumMod val="95000"/>
              <a:alpha val="52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How does the skeleton allow for movement? </a:t>
          </a:r>
        </a:p>
      </dsp:txBody>
      <dsp:txXfrm>
        <a:off x="508200" y="3868862"/>
        <a:ext cx="3860400" cy="659564"/>
      </dsp:txXfrm>
    </dsp:sp>
    <dsp:sp modelId="{2EE98220-B587-AC4B-96B1-F6E758C04A4E}">
      <dsp:nvSpPr>
        <dsp:cNvPr id="0" name=""/>
        <dsp:cNvSpPr/>
      </dsp:nvSpPr>
      <dsp:spPr>
        <a:xfrm>
          <a:off x="487680" y="4595183"/>
          <a:ext cx="3901440" cy="416160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glow rad="101600">
            <a:schemeClr val="tx1">
              <a:lumMod val="95000"/>
              <a:alpha val="44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Explain the functions of muscles? </a:t>
          </a:r>
        </a:p>
      </dsp:txBody>
      <dsp:txXfrm>
        <a:off x="499869" y="4607372"/>
        <a:ext cx="3877062" cy="391782"/>
      </dsp:txXfrm>
    </dsp:sp>
    <dsp:sp modelId="{A725EF7D-A74D-C149-B4E3-0900E2104EAA}">
      <dsp:nvSpPr>
        <dsp:cNvPr id="0" name=""/>
        <dsp:cNvSpPr/>
      </dsp:nvSpPr>
      <dsp:spPr>
        <a:xfrm>
          <a:off x="487680" y="5057581"/>
          <a:ext cx="3901440" cy="417551"/>
        </a:xfrm>
        <a:prstGeom prst="roundRect">
          <a:avLst>
            <a:gd name="adj" fmla="val 10000"/>
          </a:avLst>
        </a:prstGeom>
        <a:solidFill>
          <a:srgbClr val="CE05C0"/>
        </a:solidFill>
        <a:ln>
          <a:noFill/>
        </a:ln>
        <a:effectLst>
          <a:glow rad="101600">
            <a:schemeClr val="tx1">
              <a:lumMod val="95000"/>
              <a:alpha val="47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What are tendons?</a:t>
          </a:r>
        </a:p>
      </dsp:txBody>
      <dsp:txXfrm>
        <a:off x="499910" y="5069811"/>
        <a:ext cx="3876980" cy="393091"/>
      </dsp:txXfrm>
    </dsp:sp>
    <dsp:sp modelId="{493A14BF-6EDB-C947-B5B6-E560CF957134}">
      <dsp:nvSpPr>
        <dsp:cNvPr id="0" name=""/>
        <dsp:cNvSpPr/>
      </dsp:nvSpPr>
      <dsp:spPr>
        <a:xfrm>
          <a:off x="487680" y="5521369"/>
          <a:ext cx="3901440" cy="704163"/>
        </a:xfrm>
        <a:prstGeom prst="roundRect">
          <a:avLst>
            <a:gd name="adj" fmla="val 10000"/>
          </a:avLst>
        </a:prstGeom>
        <a:solidFill>
          <a:srgbClr val="660066"/>
        </a:solidFill>
        <a:ln>
          <a:noFill/>
        </a:ln>
        <a:effectLst>
          <a:glow rad="101600">
            <a:schemeClr val="tx1">
              <a:lumMod val="95000"/>
              <a:alpha val="39000"/>
            </a:schemeClr>
          </a:glo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venir Next"/>
            </a:rPr>
            <a:t>What can go wrong with the musculoskeletal system?</a:t>
          </a:r>
        </a:p>
      </dsp:txBody>
      <dsp:txXfrm>
        <a:off x="508304" y="5541993"/>
        <a:ext cx="3860192" cy="662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7B8E6E-EFAD-184A-B118-04589D26C66B}">
      <dsp:nvSpPr>
        <dsp:cNvPr id="0" name=""/>
        <dsp:cNvSpPr/>
      </dsp:nvSpPr>
      <dsp:spPr>
        <a:xfrm>
          <a:off x="0" y="2112974"/>
          <a:ext cx="2515269" cy="2515269"/>
        </a:xfrm>
        <a:prstGeom prst="ellipse">
          <a:avLst/>
        </a:prstGeom>
        <a:solidFill>
          <a:schemeClr val="accent1">
            <a:lumMod val="60000"/>
            <a:lumOff val="40000"/>
            <a:alpha val="52000"/>
          </a:schemeClr>
        </a:solidFill>
        <a:ln>
          <a:noFill/>
        </a:ln>
        <a:effectLst/>
        <a:scene3d>
          <a:camera prst="orthographicFront"/>
          <a:lightRig rig="threePt" dir="t"/>
        </a:scene3d>
        <a:sp3d>
          <a:bevelT w="209550" h="228600"/>
          <a:bevelB w="127000" h="17145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424" tIns="27940" rIns="138424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venir Next"/>
            </a:rPr>
            <a:t>Give structure   &amp; support</a:t>
          </a:r>
        </a:p>
      </dsp:txBody>
      <dsp:txXfrm>
        <a:off x="368353" y="2481327"/>
        <a:ext cx="1778563" cy="1778563"/>
      </dsp:txXfrm>
    </dsp:sp>
    <dsp:sp modelId="{1FFA983D-8B8A-F346-B409-E7ED46F78258}">
      <dsp:nvSpPr>
        <dsp:cNvPr id="0" name=""/>
        <dsp:cNvSpPr/>
      </dsp:nvSpPr>
      <dsp:spPr>
        <a:xfrm>
          <a:off x="1880377" y="2112974"/>
          <a:ext cx="2515269" cy="251526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241300" h="203200"/>
          <a:bevelB w="209550" h="24765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424" tIns="30480" rIns="138424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venir Next"/>
            </a:rPr>
            <a:t> </a:t>
          </a:r>
          <a:r>
            <a:rPr lang="en-US" sz="2200" kern="1200" dirty="0">
              <a:latin typeface="Avenir Next"/>
            </a:rPr>
            <a:t>Movement </a:t>
          </a:r>
        </a:p>
      </dsp:txBody>
      <dsp:txXfrm>
        <a:off x="2248730" y="2481327"/>
        <a:ext cx="1778563" cy="1778563"/>
      </dsp:txXfrm>
    </dsp:sp>
    <dsp:sp modelId="{7B932082-19D2-8A4F-B14D-79DB43CDA7EB}">
      <dsp:nvSpPr>
        <dsp:cNvPr id="0" name=""/>
        <dsp:cNvSpPr/>
      </dsp:nvSpPr>
      <dsp:spPr>
        <a:xfrm>
          <a:off x="4010413" y="2165983"/>
          <a:ext cx="2592010" cy="257032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46050" h="17145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424" tIns="27940" rIns="138424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venir Next"/>
            </a:rPr>
            <a:t>Protect vital organs</a:t>
          </a:r>
        </a:p>
      </dsp:txBody>
      <dsp:txXfrm>
        <a:off x="4390004" y="2542399"/>
        <a:ext cx="1832828" cy="1817496"/>
      </dsp:txXfrm>
    </dsp:sp>
    <dsp:sp modelId="{05ABDBEF-8AEE-B048-84AA-C493AB0C0FF6}">
      <dsp:nvSpPr>
        <dsp:cNvPr id="0" name=""/>
        <dsp:cNvSpPr/>
      </dsp:nvSpPr>
      <dsp:spPr>
        <a:xfrm>
          <a:off x="6116470" y="2165983"/>
          <a:ext cx="2570328" cy="257032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/>
        </a:scene3d>
        <a:sp3d>
          <a:bevelT w="165100" h="17145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8424" tIns="27940" rIns="138424" bIns="2794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Avenir Next"/>
            </a:rPr>
            <a:t>Make blood cells</a:t>
          </a:r>
        </a:p>
      </dsp:txBody>
      <dsp:txXfrm>
        <a:off x="6492886" y="2542399"/>
        <a:ext cx="1817496" cy="1817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DCB03-B1C8-C442-9B24-5666D7DEE6F3}">
      <dsp:nvSpPr>
        <dsp:cNvPr id="0" name=""/>
        <dsp:cNvSpPr/>
      </dsp:nvSpPr>
      <dsp:spPr>
        <a:xfrm>
          <a:off x="3305097" y="225141"/>
          <a:ext cx="2451199" cy="13023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glow rad="101600">
            <a:schemeClr val="bg2">
              <a:lumMod val="60000"/>
              <a:lumOff val="40000"/>
              <a:alpha val="75000"/>
            </a:schemeClr>
          </a:glow>
          <a:outerShdw blurRad="50800" dist="50800" dir="16200000" sx="109000" sy="109000" algn="tl" rotWithShape="0">
            <a:srgbClr val="000000">
              <a:alpha val="16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Bones are unable to move by themselves </a:t>
          </a:r>
          <a:endParaRPr lang="en-US" sz="2000" kern="1200" dirty="0"/>
        </a:p>
      </dsp:txBody>
      <dsp:txXfrm>
        <a:off x="3368671" y="288715"/>
        <a:ext cx="2324051" cy="1175166"/>
      </dsp:txXfrm>
    </dsp:sp>
    <dsp:sp modelId="{256F4E3A-4D12-8644-AB02-CBD47CECB937}">
      <dsp:nvSpPr>
        <dsp:cNvPr id="0" name=""/>
        <dsp:cNvSpPr/>
      </dsp:nvSpPr>
      <dsp:spPr>
        <a:xfrm>
          <a:off x="2752803" y="1173759"/>
          <a:ext cx="5261341" cy="5261341"/>
        </a:xfrm>
        <a:custGeom>
          <a:avLst/>
          <a:gdLst/>
          <a:ahLst/>
          <a:cxnLst/>
          <a:rect l="0" t="0" r="0" b="0"/>
          <a:pathLst>
            <a:path>
              <a:moveTo>
                <a:pt x="3030982" y="30636"/>
              </a:moveTo>
              <a:arcTo wR="2630670" hR="2630670" stAng="16725165" swAng="37534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8B7763-19ED-2841-9EB4-EE633BE9550C}">
      <dsp:nvSpPr>
        <dsp:cNvPr id="0" name=""/>
        <dsp:cNvSpPr/>
      </dsp:nvSpPr>
      <dsp:spPr>
        <a:xfrm>
          <a:off x="6651486" y="2987850"/>
          <a:ext cx="2451199" cy="1593279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glow rad="101600">
            <a:schemeClr val="bg2">
              <a:lumMod val="50000"/>
              <a:alpha val="75000"/>
            </a:schemeClr>
          </a:glow>
          <a:outerShdw blurRad="50800" dist="50800" dir="16200000" sx="109000" sy="109000" algn="tl" rotWithShape="0">
            <a:srgbClr val="000000">
              <a:alpha val="15000"/>
            </a:srgbClr>
          </a:outerShdw>
        </a:effectLst>
        <a:scene3d>
          <a:camera prst="orthographicFront"/>
          <a:lightRig rig="threePt" dir="t"/>
        </a:scene3d>
        <a:sp3d>
          <a:bevelT w="165100" h="171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Muscles move bones by shortening, i.e. contracting</a:t>
          </a:r>
        </a:p>
      </dsp:txBody>
      <dsp:txXfrm>
        <a:off x="6729263" y="3065627"/>
        <a:ext cx="2295645" cy="1437725"/>
      </dsp:txXfrm>
    </dsp:sp>
    <dsp:sp modelId="{E2B32A94-06F2-074B-A211-21E8DB05F436}">
      <dsp:nvSpPr>
        <dsp:cNvPr id="0" name=""/>
        <dsp:cNvSpPr/>
      </dsp:nvSpPr>
      <dsp:spPr>
        <a:xfrm>
          <a:off x="2998330" y="295848"/>
          <a:ext cx="5261341" cy="5261341"/>
        </a:xfrm>
        <a:custGeom>
          <a:avLst/>
          <a:gdLst/>
          <a:ahLst/>
          <a:cxnLst/>
          <a:rect l="0" t="0" r="0" b="0"/>
          <a:pathLst>
            <a:path>
              <a:moveTo>
                <a:pt x="4662240" y="4301944"/>
              </a:moveTo>
              <a:arcTo wR="2630670" hR="2630670" stAng="2366549" swAng="28389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A2BCEA-2270-4640-94AB-88A4A6800F99}">
      <dsp:nvSpPr>
        <dsp:cNvPr id="0" name=""/>
        <dsp:cNvSpPr/>
      </dsp:nvSpPr>
      <dsp:spPr>
        <a:xfrm>
          <a:off x="3305097" y="5076092"/>
          <a:ext cx="2451199" cy="1593279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glow rad="101600">
            <a:schemeClr val="bg2">
              <a:lumMod val="60000"/>
              <a:lumOff val="40000"/>
              <a:alpha val="75000"/>
            </a:schemeClr>
          </a:glow>
          <a:outerShdw blurRad="50800" dist="50800" dir="16200000" sx="107000" sy="107000" algn="tl" rotWithShape="0">
            <a:srgbClr val="000000">
              <a:alpha val="16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Muscles can only “pull” and do not “push” bones</a:t>
          </a:r>
        </a:p>
      </dsp:txBody>
      <dsp:txXfrm>
        <a:off x="3382874" y="5153869"/>
        <a:ext cx="2295645" cy="1437725"/>
      </dsp:txXfrm>
    </dsp:sp>
    <dsp:sp modelId="{CC248C2D-1F48-CD41-ADDD-0A326B2EDD58}">
      <dsp:nvSpPr>
        <dsp:cNvPr id="0" name=""/>
        <dsp:cNvSpPr/>
      </dsp:nvSpPr>
      <dsp:spPr>
        <a:xfrm>
          <a:off x="884340" y="301155"/>
          <a:ext cx="5261341" cy="5261341"/>
        </a:xfrm>
        <a:custGeom>
          <a:avLst/>
          <a:gdLst/>
          <a:ahLst/>
          <a:cxnLst/>
          <a:rect l="0" t="0" r="0" b="0"/>
          <a:pathLst>
            <a:path>
              <a:moveTo>
                <a:pt x="2397605" y="5250997"/>
              </a:moveTo>
              <a:arcTo wR="2630670" hR="2630670" stAng="5704968" swAng="308388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9C00F-C684-9841-95FE-50BFCD9C784E}">
      <dsp:nvSpPr>
        <dsp:cNvPr id="0" name=""/>
        <dsp:cNvSpPr/>
      </dsp:nvSpPr>
      <dsp:spPr>
        <a:xfrm>
          <a:off x="35505" y="3145887"/>
          <a:ext cx="2285988" cy="1219209"/>
        </a:xfrm>
        <a:prstGeom prst="roundRect">
          <a:avLst/>
        </a:prstGeom>
        <a:solidFill>
          <a:schemeClr val="tx2">
            <a:lumMod val="10000"/>
          </a:schemeClr>
        </a:solidFill>
        <a:ln>
          <a:noFill/>
        </a:ln>
        <a:effectLst>
          <a:glow rad="101600">
            <a:schemeClr val="bg2">
              <a:lumMod val="50000"/>
              <a:alpha val="75000"/>
            </a:schemeClr>
          </a:glow>
          <a:outerShdw blurRad="50800" dist="50800" dir="16200000" sx="107000" sy="107000" algn="tl" rotWithShape="0">
            <a:srgbClr val="000000">
              <a:alpha val="13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chemeClr val="tx1"/>
              </a:solidFill>
            </a:rPr>
            <a:t>Muscles tend to occur in pairs, i.e. work in opposition</a:t>
          </a:r>
        </a:p>
      </dsp:txBody>
      <dsp:txXfrm>
        <a:off x="95022" y="3205404"/>
        <a:ext cx="2166954" cy="1100175"/>
      </dsp:txXfrm>
    </dsp:sp>
    <dsp:sp modelId="{0F5AF602-CCAB-D147-BE23-1A807600D890}">
      <dsp:nvSpPr>
        <dsp:cNvPr id="0" name=""/>
        <dsp:cNvSpPr/>
      </dsp:nvSpPr>
      <dsp:spPr>
        <a:xfrm>
          <a:off x="1078824" y="1169043"/>
          <a:ext cx="5261341" cy="5261341"/>
        </a:xfrm>
        <a:custGeom>
          <a:avLst/>
          <a:gdLst/>
          <a:ahLst/>
          <a:cxnLst/>
          <a:rect l="0" t="0" r="0" b="0"/>
          <a:pathLst>
            <a:path>
              <a:moveTo>
                <a:pt x="89895" y="1948842"/>
              </a:moveTo>
              <a:arcTo wR="2630670" hR="2630670" stAng="11701300" swAng="39303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24461E-E384-E049-B818-61173365A919}">
      <dsp:nvSpPr>
        <dsp:cNvPr id="0" name=""/>
        <dsp:cNvSpPr/>
      </dsp:nvSpPr>
      <dsp:spPr>
        <a:xfrm>
          <a:off x="1828800" y="0"/>
          <a:ext cx="2057400" cy="928274"/>
        </a:xfrm>
        <a:prstGeom prst="roundRect">
          <a:avLst/>
        </a:prstGeom>
        <a:solidFill>
          <a:srgbClr val="042B00"/>
        </a:solidFill>
        <a:ln>
          <a:noFill/>
        </a:ln>
        <a:effectLst>
          <a:glow rad="101600">
            <a:srgbClr val="4FA643">
              <a:alpha val="75000"/>
            </a:srgbClr>
          </a:glow>
          <a:outerShdw blurRad="50800" dist="50800" dir="16200000" sx="107000" sy="107000" algn="tl" rotWithShape="0">
            <a:srgbClr val="000000">
              <a:alpha val="26000"/>
            </a:srgbClr>
          </a:outerShdw>
        </a:effectLst>
        <a:scene3d>
          <a:camera prst="orthographicFront"/>
          <a:lightRig rig="threePt" dir="t"/>
        </a:scene3d>
        <a:sp3d contourW="12700" prstMaterial="dkEdge">
          <a:bevelT w="165100" h="165100"/>
          <a:contourClr>
            <a:srgbClr val="042B0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>
              <a:latin typeface="Avenir Next"/>
              <a:cs typeface="Arial" panose="020B0604020202020204" pitchFamily="34" charset="0"/>
            </a:rPr>
            <a:t>Most people have it</a:t>
          </a:r>
        </a:p>
      </dsp:txBody>
      <dsp:txXfrm>
        <a:off x="1874115" y="45315"/>
        <a:ext cx="1966770" cy="837644"/>
      </dsp:txXfrm>
    </dsp:sp>
    <dsp:sp modelId="{E2D52109-EC20-9148-BAEB-6FEB2C7B6A57}">
      <dsp:nvSpPr>
        <dsp:cNvPr id="0" name=""/>
        <dsp:cNvSpPr/>
      </dsp:nvSpPr>
      <dsp:spPr>
        <a:xfrm>
          <a:off x="1828800" y="976811"/>
          <a:ext cx="2057400" cy="928274"/>
        </a:xfrm>
        <a:prstGeom prst="roundRect">
          <a:avLst/>
        </a:prstGeom>
        <a:solidFill>
          <a:srgbClr val="094900"/>
        </a:solidFill>
        <a:ln>
          <a:noFill/>
        </a:ln>
        <a:effectLst>
          <a:glow rad="101600">
            <a:srgbClr val="4FA643">
              <a:alpha val="75000"/>
            </a:srgbClr>
          </a:glow>
          <a:outerShdw blurRad="50800" dist="50800" dir="16200000" sx="107000" sy="107000" algn="tl" rotWithShape="0">
            <a:srgbClr val="000000">
              <a:alpha val="32000"/>
            </a:srgbClr>
          </a:outerShdw>
        </a:effectLst>
        <a:scene3d>
          <a:camera prst="orthographicFront"/>
          <a:lightRig rig="threePt" dir="t"/>
        </a:scene3d>
        <a:sp3d contourW="12700" prstMaterial="dkEdge">
          <a:bevelT w="165100" h="165100"/>
          <a:contourClr>
            <a:srgbClr val="09490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>
              <a:latin typeface="Avenir Next"/>
              <a:cs typeface="Arial" panose="020B0604020202020204" pitchFamily="34" charset="0"/>
            </a:rPr>
            <a:t>14% of people do not have it</a:t>
          </a:r>
        </a:p>
      </dsp:txBody>
      <dsp:txXfrm>
        <a:off x="1874115" y="1022126"/>
        <a:ext cx="1966770" cy="837644"/>
      </dsp:txXfrm>
    </dsp:sp>
    <dsp:sp modelId="{B9F662D9-826D-4942-BC1E-E4096035EC01}">
      <dsp:nvSpPr>
        <dsp:cNvPr id="0" name=""/>
        <dsp:cNvSpPr/>
      </dsp:nvSpPr>
      <dsp:spPr>
        <a:xfrm>
          <a:off x="1828800" y="1951500"/>
          <a:ext cx="2057400" cy="928274"/>
        </a:xfrm>
        <a:prstGeom prst="roundRect">
          <a:avLst/>
        </a:prstGeom>
        <a:solidFill>
          <a:srgbClr val="008000"/>
        </a:solidFill>
        <a:ln>
          <a:noFill/>
        </a:ln>
        <a:effectLst>
          <a:glow rad="101600">
            <a:srgbClr val="4FA643">
              <a:alpha val="75000"/>
            </a:srgbClr>
          </a:glow>
          <a:outerShdw blurRad="50800" dist="50800" dir="16200000" sx="109000" sy="109000" algn="tl" rotWithShape="0">
            <a:srgbClr val="000000">
              <a:alpha val="26000"/>
            </a:srgbClr>
          </a:outerShdw>
        </a:effectLst>
        <a:scene3d>
          <a:camera prst="orthographicFront"/>
          <a:lightRig rig="threePt" dir="t"/>
        </a:scene3d>
        <a:sp3d contourW="12700" prstMaterial="dkEdge">
          <a:bevelT w="165100" h="165100"/>
          <a:contourClr>
            <a:srgbClr val="008000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>
              <a:latin typeface="Avenir Next"/>
              <a:cs typeface="Arial" panose="020B0604020202020204" pitchFamily="34" charset="0"/>
            </a:rPr>
            <a:t>Was used by humans years ago to flex the wrist</a:t>
          </a:r>
        </a:p>
      </dsp:txBody>
      <dsp:txXfrm>
        <a:off x="1874115" y="1996815"/>
        <a:ext cx="1966770" cy="837644"/>
      </dsp:txXfrm>
    </dsp:sp>
    <dsp:sp modelId="{E4A3CDE9-EFE3-8B40-9954-B656288E3434}">
      <dsp:nvSpPr>
        <dsp:cNvPr id="0" name=""/>
        <dsp:cNvSpPr/>
      </dsp:nvSpPr>
      <dsp:spPr>
        <a:xfrm>
          <a:off x="1828800" y="2926188"/>
          <a:ext cx="2057400" cy="928274"/>
        </a:xfrm>
        <a:prstGeom prst="roundRect">
          <a:avLst/>
        </a:prstGeom>
        <a:solidFill>
          <a:srgbClr val="4B9D3F"/>
        </a:solidFill>
        <a:ln>
          <a:noFill/>
        </a:ln>
        <a:effectLst>
          <a:glow rad="101600">
            <a:srgbClr val="4FA643">
              <a:alpha val="75000"/>
            </a:srgbClr>
          </a:glow>
          <a:outerShdw blurRad="50800" dist="50800" dir="16200000" sx="109000" sy="109000" algn="tl" rotWithShape="0">
            <a:srgbClr val="000000">
              <a:alpha val="24000"/>
            </a:srgbClr>
          </a:outerShdw>
        </a:effectLst>
        <a:scene3d>
          <a:camera prst="orthographicFront"/>
          <a:lightRig rig="threePt" dir="t"/>
        </a:scene3d>
        <a:sp3d contourW="12700" prstMaterial="dkEdge">
          <a:bevelT w="165100" h="165100"/>
          <a:contourClr>
            <a:srgbClr val="65D356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>
              <a:latin typeface="Avenir Next"/>
              <a:cs typeface="Arial" panose="020B0604020202020204" pitchFamily="34" charset="0"/>
            </a:rPr>
            <a:t>Not needed anymore and can be removed </a:t>
          </a:r>
        </a:p>
      </dsp:txBody>
      <dsp:txXfrm>
        <a:off x="1874115" y="2971503"/>
        <a:ext cx="1966770" cy="837644"/>
      </dsp:txXfrm>
    </dsp:sp>
    <dsp:sp modelId="{2972E890-E490-F94C-BB77-D8CB7E4C6779}">
      <dsp:nvSpPr>
        <dsp:cNvPr id="0" name=""/>
        <dsp:cNvSpPr/>
      </dsp:nvSpPr>
      <dsp:spPr>
        <a:xfrm>
          <a:off x="1828800" y="3903000"/>
          <a:ext cx="2057400" cy="928274"/>
        </a:xfrm>
        <a:prstGeom prst="roundRect">
          <a:avLst/>
        </a:prstGeom>
        <a:solidFill>
          <a:srgbClr val="33CC33"/>
        </a:solidFill>
        <a:ln>
          <a:noFill/>
        </a:ln>
        <a:effectLst>
          <a:glow rad="101600">
            <a:srgbClr val="4FA643">
              <a:alpha val="75000"/>
            </a:srgbClr>
          </a:glow>
          <a:outerShdw blurRad="50800" dist="50800" dir="16200000" sx="109000" sy="109000" algn="tl" rotWithShape="0">
            <a:srgbClr val="000000">
              <a:alpha val="22000"/>
            </a:srgbClr>
          </a:outerShdw>
        </a:effectLst>
        <a:scene3d>
          <a:camera prst="orthographicFront"/>
          <a:lightRig rig="threePt" dir="t"/>
        </a:scene3d>
        <a:sp3d contourW="12700" prstMaterial="dkEdge">
          <a:bevelT w="165100" h="165100"/>
          <a:contourClr>
            <a:srgbClr val="4FA643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>
              <a:latin typeface="Avenir Next"/>
              <a:cs typeface="Arial" panose="020B0604020202020204" pitchFamily="34" charset="0"/>
            </a:rPr>
            <a:t>Can be used to replace damaged tendons</a:t>
          </a:r>
        </a:p>
      </dsp:txBody>
      <dsp:txXfrm>
        <a:off x="1874115" y="3948315"/>
        <a:ext cx="1966770" cy="8376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3D25E-6961-6041-9D57-9AB497AB3ED0}">
      <dsp:nvSpPr>
        <dsp:cNvPr id="0" name=""/>
        <dsp:cNvSpPr/>
      </dsp:nvSpPr>
      <dsp:spPr>
        <a:xfrm>
          <a:off x="0" y="287689"/>
          <a:ext cx="3314700" cy="627412"/>
        </a:xfrm>
        <a:prstGeom prst="roundRect">
          <a:avLst/>
        </a:prstGeom>
        <a:solidFill>
          <a:srgbClr val="800000"/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29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venir Next"/>
            </a:rPr>
            <a:t> Paper hand cut-out</a:t>
          </a:r>
          <a:endParaRPr lang="en-US" sz="2600" kern="1200" dirty="0">
            <a:latin typeface="Avenir Next"/>
          </a:endParaRPr>
        </a:p>
      </dsp:txBody>
      <dsp:txXfrm>
        <a:off x="30628" y="318317"/>
        <a:ext cx="3253444" cy="566156"/>
      </dsp:txXfrm>
    </dsp:sp>
    <dsp:sp modelId="{7276831F-A261-E04E-87FE-2454AA31E3F0}">
      <dsp:nvSpPr>
        <dsp:cNvPr id="0" name=""/>
        <dsp:cNvSpPr/>
      </dsp:nvSpPr>
      <dsp:spPr>
        <a:xfrm>
          <a:off x="0" y="1008416"/>
          <a:ext cx="3314700" cy="627412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25000"/>
            </a:srgbClr>
          </a:outerShdw>
        </a:effectLst>
        <a:scene3d>
          <a:camera prst="orthographicFront"/>
          <a:lightRig rig="threePt" dir="t"/>
        </a:scene3d>
        <a:sp3d>
          <a:bevelT w="165100" h="171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venir Next"/>
            </a:rPr>
            <a:t>Straws</a:t>
          </a:r>
        </a:p>
      </dsp:txBody>
      <dsp:txXfrm>
        <a:off x="30628" y="1039044"/>
        <a:ext cx="3253444" cy="566156"/>
      </dsp:txXfrm>
    </dsp:sp>
    <dsp:sp modelId="{2F605680-6AA2-D04D-9883-54A43628DBE2}">
      <dsp:nvSpPr>
        <dsp:cNvPr id="0" name=""/>
        <dsp:cNvSpPr/>
      </dsp:nvSpPr>
      <dsp:spPr>
        <a:xfrm>
          <a:off x="0" y="1710708"/>
          <a:ext cx="3314700" cy="627412"/>
        </a:xfrm>
        <a:prstGeom prst="roundRect">
          <a:avLst/>
        </a:prstGeom>
        <a:solidFill>
          <a:srgbClr val="FF6600"/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26000"/>
            </a:srgbClr>
          </a:outerShdw>
        </a:effectLst>
        <a:scene3d>
          <a:camera prst="orthographicFront"/>
          <a:lightRig rig="threePt" dir="t"/>
        </a:scene3d>
        <a:sp3d>
          <a:bevelT w="152400" h="1524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venir Next"/>
            </a:rPr>
            <a:t>String</a:t>
          </a:r>
        </a:p>
      </dsp:txBody>
      <dsp:txXfrm>
        <a:off x="30628" y="1741336"/>
        <a:ext cx="3253444" cy="566156"/>
      </dsp:txXfrm>
    </dsp:sp>
    <dsp:sp modelId="{BC2F5117-1973-7F42-82D7-245D17F11D37}">
      <dsp:nvSpPr>
        <dsp:cNvPr id="0" name=""/>
        <dsp:cNvSpPr/>
      </dsp:nvSpPr>
      <dsp:spPr>
        <a:xfrm>
          <a:off x="0" y="2413001"/>
          <a:ext cx="3314700" cy="627412"/>
        </a:xfrm>
        <a:prstGeom prst="roundRect">
          <a:avLst/>
        </a:prstGeom>
        <a:solidFill>
          <a:srgbClr val="65D356"/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w="158750" h="158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venir Next"/>
            </a:rPr>
            <a:t>Paperclips</a:t>
          </a:r>
        </a:p>
      </dsp:txBody>
      <dsp:txXfrm>
        <a:off x="30628" y="2443629"/>
        <a:ext cx="3253444" cy="566156"/>
      </dsp:txXfrm>
    </dsp:sp>
    <dsp:sp modelId="{6D732C82-7D39-5E43-BEE1-900F0CC892E8}">
      <dsp:nvSpPr>
        <dsp:cNvPr id="0" name=""/>
        <dsp:cNvSpPr/>
      </dsp:nvSpPr>
      <dsp:spPr>
        <a:xfrm>
          <a:off x="0" y="3115293"/>
          <a:ext cx="3314700" cy="627412"/>
        </a:xfrm>
        <a:prstGeom prst="roundRect">
          <a:avLst/>
        </a:prstGeom>
        <a:solidFill>
          <a:srgbClr val="30E8ED"/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30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venir Next"/>
            </a:rPr>
            <a:t>Rubber bands</a:t>
          </a:r>
        </a:p>
      </dsp:txBody>
      <dsp:txXfrm>
        <a:off x="30628" y="3145921"/>
        <a:ext cx="3253444" cy="566156"/>
      </dsp:txXfrm>
    </dsp:sp>
    <dsp:sp modelId="{1034F3A9-A3DA-5145-84B0-B37D41F7D321}">
      <dsp:nvSpPr>
        <dsp:cNvPr id="0" name=""/>
        <dsp:cNvSpPr/>
      </dsp:nvSpPr>
      <dsp:spPr>
        <a:xfrm>
          <a:off x="0" y="3817586"/>
          <a:ext cx="3314700" cy="627412"/>
        </a:xfrm>
        <a:prstGeom prst="roundRect">
          <a:avLst/>
        </a:prstGeom>
        <a:solidFill>
          <a:srgbClr val="A50897"/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33000"/>
            </a:srgbClr>
          </a:outerShdw>
        </a:effectLst>
        <a:scene3d>
          <a:camera prst="orthographicFront"/>
          <a:lightRig rig="threePt" dir="t"/>
        </a:scene3d>
        <a:sp3d>
          <a:bevelT w="171450" h="1714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venir Next"/>
            </a:rPr>
            <a:t>Toothpicks</a:t>
          </a:r>
        </a:p>
      </dsp:txBody>
      <dsp:txXfrm>
        <a:off x="30628" y="3848214"/>
        <a:ext cx="3253444" cy="566156"/>
      </dsp:txXfrm>
    </dsp:sp>
    <dsp:sp modelId="{A0A42FB9-9BE5-6F4D-BFA6-91F81EFDC6A2}">
      <dsp:nvSpPr>
        <dsp:cNvPr id="0" name=""/>
        <dsp:cNvSpPr/>
      </dsp:nvSpPr>
      <dsp:spPr>
        <a:xfrm>
          <a:off x="0" y="4525595"/>
          <a:ext cx="3314700" cy="627412"/>
        </a:xfrm>
        <a:prstGeom prst="roundRect">
          <a:avLst/>
        </a:prstGeom>
        <a:solidFill>
          <a:srgbClr val="660066"/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32000"/>
            </a:srgbClr>
          </a:outerShdw>
        </a:effectLst>
        <a:scene3d>
          <a:camera prst="orthographicFront"/>
          <a:lightRig rig="threePt" dir="t"/>
        </a:scene3d>
        <a:sp3d>
          <a:bevelT w="171450" h="165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venir Next"/>
            </a:rPr>
            <a:t>Thread</a:t>
          </a:r>
          <a:r>
            <a:rPr lang="en-US" sz="2600" kern="1200" dirty="0">
              <a:solidFill>
                <a:schemeClr val="tx1"/>
              </a:solidFill>
            </a:rPr>
            <a:t> </a:t>
          </a:r>
        </a:p>
      </dsp:txBody>
      <dsp:txXfrm>
        <a:off x="30628" y="4556223"/>
        <a:ext cx="3253444" cy="566156"/>
      </dsp:txXfrm>
    </dsp:sp>
    <dsp:sp modelId="{C8521396-C7FD-D342-9E9A-2332F28AE2B8}">
      <dsp:nvSpPr>
        <dsp:cNvPr id="0" name=""/>
        <dsp:cNvSpPr/>
      </dsp:nvSpPr>
      <dsp:spPr>
        <a:xfrm>
          <a:off x="0" y="5222171"/>
          <a:ext cx="3314700" cy="627412"/>
        </a:xfrm>
        <a:prstGeom prst="roundRect">
          <a:avLst/>
        </a:prstGeom>
        <a:solidFill>
          <a:srgbClr val="000731"/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29000"/>
            </a:srgbClr>
          </a:outerShdw>
        </a:effectLst>
        <a:scene3d>
          <a:camera prst="orthographicFront"/>
          <a:lightRig rig="threePt" dir="t"/>
        </a:scene3d>
        <a:sp3d>
          <a:bevelT w="158750" h="1841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venir Next"/>
            </a:rPr>
            <a:t>Scissors</a:t>
          </a:r>
        </a:p>
      </dsp:txBody>
      <dsp:txXfrm>
        <a:off x="30628" y="5252799"/>
        <a:ext cx="3253444" cy="566156"/>
      </dsp:txXfrm>
    </dsp:sp>
    <dsp:sp modelId="{D0B770DE-31FF-2543-B781-200C8EFD2866}">
      <dsp:nvSpPr>
        <dsp:cNvPr id="0" name=""/>
        <dsp:cNvSpPr/>
      </dsp:nvSpPr>
      <dsp:spPr>
        <a:xfrm>
          <a:off x="0" y="5880709"/>
          <a:ext cx="3314700" cy="627412"/>
        </a:xfrm>
        <a:prstGeom prst="roundRect">
          <a:avLst/>
        </a:prstGeom>
        <a:solidFill>
          <a:srgbClr val="FC00E6"/>
        </a:solidFill>
        <a:ln>
          <a:noFill/>
        </a:ln>
        <a:effectLst>
          <a:outerShdw blurRad="50800" dist="50800" dir="16200000" sx="104000" sy="104000" algn="tl" rotWithShape="0">
            <a:srgbClr val="000000">
              <a:alpha val="29000"/>
            </a:srgbClr>
          </a:outerShdw>
        </a:effectLst>
        <a:scene3d>
          <a:camera prst="orthographicFront"/>
          <a:lightRig rig="threePt" dir="t"/>
        </a:scene3d>
        <a:sp3d>
          <a:bevelT w="165100" h="1651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tx1"/>
              </a:solidFill>
              <a:latin typeface="Avenir Next"/>
            </a:rPr>
            <a:t>Tape</a:t>
          </a:r>
        </a:p>
      </dsp:txBody>
      <dsp:txXfrm>
        <a:off x="30628" y="5911337"/>
        <a:ext cx="3253444" cy="566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2226A-590D-7847-AB75-9C517EC115EA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64F38-5686-F347-B76A-DEBE83220E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2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Repairing</a:t>
            </a:r>
            <a:r>
              <a:rPr lang="en-US" baseline="0" dirty="0"/>
              <a:t> tendons</a:t>
            </a:r>
          </a:p>
          <a:p>
            <a:endParaRPr lang="en-US" baseline="0" dirty="0"/>
          </a:p>
          <a:p>
            <a:r>
              <a:rPr lang="en-US" baseline="0" dirty="0"/>
              <a:t>Image – Grey’s anatomy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Image: https://upload.wikimedia.org/wikipedia/commons/thumb/e/ed/909_Types_of_Synovial_Joints.jpg/800px-909_Types_of_Synovial_Joints.jpg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74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Image: https://upload.wikimedia.org/wikipedia/commons/thumb/0/09/Knee_diagram.svg/500px-Knee_diagram.svg.png </a:t>
            </a:r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82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66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Image: https://upload.wikimedia.org/wikipedia/commons/7/7f/Achilles_Tendon_Tear.png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Most common tendon injuries in athletes is damage to the Achilles Tendon that connects the heel</a:t>
            </a:r>
            <a:r>
              <a:rPr lang="en-US" baseline="0" dirty="0"/>
              <a:t> to the muscle in the lower leg.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E" dirty="0"/>
              <a:t>Class discussion around</a:t>
            </a:r>
            <a:r>
              <a:rPr lang="en-IE" baseline="0" dirty="0"/>
              <a:t> musculoskeletal system</a:t>
            </a:r>
          </a:p>
          <a:p>
            <a:pPr marL="228600" indent="-228600">
              <a:buAutoNum type="arabicPeriod"/>
            </a:pPr>
            <a:r>
              <a:rPr lang="en-IE" baseline="0" dirty="0"/>
              <a:t>Why do you require a skeleton?</a:t>
            </a:r>
          </a:p>
          <a:p>
            <a:pPr marL="228600" indent="-228600">
              <a:buAutoNum type="arabicPeriod"/>
            </a:pPr>
            <a:r>
              <a:rPr lang="en-IE" baseline="0" dirty="0"/>
              <a:t>What is it made from?</a:t>
            </a:r>
          </a:p>
          <a:p>
            <a:pPr marL="228600" indent="-228600">
              <a:buAutoNum type="arabicPeriod"/>
            </a:pPr>
            <a:r>
              <a:rPr lang="en-IE" baseline="0" dirty="0"/>
              <a:t>Is it livng tissue?</a:t>
            </a:r>
          </a:p>
          <a:p>
            <a:pPr marL="228600" indent="-228600">
              <a:buAutoNum type="arabicPeriod"/>
            </a:pPr>
            <a:r>
              <a:rPr lang="en-IE" baseline="0" dirty="0"/>
              <a:t>Can you name bones?</a:t>
            </a:r>
          </a:p>
          <a:p>
            <a:pPr marL="228600" indent="-228600">
              <a:buAutoNum type="arabicPeriod"/>
            </a:pPr>
            <a:r>
              <a:rPr lang="en-IE" baseline="0" dirty="0"/>
              <a:t>How does the skeleton allow for movement? </a:t>
            </a:r>
          </a:p>
          <a:p>
            <a:pPr marL="228600" indent="-228600">
              <a:buAutoNum type="arabicPeriod"/>
            </a:pPr>
            <a:r>
              <a:rPr lang="en-IE" baseline="0" dirty="0"/>
              <a:t>Explain the functions of muscles? </a:t>
            </a:r>
          </a:p>
          <a:p>
            <a:pPr marL="228600" indent="-228600">
              <a:buAutoNum type="arabicPeriod"/>
            </a:pPr>
            <a:r>
              <a:rPr lang="en-IE" baseline="0" dirty="0"/>
              <a:t>What are tendons and ligaments?</a:t>
            </a:r>
          </a:p>
          <a:p>
            <a:pPr marL="228600" indent="-228600">
              <a:buAutoNum type="arabicPeriod"/>
            </a:pPr>
            <a:r>
              <a:rPr lang="en-IE" dirty="0"/>
              <a:t>What can go wrong with the musculoskeletal</a:t>
            </a:r>
            <a:r>
              <a:rPr lang="en-IE" baseline="0" dirty="0"/>
              <a:t> system?</a:t>
            </a:r>
          </a:p>
          <a:p>
            <a:endParaRPr lang="en-I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Image: https://www.flickr.com/photos/121935927@N06/13578837903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38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By Human_skeleton_diagram.png: (Source: Collier's New Encyclopedia, VIII (New York: P.F. Collier &amp; Son Company, 1921), p. 446. derivative work: </a:t>
            </a:r>
            <a:r>
              <a:rPr lang="en-US" dirty="0" err="1"/>
              <a:t>GregorDS</a:t>
            </a:r>
            <a:r>
              <a:rPr lang="en-US" dirty="0"/>
              <a:t> (talk) 09:18, 21 December 2011 (UTC) (Human_skeleton_diagram.png) [Public domain or Public domain], via Wikimedia Commons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228600" indent="-228600">
              <a:buAutoNum type="arabicPeriod"/>
            </a:pPr>
            <a:r>
              <a:rPr lang="en-IE" baseline="0" dirty="0"/>
              <a:t>Why do you require a skeleton?</a:t>
            </a:r>
          </a:p>
          <a:p>
            <a:pPr marL="228600" indent="-228600">
              <a:buAutoNum type="arabicPeriod"/>
            </a:pPr>
            <a:r>
              <a:rPr lang="en-IE" baseline="0" dirty="0"/>
              <a:t>Can you name bones?</a:t>
            </a:r>
          </a:p>
          <a:p>
            <a:pPr marL="228600" indent="-228600">
              <a:buAutoNum type="arabicPeriod"/>
            </a:pPr>
            <a:r>
              <a:rPr lang="en-IE" baseline="0" dirty="0"/>
              <a:t>Could you move if you looked like this? Why/why not?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IE" baseline="0" dirty="0"/>
              <a:t>How does the skeleton allow for movement? </a:t>
            </a:r>
          </a:p>
          <a:p>
            <a:pPr marL="228600" indent="-228600">
              <a:buAutoNum type="arabicPeriod"/>
            </a:pPr>
            <a:endParaRPr lang="en-IE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Image: https://www.flickr.com/photos/121935927@N06/13578836693 </a:t>
            </a:r>
          </a:p>
          <a:p>
            <a:endParaRPr lang="en-IE" dirty="0"/>
          </a:p>
          <a:p>
            <a:r>
              <a:rPr lang="en-IE" dirty="0"/>
              <a:t>Long bones=femur (the longest bone in the body),</a:t>
            </a:r>
            <a:r>
              <a:rPr lang="en-IE" baseline="0" dirty="0"/>
              <a:t> </a:t>
            </a:r>
            <a:r>
              <a:rPr lang="en-IE" dirty="0"/>
              <a:t>tibia, fibula, metatarsals,</a:t>
            </a:r>
            <a:r>
              <a:rPr lang="en-IE" baseline="0" dirty="0"/>
              <a:t> </a:t>
            </a:r>
            <a:r>
              <a:rPr lang="en-IE" dirty="0"/>
              <a:t>phalanges, </a:t>
            </a:r>
            <a:r>
              <a:rPr lang="en-IE" dirty="0" err="1"/>
              <a:t>humerus</a:t>
            </a:r>
            <a:r>
              <a:rPr lang="en-IE" dirty="0"/>
              <a:t>, radius, ulna, and metacarpals.</a:t>
            </a:r>
            <a:r>
              <a:rPr lang="en-IE" baseline="0" dirty="0"/>
              <a:t> </a:t>
            </a:r>
            <a:r>
              <a:rPr lang="en-IE" dirty="0"/>
              <a:t>Long bones function to support the weight of the body and facilitate movement.</a:t>
            </a:r>
          </a:p>
          <a:p>
            <a:endParaRPr lang="en-IE" dirty="0"/>
          </a:p>
          <a:p>
            <a:r>
              <a:rPr lang="en-IE" dirty="0"/>
              <a:t>Short bones=the carpals in the wrist and the tarsals in the ankles. They provide stability and some movement. </a:t>
            </a:r>
          </a:p>
          <a:p>
            <a:endParaRPr lang="en-IE" dirty="0"/>
          </a:p>
          <a:p>
            <a:r>
              <a:rPr lang="en-IE" dirty="0"/>
              <a:t>Irregular</a:t>
            </a:r>
            <a:r>
              <a:rPr lang="en-IE" baseline="0" dirty="0"/>
              <a:t> bones=the vertebrae, sacrum, and coccyx. Irregular bones vary in shape and structure and therefore do not fit into any other category. They often have a fairly complex shape, which helps protect internal organs. </a:t>
            </a:r>
          </a:p>
          <a:p>
            <a:endParaRPr lang="en-IE" dirty="0"/>
          </a:p>
          <a:p>
            <a:r>
              <a:rPr lang="en-IE" dirty="0"/>
              <a:t>Flat bones=sternum,</a:t>
            </a:r>
            <a:r>
              <a:rPr lang="en-IE" baseline="0" dirty="0"/>
              <a:t> scapula, </a:t>
            </a:r>
            <a:r>
              <a:rPr lang="en-IE" dirty="0"/>
              <a:t>ribs.</a:t>
            </a:r>
            <a:r>
              <a:rPr lang="en-IE" baseline="0" dirty="0"/>
              <a:t> </a:t>
            </a:r>
            <a:r>
              <a:rPr lang="en-IE" dirty="0"/>
              <a:t>The function of flat bones is to protect internal organs such as the brain, heart, and pelvic organs.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74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Image: https://upload.wikimedia.org/wikipedia/commons/b/b6/604_Bone_cells.jpg</a:t>
            </a:r>
          </a:p>
          <a:p>
            <a:endParaRPr lang="en-IE" dirty="0"/>
          </a:p>
          <a:p>
            <a:r>
              <a:rPr lang="en-IE" dirty="0"/>
              <a:t>There is a continual</a:t>
            </a:r>
            <a:r>
              <a:rPr lang="en-IE" baseline="0" dirty="0"/>
              <a:t> balance between </a:t>
            </a:r>
            <a:r>
              <a:rPr lang="en-IE" baseline="0" dirty="0" err="1"/>
              <a:t>oseoblasts</a:t>
            </a:r>
            <a:r>
              <a:rPr lang="en-IE" baseline="0" dirty="0"/>
              <a:t> generating new bone and osteoclasts breaking down bone.</a:t>
            </a:r>
            <a:endParaRPr lang="en-IE" dirty="0"/>
          </a:p>
          <a:p>
            <a:endParaRPr lang="en-IE" dirty="0"/>
          </a:p>
          <a:p>
            <a:r>
              <a:rPr lang="en-IE" dirty="0" err="1"/>
              <a:t>Osteogenic</a:t>
            </a:r>
            <a:r>
              <a:rPr lang="en-IE" dirty="0"/>
              <a:t> cells=They are the only bone cells that divide. </a:t>
            </a:r>
            <a:r>
              <a:rPr lang="en-IE" dirty="0" err="1"/>
              <a:t>Osteogenic</a:t>
            </a:r>
            <a:r>
              <a:rPr lang="en-IE" dirty="0"/>
              <a:t> cells develop into osteoblasts.</a:t>
            </a:r>
          </a:p>
          <a:p>
            <a:endParaRPr lang="en-IE" dirty="0"/>
          </a:p>
          <a:p>
            <a:r>
              <a:rPr lang="en-IE" dirty="0"/>
              <a:t>Osteoblasts=They are responsible for forming new bones. Osteoblasts make and secrete a collagen matrix and calcium</a:t>
            </a:r>
            <a:r>
              <a:rPr lang="en-IE" baseline="0" dirty="0"/>
              <a:t> salts.</a:t>
            </a:r>
          </a:p>
          <a:p>
            <a:endParaRPr lang="en-IE" baseline="0" dirty="0"/>
          </a:p>
          <a:p>
            <a:r>
              <a:rPr lang="en-IE" baseline="0" dirty="0"/>
              <a:t>Osteocytes=They are the most common and mature type of bone cell. When osteoblasts become trapped in the matrix they have secreted, they transform into osteocytes.</a:t>
            </a:r>
          </a:p>
          <a:p>
            <a:endParaRPr lang="en-IE" baseline="0" dirty="0"/>
          </a:p>
          <a:p>
            <a:r>
              <a:rPr lang="en-IE" baseline="0" dirty="0"/>
              <a:t>Osteoclasts=They are the cells that break down and reabsorb bone. Osteoclasts do not come from </a:t>
            </a:r>
            <a:r>
              <a:rPr lang="en-IE" baseline="0" dirty="0" err="1"/>
              <a:t>osteogenic</a:t>
            </a:r>
            <a:r>
              <a:rPr lang="en-IE" baseline="0" dirty="0"/>
              <a:t> cells, but from monocytes (white blood cells) and macrophages. </a:t>
            </a:r>
            <a:endParaRPr lang="en-IE" dirty="0"/>
          </a:p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77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17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Antagonistic pairs-pairs of muscle</a:t>
            </a:r>
            <a:r>
              <a:rPr lang="en-US" baseline="0" dirty="0"/>
              <a:t>s that </a:t>
            </a:r>
            <a:r>
              <a:rPr lang="en-US" dirty="0"/>
              <a:t>work together</a:t>
            </a:r>
            <a:r>
              <a:rPr lang="en-US" baseline="0" dirty="0"/>
              <a:t> (</a:t>
            </a:r>
            <a:r>
              <a:rPr lang="en-US" dirty="0"/>
              <a:t>agonist</a:t>
            </a:r>
            <a:r>
              <a:rPr lang="en-US" baseline="0" dirty="0"/>
              <a:t> and antagonist) to start or stop movement.</a:t>
            </a:r>
          </a:p>
          <a:p>
            <a:endParaRPr lang="en-US" dirty="0"/>
          </a:p>
          <a:p>
            <a:r>
              <a:rPr lang="en-US" dirty="0"/>
              <a:t>As</a:t>
            </a:r>
            <a:r>
              <a:rPr lang="en-US" baseline="0" dirty="0"/>
              <a:t> the agonist muscle contracts, the antagonist muscle opposes its force of movement.</a:t>
            </a:r>
            <a:endParaRPr lang="en-US" dirty="0"/>
          </a:p>
          <a:p>
            <a:endParaRPr lang="en-US" dirty="0"/>
          </a:p>
          <a:p>
            <a:r>
              <a:rPr lang="en-US" dirty="0"/>
              <a:t>Ex.</a:t>
            </a:r>
            <a:r>
              <a:rPr lang="en-US" baseline="0" dirty="0"/>
              <a:t> </a:t>
            </a:r>
            <a:r>
              <a:rPr lang="en-US" dirty="0"/>
              <a:t>As the biceps (agonist) contract the triceps (antagonist) relax. As the triceps (agonist) contract the biceps (antagonist) relax.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64F38-5686-F347-B76A-DEBE83220ED4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8013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954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0634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63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920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93908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05639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5055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9843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7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095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062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01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56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137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3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23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87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57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294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6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416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14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847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37622656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04817"/>
            <a:ext cx="9144000" cy="597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1941223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2758437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404817"/>
            <a:ext cx="4495800" cy="59769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4817"/>
            <a:ext cx="4495800" cy="597693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4257360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201323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1569289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310221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3658618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118915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04817"/>
            <a:ext cx="9144000" cy="59769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1071680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4450"/>
            <a:ext cx="2286000" cy="63373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44450"/>
            <a:ext cx="6705600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2190744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0" y="404817"/>
            <a:ext cx="9144000" cy="5976937"/>
          </a:xfrm>
          <a:prstGeom prst="rect">
            <a:avLst/>
          </a:prstGeom>
        </p:spPr>
        <p:txBody>
          <a:bodyPr/>
          <a:lstStyle/>
          <a:p>
            <a:pPr lvl="0"/>
            <a:endParaRPr lang="en-IE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2155144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" y="44450"/>
            <a:ext cx="5483225" cy="27463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404817"/>
            <a:ext cx="4495800" cy="597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04817"/>
            <a:ext cx="4495800" cy="5976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" y="6453188"/>
            <a:ext cx="8043863" cy="4048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000" b="1">
                <a:solidFill>
                  <a:srgbClr val="FFFFFF"/>
                </a:solidFill>
                <a:latin typeface="Arial Unicode MS" pitchFamily="34" charset="-128"/>
                <a:ea typeface="MS PGothic" pitchFamily="34" charset="-128"/>
              </a:rPr>
              <a:t>Unit 5A: Keeping Healthy</a:t>
            </a:r>
          </a:p>
        </p:txBody>
      </p:sp>
    </p:spTree>
    <p:extLst>
      <p:ext uri="{BB962C8B-B14F-4D97-AF65-F5344CB8AC3E}">
        <p14:creationId xmlns:p14="http://schemas.microsoft.com/office/powerpoint/2010/main" val="8968235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917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02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024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00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09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76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58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1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46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97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1616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707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863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6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641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84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99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1140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332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8226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0771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642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19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53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6063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734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236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360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19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98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0811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1612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8122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7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63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532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3652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981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0131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7781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76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087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79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22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1404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256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6767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0030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33446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9774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989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8807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106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662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8851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565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1287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3129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338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4762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817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8007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946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45F4-3349-AF4D-A009-F76B46403EEB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A971-C6B9-7C42-8E32-EC3C0EF22E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02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5246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bg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393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046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81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9258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056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82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400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45F4-3349-AF4D-A009-F76B46403EE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10/15/2020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9A971-C6B9-7C42-8E32-EC3C0EF22E7A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500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des6W76OOw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1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0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5146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/>
            </a:scene3d>
            <a:sp3d extrusionH="57150">
              <a:bevelT w="38100" h="38100"/>
            </a:sp3d>
          </a:bodyPr>
          <a:lstStyle/>
          <a:p>
            <a:endParaRPr lang="en-US" sz="4000" dirty="0">
              <a:ln>
                <a:solidFill>
                  <a:schemeClr val="tx1">
                    <a:lumMod val="85000"/>
                  </a:schemeClr>
                </a:solidFill>
              </a:ln>
              <a:solidFill>
                <a:schemeClr val="tx1">
                  <a:lumMod val="65000"/>
                </a:schemeClr>
              </a:solidFill>
              <a:effectLst>
                <a:glow rad="38100">
                  <a:schemeClr val="tx1">
                    <a:alpha val="75000"/>
                  </a:schemeClr>
                </a:glow>
              </a:effectLst>
              <a:latin typeface="Avenir Next"/>
            </a:endParaRPr>
          </a:p>
          <a:p>
            <a:r>
              <a:rPr lang="en-US" sz="40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50000"/>
                  </a:schemeClr>
                </a:solidFill>
                <a:effectLst>
                  <a:glow rad="50800">
                    <a:schemeClr val="tx1">
                      <a:alpha val="75000"/>
                    </a:schemeClr>
                  </a:glow>
                  <a:reflection stA="50000" endPos="75000" dist="12700" dir="5400000" sy="-100000" algn="bl" rotWithShape="0"/>
                </a:effectLst>
                <a:latin typeface="Avenir Next"/>
              </a:rPr>
              <a:t>Introducing the </a:t>
            </a:r>
          </a:p>
          <a:p>
            <a:r>
              <a:rPr lang="en-US" sz="4000" i="1" dirty="0">
                <a:ln>
                  <a:solidFill>
                    <a:srgbClr val="A50897"/>
                  </a:solidFill>
                </a:ln>
                <a:solidFill>
                  <a:srgbClr val="930987"/>
                </a:solidFill>
                <a:effectLst>
                  <a:glow rad="38100">
                    <a:schemeClr val="tx1">
                      <a:alpha val="75000"/>
                    </a:schemeClr>
                  </a:glow>
                  <a:reflection stA="50000" endPos="75000" dist="12700" dir="5400000" sy="-100000" algn="bl" rotWithShape="0"/>
                </a:effectLst>
                <a:latin typeface="Avenir Next"/>
              </a:rPr>
              <a:t>MUSCULOSKELETAL</a:t>
            </a:r>
            <a:r>
              <a:rPr lang="en-US" sz="4000" i="1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rgbClr val="FC00E6"/>
                </a:solidFill>
                <a:effectLst>
                  <a:glow rad="38100">
                    <a:schemeClr val="tx1">
                      <a:alpha val="75000"/>
                    </a:schemeClr>
                  </a:glow>
                  <a:reflection stA="50000" endPos="75000" dist="12700" dir="5400000" sy="-100000" algn="bl" rotWithShape="0"/>
                </a:effectLst>
                <a:latin typeface="Avenir Next"/>
              </a:rPr>
              <a:t> </a:t>
            </a:r>
            <a:r>
              <a:rPr lang="en-US" sz="4000" dirty="0">
                <a:ln>
                  <a:solidFill>
                    <a:schemeClr val="tx1">
                      <a:lumMod val="75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  <a:effectLst>
                  <a:glow rad="50800">
                    <a:schemeClr val="tx1">
                      <a:alpha val="75000"/>
                    </a:schemeClr>
                  </a:glow>
                  <a:reflection stA="50000" endPos="75000" dist="12700" dir="5400000" sy="-100000" algn="bl" rotWithShape="0"/>
                </a:effectLst>
                <a:latin typeface="Avenir Next"/>
              </a:rPr>
              <a:t>system</a:t>
            </a:r>
            <a:r>
              <a:rPr lang="en-US" sz="4000" dirty="0">
                <a:ln>
                  <a:solidFill>
                    <a:schemeClr val="tx1">
                      <a:lumMod val="85000"/>
                    </a:schemeClr>
                  </a:solidFill>
                </a:ln>
                <a:solidFill>
                  <a:schemeClr val="tx1">
                    <a:lumMod val="65000"/>
                  </a:schemeClr>
                </a:solidFill>
                <a:effectLst>
                  <a:glow rad="38100">
                    <a:schemeClr val="tx1">
                      <a:alpha val="75000"/>
                    </a:schemeClr>
                  </a:glow>
                  <a:reflection stA="50000" endPos="75000" dist="12700" dir="5400000" sy="-100000" algn="bl" rotWithShape="0"/>
                </a:effectLst>
                <a:latin typeface="Avenir Nex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y I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767857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52400"/>
            <a:ext cx="91440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Muscles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3378" y="2348880"/>
            <a:ext cx="184016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ood" dir="t"/>
            </a:scene3d>
            <a:sp3d extrusionH="57150" prstMaterial="plastic">
              <a:bevelT/>
            </a:sp3d>
          </a:bodyPr>
          <a:lstStyle/>
          <a:p>
            <a:r>
              <a:rPr lang="en-US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venir Next"/>
              </a:rPr>
              <a:t>Flexion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13267" y="4628346"/>
            <a:ext cx="240108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ood" dir="t"/>
            </a:scene3d>
            <a:sp3d extrusionH="57150" prstMaterial="plastic">
              <a:bevelT w="63500" h="69850"/>
            </a:sp3d>
          </a:bodyPr>
          <a:lstStyle/>
          <a:p>
            <a:r>
              <a:rPr lang="en-US" sz="36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venir Next"/>
              </a:rPr>
              <a:t>Extension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572" y="1961388"/>
            <a:ext cx="2276856" cy="29352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1982" y="2995211"/>
            <a:ext cx="100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/>
                </a:solidFill>
                <a:latin typeface="Avenir Next"/>
              </a:rPr>
              <a:t>biceps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919" y="2995211"/>
            <a:ext cx="100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>
                <a:solidFill>
                  <a:schemeClr val="bg1"/>
                </a:solidFill>
                <a:latin typeface="Avenir Next"/>
              </a:rPr>
              <a:t>triceps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1DCB03-B1C8-C442-9B24-5666D7DEE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F1DCB03-B1C8-C442-9B24-5666D7DEE6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F1DCB03-B1C8-C442-9B24-5666D7DEE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>
                                            <p:graphicEl>
                                              <a:dgm id="{FF1DCB03-B1C8-C442-9B24-5666D7DEE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1DCB03-B1C8-C442-9B24-5666D7DEE6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6F4E3A-4D12-8644-AB02-CBD47CECB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256F4E3A-4D12-8644-AB02-CBD47CECB9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256F4E3A-4D12-8644-AB02-CBD47CECB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>
                                            <p:graphicEl>
                                              <a:dgm id="{256F4E3A-4D12-8644-AB02-CBD47CECB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6F4E3A-4D12-8644-AB02-CBD47CECB9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B7763-19ED-2841-9EB4-EE633BE95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5D8B7763-19ED-2841-9EB4-EE633BE95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5D8B7763-19ED-2841-9EB4-EE633BE95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>
                                            <p:graphicEl>
                                              <a:dgm id="{5D8B7763-19ED-2841-9EB4-EE633BE95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B7763-19ED-2841-9EB4-EE633BE95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B32A94-06F2-074B-A211-21E8DB05F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graphicEl>
                                              <a:dgm id="{E2B32A94-06F2-074B-A211-21E8DB05F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E2B32A94-06F2-074B-A211-21E8DB05F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4">
                                            <p:graphicEl>
                                              <a:dgm id="{E2B32A94-06F2-074B-A211-21E8DB05F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B32A94-06F2-074B-A211-21E8DB05F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2BCEA-2270-4640-94AB-88A4A680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67A2BCEA-2270-4640-94AB-88A4A6800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67A2BCEA-2270-4640-94AB-88A4A680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4">
                                            <p:graphicEl>
                                              <a:dgm id="{67A2BCEA-2270-4640-94AB-88A4A680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2BCEA-2270-4640-94AB-88A4A6800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248C2D-1F48-CD41-ADDD-0A326B2ED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CC248C2D-1F48-CD41-ADDD-0A326B2EDD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C248C2D-1F48-CD41-ADDD-0A326B2ED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">
                                            <p:graphicEl>
                                              <a:dgm id="{CC248C2D-1F48-CD41-ADDD-0A326B2ED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248C2D-1F48-CD41-ADDD-0A326B2EDD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79C00F-C684-9841-95FE-50BFCD9C7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1D79C00F-C684-9841-95FE-50BFCD9C78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1D79C00F-C684-9841-95FE-50BFCD9C7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4">
                                            <p:graphicEl>
                                              <a:dgm id="{1D79C00F-C684-9841-95FE-50BFCD9C7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79C00F-C684-9841-95FE-50BFCD9C78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5AF602-CCAB-D147-BE23-1A807600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graphicEl>
                                              <a:dgm id="{0F5AF602-CCAB-D147-BE23-1A807600D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0F5AF602-CCAB-D147-BE23-1A807600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">
                                            <p:graphicEl>
                                              <a:dgm id="{0F5AF602-CCAB-D147-BE23-1A807600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5AF602-CCAB-D147-BE23-1A807600D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 Diagonal Corner Rectangle 15"/>
          <p:cNvSpPr/>
          <p:nvPr/>
        </p:nvSpPr>
        <p:spPr>
          <a:xfrm>
            <a:off x="1314451" y="1698220"/>
            <a:ext cx="6515099" cy="3503597"/>
          </a:xfrm>
          <a:prstGeom prst="round2DiagRect">
            <a:avLst>
              <a:gd name="adj1" fmla="val 0"/>
              <a:gd name="adj2" fmla="val 16670"/>
            </a:avLst>
          </a:prstGeom>
          <a:blipFill rotWithShape="0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621239" y="609600"/>
            <a:ext cx="790152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 contourW="12700" prstMaterial="translucentPowder">
              <a:bevelT w="95250" h="63500" prst="angle"/>
              <a:contourClr>
                <a:schemeClr val="tx1">
                  <a:lumMod val="95000"/>
                </a:schemeClr>
              </a:contourClr>
            </a:sp3d>
          </a:bodyPr>
          <a:lstStyle/>
          <a:p>
            <a:r>
              <a:rPr lang="en-IE" sz="2400" dirty="0">
                <a:solidFill>
                  <a:prstClr val="white"/>
                </a:solidFill>
              </a:rPr>
              <a:t>     </a:t>
            </a:r>
            <a:r>
              <a:rPr lang="en-IE" sz="4400" b="1" dirty="0">
                <a:solidFill>
                  <a:prstClr val="white"/>
                </a:solidFill>
                <a:latin typeface="Avenir Next"/>
              </a:rPr>
              <a:t>Muscles-Antagonistic Pairs</a:t>
            </a:r>
            <a:endParaRPr lang="en-US" sz="4400" b="1" dirty="0">
              <a:solidFill>
                <a:prstClr val="white"/>
              </a:solidFill>
              <a:latin typeface="Avenir Nex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75656" y="2498120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prstClr val="white"/>
                </a:solidFill>
                <a:latin typeface="Avenir Next"/>
              </a:rPr>
              <a:t>As you bend your elbow and raise your forearm which muscle is contracting?</a:t>
            </a:r>
            <a:endParaRPr lang="is-IS" sz="2400" dirty="0">
              <a:solidFill>
                <a:prstClr val="white"/>
              </a:solidFill>
              <a:latin typeface="Avenir Next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374583" y="1538965"/>
            <a:ext cx="1085849" cy="3822106"/>
            <a:chOff x="7600948" y="2032534"/>
            <a:chExt cx="1085849" cy="3822106"/>
          </a:xfrm>
          <a:scene3d>
            <a:camera prst="orthographicFront"/>
            <a:lightRig rig="threePt" dir="t"/>
          </a:scene3d>
        </p:grpSpPr>
        <p:sp>
          <p:nvSpPr>
            <p:cNvPr id="14" name="Right Arrow 13"/>
            <p:cNvSpPr/>
            <p:nvPr/>
          </p:nvSpPr>
          <p:spPr>
            <a:xfrm rot="5400000">
              <a:off x="6232820" y="3400662"/>
              <a:ext cx="3822106" cy="1085849"/>
            </a:xfrm>
            <a:prstGeom prst="rightArrow">
              <a:avLst>
                <a:gd name="adj1" fmla="val 49830"/>
                <a:gd name="adj2" fmla="val 60660"/>
              </a:avLst>
            </a:prstGeom>
            <a:sp3d>
              <a:bevelT w="241300" h="203200"/>
              <a:bevelB w="209550" h="24765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ight Arrow 4"/>
            <p:cNvSpPr/>
            <p:nvPr/>
          </p:nvSpPr>
          <p:spPr>
            <a:xfrm rot="5400000">
              <a:off x="6396929" y="3508938"/>
              <a:ext cx="3493888" cy="5410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prstClr val="white">
                      <a:hueOff val="0"/>
                      <a:satOff val="0"/>
                      <a:lumOff val="0"/>
                      <a:alphaOff val="0"/>
                    </a:prstClr>
                  </a:solidFill>
                  <a:latin typeface="Avenir Next"/>
                </a:rPr>
                <a:t> </a:t>
              </a:r>
              <a:r>
                <a:rPr lang="en-US" sz="2200" dirty="0">
                  <a:solidFill>
                    <a:srgbClr val="000000"/>
                  </a:solidFill>
                  <a:latin typeface="Avenir Next"/>
                </a:rPr>
                <a:t>Triceps (Agonist)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3823" y="1538965"/>
            <a:ext cx="1085849" cy="3822106"/>
            <a:chOff x="0" y="1379035"/>
            <a:chExt cx="1085849" cy="3822106"/>
          </a:xfrm>
          <a:scene3d>
            <a:camera prst="orthographicFront"/>
            <a:lightRig rig="threePt" dir="t"/>
          </a:scene3d>
        </p:grpSpPr>
        <p:sp>
          <p:nvSpPr>
            <p:cNvPr id="12" name="Right Arrow 4"/>
            <p:cNvSpPr/>
            <p:nvPr/>
          </p:nvSpPr>
          <p:spPr>
            <a:xfrm rot="16200000">
              <a:off x="-1204019" y="3183657"/>
              <a:ext cx="3493888" cy="5410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>
                  <a:solidFill>
                    <a:srgbClr val="000000"/>
                  </a:solidFill>
                  <a:latin typeface="Avenir Next"/>
                </a:rPr>
                <a:t>Biceps (Agonist)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 rot="16200000">
              <a:off x="-1368128" y="2747163"/>
              <a:ext cx="3822106" cy="1085849"/>
            </a:xfrm>
            <a:prstGeom prst="rightArrow">
              <a:avLst>
                <a:gd name="adj1" fmla="val 49830"/>
                <a:gd name="adj2" fmla="val 60660"/>
              </a:avLst>
            </a:prstGeom>
            <a:solidFill>
              <a:schemeClr val="accent1">
                <a:lumMod val="60000"/>
                <a:lumOff val="40000"/>
                <a:alpha val="52000"/>
              </a:schemeClr>
            </a:solidFill>
            <a:sp3d>
              <a:bevelT w="209550" h="228600"/>
              <a:bevelB w="127000" h="17145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7" name="TextBox 16"/>
          <p:cNvSpPr txBox="1"/>
          <p:nvPr/>
        </p:nvSpPr>
        <p:spPr>
          <a:xfrm>
            <a:off x="4572000" y="2498120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prstClr val="white"/>
                </a:solidFill>
                <a:latin typeface="Avenir Next"/>
              </a:rPr>
              <a:t>As you straighten your elbow and lower your forearm which muscle is contracting?</a:t>
            </a:r>
            <a:endParaRPr lang="is-IS" sz="2400" dirty="0">
              <a:solidFill>
                <a:prstClr val="white"/>
              </a:solidFill>
              <a:latin typeface="Avenir Nex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67061" y="5201817"/>
            <a:ext cx="6209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2400" dirty="0">
                <a:solidFill>
                  <a:prstClr val="white"/>
                </a:solidFill>
                <a:latin typeface="Avenir Next"/>
              </a:rPr>
              <a:t>What are the antagonist muscles and what are they doing?</a:t>
            </a:r>
            <a:endParaRPr lang="is-IS" sz="2400" dirty="0">
              <a:solidFill>
                <a:prstClr val="white"/>
              </a:solidFill>
              <a:latin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43545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404664"/>
            <a:ext cx="4032448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2700" prstMaterial="metal">
              <a:bevelT w="69850" h="38100" prst="artDeco"/>
              <a:contourClr>
                <a:srgbClr val="3366FF"/>
              </a:contourClr>
            </a:sp3d>
          </a:bodyPr>
          <a:lstStyle/>
          <a:p>
            <a:pPr algn="ctr">
              <a:spcAft>
                <a:spcPts val="600"/>
              </a:spcAft>
            </a:pPr>
            <a:r>
              <a:rPr lang="en-US" sz="3200" b="1" dirty="0">
                <a:solidFill>
                  <a:srgbClr val="000731"/>
                </a:solidFill>
                <a:latin typeface="Avenir Next"/>
              </a:rPr>
              <a:t>Joints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731"/>
                </a:solidFill>
                <a:latin typeface="Avenir Next"/>
              </a:rPr>
              <a:t>Connect bones to bones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731"/>
                </a:solidFill>
                <a:latin typeface="Avenir Next"/>
              </a:rPr>
              <a:t>Six types: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731"/>
                </a:solidFill>
                <a:latin typeface="Avenir Next"/>
              </a:rPr>
              <a:t>Pivot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731"/>
                </a:solidFill>
                <a:latin typeface="Avenir Next"/>
              </a:rPr>
              <a:t>Hinge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731"/>
                </a:solidFill>
                <a:latin typeface="Avenir Next"/>
              </a:rPr>
              <a:t>Saddle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731"/>
                </a:solidFill>
                <a:latin typeface="Avenir Next"/>
              </a:rPr>
              <a:t>Plane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000731"/>
                </a:solidFill>
                <a:latin typeface="Avenir Next"/>
              </a:rPr>
              <a:t>Condyloid</a:t>
            </a:r>
            <a:endParaRPr lang="en-US" sz="2800" b="1" dirty="0">
              <a:solidFill>
                <a:srgbClr val="000731"/>
              </a:solidFill>
              <a:latin typeface="Avenir Next"/>
            </a:endParaRP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0731"/>
                </a:solidFill>
                <a:latin typeface="Avenir Next"/>
              </a:rPr>
              <a:t>Ball-and-Socket</a:t>
            </a: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56" r="-1337"/>
          <a:stretch/>
        </p:blipFill>
        <p:spPr>
          <a:xfrm>
            <a:off x="3779912" y="137270"/>
            <a:ext cx="5314287" cy="667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07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5300" y="457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 prstMaterial="metal">
              <a:bevelT w="38100" h="38100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solidFill>
                  <a:srgbClr val="880002"/>
                </a:solidFill>
                <a:effectLst>
                  <a:glow rad="101600">
                    <a:prstClr val="white">
                      <a:alpha val="75000"/>
                    </a:prstClr>
                  </a:glow>
                </a:effectLst>
                <a:latin typeface="Avenir Next"/>
              </a:rPr>
              <a:t>Joints-Cartilage and Ligaments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809" y="1268760"/>
            <a:ext cx="5808383" cy="52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04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950983" y="1103531"/>
            <a:ext cx="4915025" cy="5164039"/>
          </a:xfrm>
          <a:prstGeom prst="rect">
            <a:avLst/>
          </a:prstGeom>
          <a:ln>
            <a:noFill/>
          </a:ln>
          <a:effectLst>
            <a:glow rad="114300">
              <a:schemeClr val="tx1">
                <a:lumMod val="85000"/>
                <a:alpha val="75000"/>
              </a:schemeClr>
            </a:glow>
            <a:softEdge rad="190500"/>
          </a:effectLst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contourW="12700" prstMaterial="metal">
              <a:bevelT w="38100" h="38100"/>
              <a:contourClr>
                <a:schemeClr val="accent6">
                  <a:lumMod val="75000"/>
                </a:schemeClr>
              </a:contourClr>
            </a:sp3d>
          </a:bodyPr>
          <a:lstStyle/>
          <a:p>
            <a:r>
              <a:rPr lang="en-US" sz="3600" b="1" dirty="0">
                <a:solidFill>
                  <a:srgbClr val="880002"/>
                </a:solidFill>
                <a:effectLst>
                  <a:glow rad="101600">
                    <a:schemeClr val="tx1">
                      <a:alpha val="75000"/>
                    </a:schemeClr>
                  </a:glow>
                </a:effectLst>
                <a:latin typeface="Avenir Next"/>
              </a:rPr>
              <a:t>Tendons-Connect Bones to Muscles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13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752600"/>
            <a:ext cx="2819400" cy="3764044"/>
          </a:xfrm>
          <a:prstGeom prst="rect">
            <a:avLst/>
          </a:prstGeom>
          <a:noFill/>
          <a:ln>
            <a:solidFill>
              <a:srgbClr val="4FA643">
                <a:alpha val="97000"/>
              </a:srgbClr>
            </a:solidFill>
          </a:ln>
          <a:effectLst>
            <a:glow rad="88900">
              <a:srgbClr val="4FA643">
                <a:alpha val="47000"/>
              </a:srgbClr>
            </a:glow>
            <a:outerShdw blurRad="50800" dist="38100" dir="2700000" sx="109000" sy="109000" algn="tl" rotWithShape="0">
              <a:srgbClr val="000000">
                <a:alpha val="17000"/>
              </a:srgbClr>
            </a:outerShdw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762000"/>
            <a:ext cx="92202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latin typeface="Avenir Next"/>
              </a:rPr>
              <a:t> Do you have this tendon in your wrist?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07616523"/>
              </p:ext>
            </p:extLst>
          </p:nvPr>
        </p:nvGraphicFramePr>
        <p:xfrm>
          <a:off x="0" y="1478045"/>
          <a:ext cx="5715000" cy="483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eft Arrow 6"/>
          <p:cNvSpPr/>
          <p:nvPr/>
        </p:nvSpPr>
        <p:spPr>
          <a:xfrm>
            <a:off x="5943600" y="3124200"/>
            <a:ext cx="2909531" cy="998456"/>
          </a:xfrm>
          <a:prstGeom prst="leftArrow">
            <a:avLst/>
          </a:prstGeom>
          <a:gradFill flip="none" rotWithShape="1">
            <a:gsLst>
              <a:gs pos="74000">
                <a:srgbClr val="4FA643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outerShdw blurRad="40000" dist="23000" dir="5400000" sx="113000" sy="113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brightRoom" dir="t"/>
          </a:scene3d>
          <a:sp3d contourW="12700" prstMaterial="plastic">
            <a:bevelT w="101600"/>
            <a:contourClr>
              <a:srgbClr val="4FA643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venir Next"/>
              </a:rPr>
              <a:t>Palmaris </a:t>
            </a:r>
            <a:r>
              <a:rPr lang="en-US" sz="2400" dirty="0" err="1">
                <a:latin typeface="Avenir Next"/>
              </a:rPr>
              <a:t>Longus</a:t>
            </a:r>
            <a:endParaRPr lang="en-US" sz="2400" dirty="0">
              <a:latin typeface="Avenir Nex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24461E-E384-E049-B818-61173365A9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D52109-EC20-9148-BAEB-6FEB2C7B6A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F662D9-826D-4942-BC1E-E4096035E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A3CDE9-EFE3-8B40-9954-B656288E3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972E890-E490-F94C-BB77-D8CB7E4C6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293" y="292228"/>
            <a:ext cx="760977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 prstMaterial="plastic">
              <a:bevelT w="38100" h="38100"/>
            </a:sp3d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latin typeface="Avenir Next"/>
              </a:rPr>
              <a:t>D</a:t>
            </a:r>
            <a:r>
              <a:rPr lang="en-US" sz="5400" b="1" dirty="0">
                <a:solidFill>
                  <a:srgbClr val="FF0000"/>
                </a:solidFill>
                <a:latin typeface="Avenir Next"/>
              </a:rPr>
              <a:t>a</a:t>
            </a:r>
            <a:r>
              <a:rPr lang="en-US" sz="5400" b="1" dirty="0">
                <a:solidFill>
                  <a:srgbClr val="FF6600"/>
                </a:solidFill>
                <a:latin typeface="Avenir Next"/>
              </a:rPr>
              <a:t>m</a:t>
            </a:r>
            <a:r>
              <a:rPr lang="en-US" sz="5400" b="1" dirty="0">
                <a:solidFill>
                  <a:srgbClr val="FFE553"/>
                </a:solidFill>
                <a:latin typeface="Avenir Next"/>
              </a:rPr>
              <a:t>a</a:t>
            </a:r>
            <a:r>
              <a:rPr lang="en-US" sz="5400" b="1" dirty="0">
                <a:solidFill>
                  <a:srgbClr val="65D356"/>
                </a:solidFill>
                <a:latin typeface="Avenir Next"/>
              </a:rPr>
              <a:t>g</a:t>
            </a:r>
            <a:r>
              <a:rPr lang="en-US" sz="5400" b="1" dirty="0">
                <a:solidFill>
                  <a:srgbClr val="30E8ED"/>
                </a:solidFill>
                <a:latin typeface="Avenir Next"/>
              </a:rPr>
              <a:t>e</a:t>
            </a:r>
            <a:r>
              <a:rPr lang="en-US" sz="5400" b="1" dirty="0">
                <a:solidFill>
                  <a:prstClr val="white"/>
                </a:solidFill>
                <a:latin typeface="Avenir Next"/>
              </a:rPr>
              <a:t> </a:t>
            </a:r>
            <a:r>
              <a:rPr lang="en-US" sz="5400" b="1" dirty="0">
                <a:solidFill>
                  <a:srgbClr val="3366FF"/>
                </a:solidFill>
                <a:latin typeface="Avenir Next"/>
              </a:rPr>
              <a:t>t</a:t>
            </a:r>
            <a:r>
              <a:rPr lang="en-US" sz="5400" b="1" dirty="0">
                <a:solidFill>
                  <a:srgbClr val="AC66BB">
                    <a:lumMod val="60000"/>
                    <a:lumOff val="40000"/>
                  </a:srgbClr>
                </a:solidFill>
                <a:latin typeface="Avenir Next"/>
              </a:rPr>
              <a:t>o </a:t>
            </a:r>
            <a:r>
              <a:rPr lang="en-US" sz="5400" b="1" dirty="0">
                <a:solidFill>
                  <a:srgbClr val="FC00E6"/>
                </a:solidFill>
                <a:latin typeface="Avenir Next"/>
              </a:rPr>
              <a:t>M</a:t>
            </a:r>
            <a:r>
              <a:rPr lang="en-US" sz="5400" b="1" dirty="0">
                <a:solidFill>
                  <a:srgbClr val="C00000"/>
                </a:solidFill>
                <a:latin typeface="Avenir Next"/>
              </a:rPr>
              <a:t>S </a:t>
            </a:r>
            <a:r>
              <a:rPr lang="en-US" sz="5400" b="1" dirty="0">
                <a:solidFill>
                  <a:srgbClr val="FF0000"/>
                </a:solidFill>
                <a:latin typeface="Avenir Next"/>
              </a:rPr>
              <a:t>S</a:t>
            </a:r>
            <a:r>
              <a:rPr lang="en-US" sz="5400" b="1" dirty="0">
                <a:solidFill>
                  <a:srgbClr val="FF6600"/>
                </a:solidFill>
                <a:latin typeface="Avenir Next"/>
              </a:rPr>
              <a:t>y</a:t>
            </a:r>
            <a:r>
              <a:rPr lang="en-US" sz="5400" b="1" dirty="0">
                <a:solidFill>
                  <a:srgbClr val="FFE553"/>
                </a:solidFill>
                <a:latin typeface="Avenir Next"/>
              </a:rPr>
              <a:t>s</a:t>
            </a:r>
            <a:r>
              <a:rPr lang="en-US" sz="5400" b="1" dirty="0">
                <a:solidFill>
                  <a:srgbClr val="65D356"/>
                </a:solidFill>
                <a:latin typeface="Avenir Next"/>
              </a:rPr>
              <a:t>t</a:t>
            </a:r>
            <a:r>
              <a:rPr lang="en-US" sz="5400" b="1" dirty="0">
                <a:solidFill>
                  <a:srgbClr val="30E8ED"/>
                </a:solidFill>
                <a:latin typeface="Avenir Next"/>
              </a:rPr>
              <a:t>e</a:t>
            </a:r>
            <a:r>
              <a:rPr lang="en-US" sz="5400" b="1" dirty="0">
                <a:solidFill>
                  <a:srgbClr val="3366FF"/>
                </a:solidFill>
                <a:latin typeface="Avenir Next"/>
              </a:rPr>
              <a:t>m</a:t>
            </a:r>
            <a:endParaRPr lang="en-US" sz="5400" b="1" dirty="0">
              <a:solidFill>
                <a:srgbClr val="FF0000"/>
              </a:solidFill>
              <a:latin typeface="Avenir Nex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17118"/>
              </p:ext>
            </p:extLst>
          </p:nvPr>
        </p:nvGraphicFramePr>
        <p:xfrm>
          <a:off x="1214627" y="1340768"/>
          <a:ext cx="6714746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2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What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Damage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dirty="0"/>
                        <a:t>Medical Treatment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Bones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Simple</a:t>
                      </a:r>
                      <a:r>
                        <a:rPr lang="en-IE" baseline="0" dirty="0"/>
                        <a:t> f</a:t>
                      </a:r>
                      <a:r>
                        <a:rPr lang="en-IE" dirty="0"/>
                        <a:t>racture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Compoun</a:t>
                      </a:r>
                      <a:r>
                        <a:rPr lang="en-IE" baseline="0" dirty="0"/>
                        <a:t>d fracture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Cast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Plates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Pins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Muscles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b="1" dirty="0">
                          <a:solidFill>
                            <a:schemeClr val="accent1"/>
                          </a:solidFill>
                        </a:rPr>
                        <a:t>Strain</a:t>
                      </a:r>
                      <a:endParaRPr lang="en-IE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Tears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RICE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Brace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Cartilage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Break down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baseline="0" dirty="0"/>
                        <a:t>Tears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baseline="0" dirty="0"/>
                        <a:t>L</a:t>
                      </a:r>
                      <a:r>
                        <a:rPr lang="en-IE" dirty="0"/>
                        <a:t>oose pieces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Assess damage with </a:t>
                      </a:r>
                      <a:r>
                        <a:rPr lang="en-IE" b="1" dirty="0" err="1">
                          <a:solidFill>
                            <a:schemeClr val="accent1"/>
                          </a:solidFill>
                        </a:rPr>
                        <a:t>arthroscope</a:t>
                      </a:r>
                      <a:endParaRPr lang="en-IE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Clean</a:t>
                      </a:r>
                      <a:r>
                        <a:rPr lang="en-IE" baseline="0" dirty="0"/>
                        <a:t> with saline solution</a:t>
                      </a:r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Ligaments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b="1" dirty="0">
                          <a:solidFill>
                            <a:schemeClr val="accent1"/>
                          </a:solidFill>
                        </a:rPr>
                        <a:t>Sprain</a:t>
                      </a:r>
                      <a:endParaRPr lang="en-IE" b="0" dirty="0">
                        <a:solidFill>
                          <a:schemeClr val="accent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b="0" baseline="0" dirty="0"/>
                        <a:t>T</a:t>
                      </a:r>
                      <a:r>
                        <a:rPr lang="en-IE" baseline="0" dirty="0"/>
                        <a:t>ears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Brace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Surgery</a:t>
                      </a:r>
                    </a:p>
                    <a:p>
                      <a:endParaRPr lang="en-I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dirty="0"/>
                        <a:t>Tendons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Tears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baseline="0" dirty="0"/>
                        <a:t>“Snapped”</a:t>
                      </a:r>
                      <a:endParaRPr lang="en-I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dirty="0"/>
                        <a:t>RICE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baseline="0" dirty="0"/>
                        <a:t>Splint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E" baseline="0" dirty="0"/>
                        <a:t>Brace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425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492" r="-48492"/>
          <a:stretch>
            <a:fillRect/>
          </a:stretch>
        </p:blipFill>
        <p:spPr>
          <a:xfrm>
            <a:off x="-2209801" y="0"/>
            <a:ext cx="1350912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05155" y="692696"/>
            <a:ext cx="338437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contourW="12700">
              <a:bevelT w="38100" h="38100"/>
              <a:contourClr>
                <a:schemeClr val="accent4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IE" sz="2800" b="1" dirty="0">
                <a:solidFill>
                  <a:srgbClr val="800000"/>
                </a:solidFill>
                <a:latin typeface="Avenir Next"/>
              </a:rPr>
              <a:t>You will be a Biomedical Engineer to repair a damaged tendon!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066800" y="5791200"/>
            <a:ext cx="4038600" cy="83820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alpha val="0"/>
              </a:schemeClr>
            </a:solidFill>
          </a:ln>
          <a:effectLst>
            <a:outerShdw blurRad="40005" dist="22987" dir="5400000" sx="111000" sy="111000" algn="tl" rotWithShape="0">
              <a:srgbClr val="000000">
                <a:alpha val="1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extrusionH="57150" contourW="12700" prstMaterial="metal">
              <a:bevelT w="38100" h="38100"/>
              <a:contourClr>
                <a:schemeClr val="accent6">
                  <a:lumMod val="60000"/>
                  <a:lumOff val="40000"/>
                </a:schemeClr>
              </a:contourClr>
            </a:sp3d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latin typeface="Avenir Next"/>
              </a:rPr>
              <a:t>Achilles Tendon Tear</a:t>
            </a:r>
          </a:p>
        </p:txBody>
      </p:sp>
    </p:spTree>
    <p:extLst>
      <p:ext uri="{BB962C8B-B14F-4D97-AF65-F5344CB8AC3E}">
        <p14:creationId xmlns:p14="http://schemas.microsoft.com/office/powerpoint/2010/main" val="224653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093"/>
            <a:ext cx="3962400" cy="610525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 rot="420000">
            <a:off x="2958443" y="2393957"/>
            <a:ext cx="137428" cy="849608"/>
          </a:xfrm>
          <a:prstGeom prst="roundRect">
            <a:avLst/>
          </a:prstGeom>
          <a:solidFill>
            <a:srgbClr val="FF0000">
              <a:alpha val="71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3350" h="1206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4" name="Rounded Rectangle 3"/>
          <p:cNvSpPr/>
          <p:nvPr/>
        </p:nvSpPr>
        <p:spPr>
          <a:xfrm rot="420000" flipH="1">
            <a:off x="3101842" y="872043"/>
            <a:ext cx="72000" cy="49681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5" name="Rectangle 4"/>
          <p:cNvSpPr/>
          <p:nvPr/>
        </p:nvSpPr>
        <p:spPr>
          <a:xfrm rot="420000">
            <a:off x="2884221" y="3250628"/>
            <a:ext cx="72000" cy="6792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6" name="Rectangle 5"/>
          <p:cNvSpPr/>
          <p:nvPr/>
        </p:nvSpPr>
        <p:spPr>
          <a:xfrm rot="420000">
            <a:off x="3057788" y="2143191"/>
            <a:ext cx="90000" cy="2385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7" name="Rounded Rectangle 6"/>
          <p:cNvSpPr/>
          <p:nvPr/>
        </p:nvSpPr>
        <p:spPr>
          <a:xfrm>
            <a:off x="3043586" y="1369919"/>
            <a:ext cx="147376" cy="768677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10" name="TextBox 9"/>
          <p:cNvSpPr txBox="1"/>
          <p:nvPr/>
        </p:nvSpPr>
        <p:spPr>
          <a:xfrm>
            <a:off x="4644008" y="3501008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Avenir Next"/>
              </a:rPr>
              <a:t>Each finger gets </a:t>
            </a:r>
            <a:r>
              <a:rPr lang="en-IE" sz="2400" b="1" u="sng" dirty="0">
                <a:latin typeface="Avenir Next"/>
              </a:rPr>
              <a:t>3</a:t>
            </a:r>
            <a:r>
              <a:rPr lang="en-IE" sz="2400" dirty="0">
                <a:latin typeface="Avenir Next"/>
              </a:rPr>
              <a:t> straws that act as bones</a:t>
            </a:r>
          </a:p>
          <a:p>
            <a:endParaRPr lang="en-IE" sz="2400" dirty="0">
              <a:latin typeface="Avenir Next"/>
            </a:endParaRPr>
          </a:p>
          <a:p>
            <a:r>
              <a:rPr lang="en-IE" sz="2400" dirty="0">
                <a:latin typeface="Avenir Next"/>
              </a:rPr>
              <a:t>Each finger gets </a:t>
            </a:r>
            <a:r>
              <a:rPr lang="en-IE" sz="2400" b="1" u="sng" dirty="0">
                <a:latin typeface="Avenir Next"/>
              </a:rPr>
              <a:t>1</a:t>
            </a:r>
            <a:r>
              <a:rPr lang="en-IE" sz="2400" dirty="0">
                <a:latin typeface="Avenir Next"/>
              </a:rPr>
              <a:t> string that acts as the tendons</a:t>
            </a:r>
          </a:p>
          <a:p>
            <a:endParaRPr lang="en-IE" sz="2400" dirty="0">
              <a:latin typeface="Avenir Next"/>
            </a:endParaRPr>
          </a:p>
          <a:p>
            <a:r>
              <a:rPr lang="en-IE" sz="2400" dirty="0">
                <a:latin typeface="Avenir Next"/>
              </a:rPr>
              <a:t>Make sure you leave a big space between the straws!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2312" y="1894699"/>
            <a:ext cx="2289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>
                <a:latin typeface="Avenir Next"/>
              </a:rPr>
              <a:t>Straws (Bones)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450863" y="1718283"/>
            <a:ext cx="145473" cy="814496"/>
          </a:xfrm>
          <a:prstGeom prst="roundRect">
            <a:avLst/>
          </a:prstGeom>
          <a:solidFill>
            <a:srgbClr val="FF0000">
              <a:alpha val="78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13" name="TextBox 12"/>
          <p:cNvSpPr txBox="1"/>
          <p:nvPr/>
        </p:nvSpPr>
        <p:spPr>
          <a:xfrm>
            <a:off x="4872312" y="2696738"/>
            <a:ext cx="24444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2400" dirty="0">
                <a:latin typeface="Avenir Next"/>
              </a:rPr>
              <a:t>String (Tendons)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78599" y="2642164"/>
            <a:ext cx="90000" cy="570812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50000"/>
                <a:lumOff val="50000"/>
              </a:schemeClr>
            </a:solidFill>
          </a:ln>
          <a:effectLst>
            <a:glow rad="25400">
              <a:schemeClr val="bg1">
                <a:lumMod val="65000"/>
                <a:lumOff val="35000"/>
                <a:alpha val="75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15" name="Rectangle 14"/>
          <p:cNvSpPr/>
          <p:nvPr/>
        </p:nvSpPr>
        <p:spPr>
          <a:xfrm rot="300000">
            <a:off x="2769282" y="3625119"/>
            <a:ext cx="128169" cy="1600200"/>
          </a:xfrm>
          <a:prstGeom prst="rect">
            <a:avLst/>
          </a:prstGeom>
          <a:solidFill>
            <a:srgbClr val="FF0000">
              <a:alpha val="73000"/>
            </a:srgbClr>
          </a:solidFill>
          <a:scene3d>
            <a:camera prst="orthographicFront"/>
            <a:lightRig rig="threePt" dir="t"/>
          </a:scene3d>
          <a:sp3d>
            <a:bevelT w="139700" h="1143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rot="420000" flipH="1">
            <a:off x="2629790" y="5225163"/>
            <a:ext cx="72000" cy="121903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/>
          </a:p>
        </p:txBody>
      </p:sp>
      <p:sp>
        <p:nvSpPr>
          <p:cNvPr id="23" name="TextBox 22"/>
          <p:cNvSpPr txBox="1"/>
          <p:nvPr/>
        </p:nvSpPr>
        <p:spPr>
          <a:xfrm>
            <a:off x="4883477" y="509247"/>
            <a:ext cx="316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rgbClr val="FF0000"/>
                </a:solidFill>
                <a:latin typeface="Avenir Next"/>
              </a:rPr>
              <a:t>Step 1-</a:t>
            </a:r>
          </a:p>
          <a:p>
            <a:r>
              <a:rPr lang="en-IE" sz="3600" dirty="0">
                <a:solidFill>
                  <a:srgbClr val="FF0000"/>
                </a:solidFill>
                <a:latin typeface="Avenir Next"/>
              </a:rPr>
              <a:t>Make a hand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093"/>
            <a:ext cx="3962400" cy="610525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 rot="420000">
            <a:off x="2958443" y="2393957"/>
            <a:ext cx="137428" cy="849608"/>
          </a:xfrm>
          <a:prstGeom prst="roundRect">
            <a:avLst/>
          </a:prstGeom>
          <a:solidFill>
            <a:srgbClr val="FF0000">
              <a:alpha val="71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3350" h="1206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420000" flipH="1">
            <a:off x="3101842" y="872043"/>
            <a:ext cx="72000" cy="49681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420000">
            <a:off x="2884221" y="3250628"/>
            <a:ext cx="72000" cy="6792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420000">
            <a:off x="3057788" y="2143191"/>
            <a:ext cx="90000" cy="2385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3586" y="1369919"/>
            <a:ext cx="147376" cy="768677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rot="300000">
            <a:off x="2769282" y="3625119"/>
            <a:ext cx="128169" cy="1600200"/>
          </a:xfrm>
          <a:prstGeom prst="rect">
            <a:avLst/>
          </a:prstGeom>
          <a:solidFill>
            <a:srgbClr val="FF0000">
              <a:alpha val="73000"/>
            </a:srgbClr>
          </a:solidFill>
          <a:scene3d>
            <a:camera prst="orthographicFront"/>
            <a:lightRig rig="threePt" dir="t"/>
          </a:scene3d>
          <a:sp3d>
            <a:bevelT w="139700" h="1143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420000" flipH="1">
            <a:off x="2629790" y="5225163"/>
            <a:ext cx="72000" cy="121903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83477" y="509247"/>
            <a:ext cx="316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rgbClr val="FF0000"/>
                </a:solidFill>
                <a:latin typeface="Avenir Next"/>
              </a:rPr>
              <a:t>Step 1-</a:t>
            </a:r>
          </a:p>
          <a:p>
            <a:r>
              <a:rPr lang="en-IE" sz="3600" dirty="0">
                <a:solidFill>
                  <a:srgbClr val="FF0000"/>
                </a:solidFill>
                <a:latin typeface="Avenir Next"/>
              </a:rPr>
              <a:t>Make a hand</a:t>
            </a:r>
          </a:p>
        </p:txBody>
      </p:sp>
      <p:sp>
        <p:nvSpPr>
          <p:cNvPr id="8" name="Rectangle 7"/>
          <p:cNvSpPr/>
          <p:nvPr/>
        </p:nvSpPr>
        <p:spPr>
          <a:xfrm>
            <a:off x="2907183" y="1021907"/>
            <a:ext cx="440681" cy="27217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2896933" y="1618172"/>
            <a:ext cx="440681" cy="27217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2802879" y="2682676"/>
            <a:ext cx="440681" cy="27217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1" name="Rectangle 30"/>
          <p:cNvSpPr/>
          <p:nvPr/>
        </p:nvSpPr>
        <p:spPr>
          <a:xfrm>
            <a:off x="2662107" y="4153049"/>
            <a:ext cx="440681" cy="27217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TextBox 33"/>
          <p:cNvSpPr txBox="1"/>
          <p:nvPr/>
        </p:nvSpPr>
        <p:spPr>
          <a:xfrm>
            <a:off x="4644000" y="2385084"/>
            <a:ext cx="43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latin typeface="Avenir Next"/>
              </a:rPr>
              <a:t>Tape the string to the </a:t>
            </a:r>
          </a:p>
          <a:p>
            <a:r>
              <a:rPr lang="en-IE" sz="2400" dirty="0">
                <a:latin typeface="Avenir Next"/>
              </a:rPr>
              <a:t>tip of the finger </a:t>
            </a:r>
            <a:r>
              <a:rPr lang="en-IE" sz="2400" b="1" u="sng" dirty="0">
                <a:latin typeface="Avenir Next"/>
              </a:rPr>
              <a:t>here</a:t>
            </a:r>
          </a:p>
          <a:p>
            <a:endParaRPr lang="en-IE" sz="2400" dirty="0">
              <a:latin typeface="Avenir Next"/>
            </a:endParaRPr>
          </a:p>
          <a:p>
            <a:r>
              <a:rPr lang="en-IE" sz="2400" dirty="0">
                <a:latin typeface="Avenir Next"/>
              </a:rPr>
              <a:t>Tape the 3 straws to the paper</a:t>
            </a:r>
          </a:p>
          <a:p>
            <a:endParaRPr lang="en-IE" sz="2400" dirty="0">
              <a:latin typeface="Avenir Next"/>
            </a:endParaRPr>
          </a:p>
          <a:p>
            <a:r>
              <a:rPr lang="en-IE" sz="2400" dirty="0">
                <a:latin typeface="Avenir Next"/>
              </a:rPr>
              <a:t>Do not tape the string!</a:t>
            </a:r>
          </a:p>
          <a:p>
            <a:endParaRPr lang="en-IE" sz="2400" dirty="0">
              <a:latin typeface="Avenir Next"/>
            </a:endParaRPr>
          </a:p>
          <a:p>
            <a:r>
              <a:rPr lang="en-IE" sz="2400" dirty="0">
                <a:solidFill>
                  <a:prstClr val="white"/>
                </a:solidFill>
                <a:latin typeface="Avenir Next"/>
              </a:rPr>
              <a:t>Bend the paper between the straws for the fingers to move easier</a:t>
            </a:r>
            <a:endParaRPr lang="en-IE" sz="2400" dirty="0">
              <a:latin typeface="Avenir Next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173574" y="1124839"/>
            <a:ext cx="1931826" cy="1237363"/>
          </a:xfrm>
          <a:prstGeom prst="straightConnector1">
            <a:avLst/>
          </a:prstGeom>
          <a:ln w="50800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36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0" y="5181600"/>
            <a:ext cx="3657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03069"/>
                </a:solidFill>
                <a:latin typeface="Avenir Next"/>
              </a:rPr>
              <a:t>Teachers in Residence </a:t>
            </a:r>
            <a:r>
              <a:rPr lang="en-US" sz="1600" b="1" dirty="0" err="1">
                <a:solidFill>
                  <a:srgbClr val="303069"/>
                </a:solidFill>
                <a:latin typeface="Avenir Next"/>
              </a:rPr>
              <a:t>Programme</a:t>
            </a:r>
            <a:endParaRPr lang="en-US" sz="1600" b="1" dirty="0">
              <a:solidFill>
                <a:srgbClr val="303069"/>
              </a:solidFill>
              <a:latin typeface="Avenir Next"/>
            </a:endParaRPr>
          </a:p>
          <a:p>
            <a:pPr algn="ctr"/>
            <a:r>
              <a:rPr lang="en-US" sz="1600" dirty="0">
                <a:solidFill>
                  <a:srgbClr val="303069"/>
                </a:solidFill>
                <a:latin typeface="Avenir Next"/>
              </a:rPr>
              <a:t>Andrew Fogarty and Clive Monahan</a:t>
            </a:r>
            <a:endParaRPr lang="en-US" sz="1600" dirty="0">
              <a:latin typeface="Avenir Next"/>
            </a:endParaRPr>
          </a:p>
        </p:txBody>
      </p:sp>
      <p:pic>
        <p:nvPicPr>
          <p:cNvPr id="5" name="Picture 4" descr="fo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89" y="1524000"/>
            <a:ext cx="4891211" cy="3394075"/>
          </a:xfrm>
          <a:prstGeom prst="rect">
            <a:avLst/>
          </a:prstGeom>
        </p:spPr>
      </p:pic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902E83D-6117-4BAB-9513-92F66B9E4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845" y="2499358"/>
            <a:ext cx="2279909" cy="92964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/>
          <a:stretch/>
        </p:blipFill>
        <p:spPr bwMode="auto">
          <a:xfrm>
            <a:off x="2286000" y="559446"/>
            <a:ext cx="4572000" cy="5739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6385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093"/>
            <a:ext cx="3962400" cy="610525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 rot="420000">
            <a:off x="2958443" y="2393957"/>
            <a:ext cx="137428" cy="849608"/>
          </a:xfrm>
          <a:prstGeom prst="roundRect">
            <a:avLst/>
          </a:prstGeom>
          <a:solidFill>
            <a:srgbClr val="FF0000">
              <a:alpha val="71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33350" h="1206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 rot="420000" flipH="1">
            <a:off x="3101842" y="872043"/>
            <a:ext cx="72000" cy="496818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 rot="420000">
            <a:off x="2884221" y="3250628"/>
            <a:ext cx="72000" cy="67929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420000">
            <a:off x="3057788" y="2143191"/>
            <a:ext cx="90000" cy="238566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3586" y="1369919"/>
            <a:ext cx="147376" cy="768677"/>
          </a:xfrm>
          <a:prstGeom prst="roundRect">
            <a:avLst/>
          </a:prstGeom>
          <a:solidFill>
            <a:srgbClr val="FF0000">
              <a:alpha val="75000"/>
            </a:srgbClr>
          </a:solidFill>
          <a:ln>
            <a:noFill/>
          </a:ln>
          <a:scene3d>
            <a:camera prst="orthographicFront"/>
            <a:lightRig rig="threePt" dir="t"/>
          </a:scene3d>
          <a:sp3d>
            <a:bevelT w="120650" h="12065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4000" y="2385084"/>
            <a:ext cx="43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dirty="0">
                <a:solidFill>
                  <a:prstClr val="white"/>
                </a:solidFill>
                <a:latin typeface="Avenir Next"/>
              </a:rPr>
              <a:t>Use your scissors to cut the string between two straws</a:t>
            </a:r>
          </a:p>
          <a:p>
            <a:endParaRPr lang="en-IE" sz="2400" dirty="0">
              <a:solidFill>
                <a:prstClr val="white"/>
              </a:solidFill>
              <a:latin typeface="Avenir Next"/>
            </a:endParaRPr>
          </a:p>
          <a:p>
            <a:r>
              <a:rPr lang="en-IE" sz="2400" dirty="0">
                <a:solidFill>
                  <a:prstClr val="white"/>
                </a:solidFill>
                <a:latin typeface="Avenir Next"/>
              </a:rPr>
              <a:t>Repair your “tendon” using the biomaterials available in your Biomedical Engineering Kit</a:t>
            </a:r>
          </a:p>
          <a:p>
            <a:endParaRPr lang="en-US" sz="2400" dirty="0">
              <a:solidFill>
                <a:prstClr val="white"/>
              </a:solidFill>
              <a:latin typeface="Chalkduster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83477" y="509247"/>
            <a:ext cx="31616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>
                <a:solidFill>
                  <a:srgbClr val="FF0000"/>
                </a:solidFill>
                <a:latin typeface="Avenir Next"/>
              </a:rPr>
              <a:t>Step 2-</a:t>
            </a:r>
          </a:p>
          <a:p>
            <a:r>
              <a:rPr lang="en-IE" sz="3600" dirty="0">
                <a:solidFill>
                  <a:srgbClr val="FF0000"/>
                </a:solidFill>
                <a:latin typeface="Avenir Next"/>
              </a:rPr>
              <a:t>Damage and repair tendon</a:t>
            </a:r>
          </a:p>
          <a:p>
            <a:endParaRPr lang="en-US" sz="2400" dirty="0">
              <a:solidFill>
                <a:prstClr val="white"/>
              </a:solidFill>
              <a:latin typeface="Chalkduster"/>
            </a:endParaRPr>
          </a:p>
        </p:txBody>
      </p:sp>
      <p:pic>
        <p:nvPicPr>
          <p:cNvPr id="24" name="Picture 23" descr="BU00529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824" y="1031119"/>
            <a:ext cx="1442167" cy="15145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20650" h="120650"/>
          </a:sp3d>
        </p:spPr>
      </p:pic>
      <p:sp>
        <p:nvSpPr>
          <p:cNvPr id="25" name="Rectangle 24"/>
          <p:cNvSpPr/>
          <p:nvPr/>
        </p:nvSpPr>
        <p:spPr>
          <a:xfrm rot="300000">
            <a:off x="2769282" y="3625119"/>
            <a:ext cx="128169" cy="1600200"/>
          </a:xfrm>
          <a:prstGeom prst="rect">
            <a:avLst/>
          </a:prstGeom>
          <a:solidFill>
            <a:srgbClr val="FF0000">
              <a:alpha val="73000"/>
            </a:srgbClr>
          </a:solidFill>
          <a:scene3d>
            <a:camera prst="orthographicFront"/>
            <a:lightRig rig="threePt" dir="t"/>
          </a:scene3d>
          <a:sp3d>
            <a:bevelT w="139700" h="1143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420000" flipH="1">
            <a:off x="2629790" y="5225163"/>
            <a:ext cx="72000" cy="1219035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IE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07183" y="1021907"/>
            <a:ext cx="440681" cy="27217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8" name="Rectangle 27"/>
          <p:cNvSpPr/>
          <p:nvPr/>
        </p:nvSpPr>
        <p:spPr>
          <a:xfrm>
            <a:off x="2896933" y="1618172"/>
            <a:ext cx="440681" cy="27217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9" name="Rectangle 28"/>
          <p:cNvSpPr/>
          <p:nvPr/>
        </p:nvSpPr>
        <p:spPr>
          <a:xfrm>
            <a:off x="2802879" y="2682676"/>
            <a:ext cx="440681" cy="27217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0" name="Rectangle 29"/>
          <p:cNvSpPr/>
          <p:nvPr/>
        </p:nvSpPr>
        <p:spPr>
          <a:xfrm>
            <a:off x="2662107" y="4153049"/>
            <a:ext cx="440681" cy="272170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7230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>
                <a:lumMod val="65000"/>
                <a:lumOff val="35000"/>
              </a:schemeClr>
            </a:gs>
            <a:gs pos="100000">
              <a:srgbClr val="FFFF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4914900" y="0"/>
          <a:ext cx="33147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Content Placeholder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71" r="-571"/>
          <a:stretch/>
        </p:blipFill>
        <p:spPr>
          <a:xfrm>
            <a:off x="535124" y="863039"/>
            <a:ext cx="3892860" cy="513192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6" y="1484784"/>
            <a:ext cx="90010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1600" algn="just">
              <a:spcAft>
                <a:spcPts val="600"/>
              </a:spcAft>
              <a:buSzPct val="45000"/>
              <a:tabLst>
                <a:tab pos="392113" algn="l"/>
                <a:tab pos="839788" algn="l"/>
                <a:tab pos="1289050" algn="l"/>
                <a:tab pos="1738313" algn="l"/>
                <a:tab pos="2187575" algn="l"/>
                <a:tab pos="2636838" algn="l"/>
                <a:tab pos="3086100" algn="l"/>
                <a:tab pos="3535363" algn="l"/>
                <a:tab pos="3984625" algn="l"/>
                <a:tab pos="4433888" algn="l"/>
                <a:tab pos="4883150" algn="l"/>
                <a:tab pos="5332413" algn="l"/>
                <a:tab pos="5781675" algn="l"/>
                <a:tab pos="6230938" algn="l"/>
                <a:tab pos="6680200" algn="l"/>
                <a:tab pos="7129463" algn="l"/>
                <a:tab pos="7578725" algn="l"/>
                <a:tab pos="8027988" algn="l"/>
                <a:tab pos="8477250" algn="l"/>
                <a:tab pos="8926513" algn="l"/>
                <a:tab pos="9375775" algn="l"/>
              </a:tabLst>
            </a:pPr>
            <a:r>
              <a:rPr lang="en-IE" sz="3200" dirty="0">
                <a:solidFill>
                  <a:prstClr val="white"/>
                </a:solidFill>
                <a:latin typeface="Avenir Next"/>
              </a:rPr>
              <a:t>1.) Do you think your medical device is successful? Why or why not?</a:t>
            </a:r>
          </a:p>
          <a:p>
            <a:pPr marL="101600" algn="just">
              <a:spcAft>
                <a:spcPts val="600"/>
              </a:spcAft>
              <a:buSzPct val="45000"/>
              <a:tabLst>
                <a:tab pos="392113" algn="l"/>
                <a:tab pos="839788" algn="l"/>
                <a:tab pos="1289050" algn="l"/>
                <a:tab pos="1738313" algn="l"/>
                <a:tab pos="2187575" algn="l"/>
                <a:tab pos="2636838" algn="l"/>
                <a:tab pos="3086100" algn="l"/>
                <a:tab pos="3535363" algn="l"/>
                <a:tab pos="3984625" algn="l"/>
                <a:tab pos="4433888" algn="l"/>
                <a:tab pos="4883150" algn="l"/>
                <a:tab pos="5332413" algn="l"/>
                <a:tab pos="5781675" algn="l"/>
                <a:tab pos="6230938" algn="l"/>
                <a:tab pos="6680200" algn="l"/>
                <a:tab pos="7129463" algn="l"/>
                <a:tab pos="7578725" algn="l"/>
                <a:tab pos="8027988" algn="l"/>
                <a:tab pos="8477250" algn="l"/>
                <a:tab pos="8926513" algn="l"/>
                <a:tab pos="9375775" algn="l"/>
              </a:tabLst>
            </a:pPr>
            <a:endParaRPr lang="en-IE" sz="3200" dirty="0">
              <a:solidFill>
                <a:prstClr val="white"/>
              </a:solidFill>
              <a:latin typeface="Avenir Next"/>
            </a:endParaRPr>
          </a:p>
          <a:p>
            <a:pPr marL="101600" algn="just">
              <a:spcAft>
                <a:spcPts val="600"/>
              </a:spcAft>
              <a:buSzPct val="45000"/>
              <a:tabLst>
                <a:tab pos="392113" algn="l"/>
                <a:tab pos="839788" algn="l"/>
                <a:tab pos="1289050" algn="l"/>
                <a:tab pos="1738313" algn="l"/>
                <a:tab pos="2187575" algn="l"/>
                <a:tab pos="2636838" algn="l"/>
                <a:tab pos="3086100" algn="l"/>
                <a:tab pos="3535363" algn="l"/>
                <a:tab pos="3984625" algn="l"/>
                <a:tab pos="4433888" algn="l"/>
                <a:tab pos="4883150" algn="l"/>
                <a:tab pos="5332413" algn="l"/>
                <a:tab pos="5781675" algn="l"/>
                <a:tab pos="6230938" algn="l"/>
                <a:tab pos="6680200" algn="l"/>
                <a:tab pos="7129463" algn="l"/>
                <a:tab pos="7578725" algn="l"/>
                <a:tab pos="8027988" algn="l"/>
                <a:tab pos="8477250" algn="l"/>
                <a:tab pos="8926513" algn="l"/>
                <a:tab pos="9375775" algn="l"/>
              </a:tabLst>
            </a:pPr>
            <a:r>
              <a:rPr lang="en-IE" sz="3200" dirty="0">
                <a:solidFill>
                  <a:prstClr val="white"/>
                </a:solidFill>
                <a:latin typeface="Avenir Next"/>
              </a:rPr>
              <a:t>2.) If you were building the medical device again, what would you do differently?</a:t>
            </a:r>
          </a:p>
          <a:p>
            <a:pPr marL="101600" algn="just">
              <a:spcAft>
                <a:spcPts val="600"/>
              </a:spcAft>
              <a:buSzPct val="45000"/>
              <a:tabLst>
                <a:tab pos="392113" algn="l"/>
                <a:tab pos="839788" algn="l"/>
                <a:tab pos="1289050" algn="l"/>
                <a:tab pos="1738313" algn="l"/>
                <a:tab pos="2187575" algn="l"/>
                <a:tab pos="2636838" algn="l"/>
                <a:tab pos="3086100" algn="l"/>
                <a:tab pos="3535363" algn="l"/>
                <a:tab pos="3984625" algn="l"/>
                <a:tab pos="4433888" algn="l"/>
                <a:tab pos="4883150" algn="l"/>
                <a:tab pos="5332413" algn="l"/>
                <a:tab pos="5781675" algn="l"/>
                <a:tab pos="6230938" algn="l"/>
                <a:tab pos="6680200" algn="l"/>
                <a:tab pos="7129463" algn="l"/>
                <a:tab pos="7578725" algn="l"/>
                <a:tab pos="8027988" algn="l"/>
                <a:tab pos="8477250" algn="l"/>
                <a:tab pos="8926513" algn="l"/>
                <a:tab pos="9375775" algn="l"/>
              </a:tabLst>
            </a:pPr>
            <a:endParaRPr lang="en-IE" sz="3200" b="1" dirty="0">
              <a:solidFill>
                <a:prstClr val="white"/>
              </a:solidFill>
              <a:latin typeface="Avenir Next"/>
            </a:endParaRPr>
          </a:p>
          <a:p>
            <a:pPr marL="101600" algn="just">
              <a:spcAft>
                <a:spcPts val="600"/>
              </a:spcAft>
              <a:buSzPct val="45000"/>
              <a:tabLst>
                <a:tab pos="392113" algn="l"/>
                <a:tab pos="839788" algn="l"/>
                <a:tab pos="1289050" algn="l"/>
                <a:tab pos="1738313" algn="l"/>
                <a:tab pos="2187575" algn="l"/>
                <a:tab pos="2636838" algn="l"/>
                <a:tab pos="3086100" algn="l"/>
                <a:tab pos="3535363" algn="l"/>
                <a:tab pos="3984625" algn="l"/>
                <a:tab pos="4433888" algn="l"/>
                <a:tab pos="4883150" algn="l"/>
                <a:tab pos="5332413" algn="l"/>
                <a:tab pos="5781675" algn="l"/>
                <a:tab pos="6230938" algn="l"/>
                <a:tab pos="6680200" algn="l"/>
                <a:tab pos="7129463" algn="l"/>
                <a:tab pos="7578725" algn="l"/>
                <a:tab pos="8027988" algn="l"/>
                <a:tab pos="8477250" algn="l"/>
                <a:tab pos="8926513" algn="l"/>
                <a:tab pos="9375775" algn="l"/>
              </a:tabLst>
            </a:pPr>
            <a:r>
              <a:rPr lang="en-IE" sz="3200" dirty="0">
                <a:solidFill>
                  <a:prstClr val="white"/>
                </a:solidFill>
                <a:latin typeface="Avenir Next"/>
              </a:rPr>
              <a:t>3.) Answer the questions on the worksheet.</a:t>
            </a:r>
            <a:endParaRPr lang="en-US" sz="3200" dirty="0">
              <a:solidFill>
                <a:prstClr val="white"/>
              </a:solidFill>
              <a:latin typeface="Avenir Next"/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7708" y="476672"/>
            <a:ext cx="3768596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chilly" dir="t"/>
            </a:scene3d>
            <a:sp3d extrusionH="57150" contourW="12700" prstMaterial="plastic">
              <a:bevelT w="50800" h="50800" prst="riblet"/>
              <a:contourClr>
                <a:schemeClr val="tx2"/>
              </a:contourClr>
            </a:sp3d>
          </a:bodyPr>
          <a:lstStyle/>
          <a:p>
            <a:pPr algn="ctr"/>
            <a:r>
              <a:rPr lang="en-US" sz="4400" b="1" dirty="0">
                <a:solidFill>
                  <a:srgbClr val="1782BF">
                    <a:lumMod val="20000"/>
                    <a:lumOff val="80000"/>
                  </a:srgbClr>
                </a:solidFill>
                <a:latin typeface="Avenir Next"/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988704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0" y="481856"/>
            <a:ext cx="8586000" cy="60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156176" y="2132856"/>
            <a:ext cx="2520280" cy="1008112"/>
          </a:xfrm>
          <a:prstGeom prst="ellipse">
            <a:avLst/>
          </a:prstGeom>
          <a:noFill/>
          <a:ln w="19050">
            <a:solidFill>
              <a:srgbClr val="CE05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0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7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671" y="476672"/>
            <a:ext cx="8640000" cy="1872208"/>
          </a:xfrm>
          <a:prstGeom prst="roundRect">
            <a:avLst/>
          </a:prstGeom>
          <a:solidFill>
            <a:srgbClr val="30E8ED"/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  <a:effectLst>
            <a:outerShdw blurRad="40000" dist="23000" dir="5400000" sx="104000" sy="104000" rotWithShape="0">
              <a:schemeClr val="accent2">
                <a:lumMod val="50000"/>
                <a:alpha val="35000"/>
              </a:schemeClr>
            </a:outerShdw>
          </a:effectLst>
          <a:scene3d>
            <a:camera prst="orthographicFront"/>
            <a:lightRig rig="harsh" dir="t"/>
          </a:scene3d>
          <a:sp3d contourW="12700" prstMaterial="metal">
            <a:bevelT w="114300" h="120650"/>
            <a:bevelB w="120650" h="120650"/>
            <a:contourClr>
              <a:schemeClr val="accent2">
                <a:lumMod val="7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-50" dirty="0">
              <a:solidFill>
                <a:schemeClr val="tx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</a:pPr>
            <a:endParaRPr lang="en-GB" dirty="0">
              <a:solidFill>
                <a:schemeClr val="tx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</a:pPr>
            <a:endParaRPr lang="en-GB" dirty="0">
              <a:solidFill>
                <a:schemeClr val="tx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</a:pPr>
            <a:endParaRPr lang="en-GB" dirty="0">
              <a:solidFill>
                <a:schemeClr val="tx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</a:pPr>
            <a:endParaRPr lang="en-GB" sz="2000" dirty="0">
              <a:solidFill>
                <a:schemeClr val="tx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</a:pPr>
            <a:r>
              <a:rPr lang="en-IE" sz="2200" b="1" dirty="0">
                <a:solidFill>
                  <a:schemeClr val="tx1"/>
                </a:solidFill>
                <a:latin typeface="Avenir Next"/>
                <a:cs typeface="Helvetica Light"/>
              </a:rPr>
              <a:t> </a:t>
            </a:r>
          </a:p>
          <a:p>
            <a:pPr>
              <a:lnSpc>
                <a:spcPct val="120000"/>
              </a:lnSpc>
            </a:pPr>
            <a:endParaRPr lang="en-IE" sz="2200" b="1" dirty="0">
              <a:solidFill>
                <a:schemeClr val="tx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</a:pPr>
            <a:r>
              <a:rPr lang="en-IE" sz="2200" b="1" dirty="0">
                <a:solidFill>
                  <a:schemeClr val="tx1"/>
                </a:solidFill>
                <a:latin typeface="Avenir Next"/>
                <a:cs typeface="Helvetica Light"/>
              </a:rPr>
              <a:t>References: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commons.wikimedia.org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www.flickr.com </a:t>
            </a:r>
          </a:p>
          <a:p>
            <a:pPr marL="425450" indent="-342900">
              <a:buFont typeface="+mj-lt"/>
              <a:buAutoNum type="arabicPeriod"/>
            </a:pPr>
            <a:r>
              <a:rPr lang="en-US" altLang="en-US" sz="2200" dirty="0">
                <a:solidFill>
                  <a:schemeClr val="tx1"/>
                </a:solidFill>
                <a:latin typeface="Avenir Next"/>
              </a:rPr>
              <a:t>Gray’s Anatomy</a:t>
            </a:r>
          </a:p>
          <a:p>
            <a:pPr>
              <a:lnSpc>
                <a:spcPct val="120000"/>
              </a:lnSpc>
            </a:pPr>
            <a:endParaRPr lang="en-IE" sz="2200" b="1" dirty="0">
              <a:solidFill>
                <a:schemeClr val="tx1"/>
              </a:solidFill>
              <a:latin typeface="Avenir Next"/>
              <a:cs typeface="Helvetica Light"/>
            </a:endParaRPr>
          </a:p>
          <a:p>
            <a:pPr>
              <a:lnSpc>
                <a:spcPct val="120000"/>
              </a:lnSpc>
            </a:pPr>
            <a:endParaRPr lang="en-IE" sz="2400" dirty="0">
              <a:solidFill>
                <a:srgbClr val="303069"/>
              </a:solidFill>
              <a:latin typeface="Helvetica Light"/>
              <a:cs typeface="Helvetica Light"/>
            </a:endParaRPr>
          </a:p>
          <a:p>
            <a:pPr>
              <a:lnSpc>
                <a:spcPct val="120000"/>
              </a:lnSpc>
            </a:pPr>
            <a:endParaRPr lang="en-GB" sz="2400" dirty="0">
              <a:solidFill>
                <a:srgbClr val="303069"/>
              </a:solidFill>
              <a:latin typeface="Helvetica Light"/>
              <a:cs typeface="Helvetica Light"/>
            </a:endParaRPr>
          </a:p>
          <a:p>
            <a:pPr>
              <a:lnSpc>
                <a:spcPct val="120000"/>
              </a:lnSpc>
            </a:pPr>
            <a:r>
              <a:rPr lang="en-GB" sz="2400" dirty="0">
                <a:solidFill>
                  <a:srgbClr val="303069"/>
                </a:solidFill>
                <a:latin typeface="Helvetica Light"/>
                <a:cs typeface="Helvetica Light"/>
              </a:rPr>
              <a:t>  </a:t>
            </a:r>
          </a:p>
          <a:p>
            <a:pPr algn="ctr"/>
            <a:endParaRPr lang="en-US" b="1" spc="-50" dirty="0">
              <a:solidFill>
                <a:schemeClr val="tx1"/>
              </a:solidFill>
              <a:latin typeface="Avenir Next"/>
              <a:cs typeface="Helvetica Light"/>
            </a:endParaRPr>
          </a:p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12642" y="3193699"/>
            <a:ext cx="8640000" cy="2520000"/>
          </a:xfrm>
          <a:prstGeom prst="roundRect">
            <a:avLst/>
          </a:prstGeom>
          <a:solidFill>
            <a:srgbClr val="3366FF"/>
          </a:solidFill>
          <a:effectLst>
            <a:outerShdw blurRad="40000" dist="23000" dir="5400000" sx="102000" sy="102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threePt" dir="t"/>
          </a:scene3d>
          <a:sp3d>
            <a:bevelT w="158750" h="171450"/>
            <a:bevelB w="165100" h="165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hlinkClick r:id="rId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IE" sz="2200" dirty="0">
              <a:solidFill>
                <a:schemeClr val="tx1"/>
              </a:solidFill>
              <a:latin typeface="Avenir Nex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sz="2200" dirty="0">
                <a:solidFill>
                  <a:schemeClr val="tx1"/>
                </a:solidFill>
                <a:latin typeface="Avenir Next"/>
              </a:rPr>
              <a:t>Sincere thanks to all of the researchers who gave lectures and generously gave their time throughout the course.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IE" sz="2200" dirty="0">
              <a:solidFill>
                <a:schemeClr val="tx1"/>
              </a:solidFill>
              <a:latin typeface="Avenir Next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IE" sz="2200" dirty="0">
                <a:solidFill>
                  <a:schemeClr val="tx1"/>
                </a:solidFill>
                <a:latin typeface="Avenir Next"/>
              </a:rPr>
              <a:t>Thanks also to all the participating teachers who very kindly shared ideas and resources.</a:t>
            </a:r>
          </a:p>
          <a:p>
            <a:endParaRPr lang="en-IE" sz="2200" dirty="0">
              <a:latin typeface="Avenir Next"/>
            </a:endParaRPr>
          </a:p>
          <a:p>
            <a:pPr algn="ctr"/>
            <a:endParaRPr lang="en-US" sz="2200" dirty="0">
              <a:latin typeface="Avenir Nex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636912"/>
            <a:ext cx="282481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b="1" spc="-50" dirty="0">
                <a:latin typeface="Avenir Next"/>
                <a:cs typeface="Helvetica Light"/>
              </a:rPr>
              <a:t>Acknowledgements: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202" y="5661256"/>
            <a:ext cx="1765435" cy="577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80" y="5661256"/>
            <a:ext cx="2577644" cy="577419"/>
          </a:xfrm>
          <a:prstGeom prst="rect">
            <a:avLst/>
          </a:prstGeom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88560"/>
            <a:ext cx="167575" cy="2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1000" b="1">
              <a:solidFill>
                <a:srgbClr val="FFFFFF"/>
              </a:solidFill>
              <a:latin typeface="Arial Unicode MS" pitchFamily="34" charset="-128"/>
              <a:ea typeface="MS PGothic" pitchFamily="34" charset="-128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295942"/>
            <a:ext cx="167575" cy="237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82945" tIns="41473" rIns="82945" bIns="41473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endParaRPr lang="en-US" sz="1000" b="1">
              <a:solidFill>
                <a:srgbClr val="FFFFFF"/>
              </a:solidFill>
              <a:latin typeface="Arial Unicode MS" pitchFamily="34" charset="-128"/>
              <a:ea typeface="MS PGothic" pitchFamily="34" charset="-128"/>
            </a:endParaRPr>
          </a:p>
        </p:txBody>
      </p:sp>
      <p:pic>
        <p:nvPicPr>
          <p:cNvPr id="2051" name="Picture 2" descr="image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20" y="5660611"/>
            <a:ext cx="1264723" cy="57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1826" y="900043"/>
            <a:ext cx="8670541" cy="331541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IE" sz="200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This publication has emanated from research conducted with the financial support of Science Foundation Ireland (SFI) and is co-funded under the European Regional Development Fund under Grant Number 13/RC/2073.</a:t>
            </a:r>
          </a:p>
          <a:p>
            <a:pPr algn="just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IE" sz="200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This project has been funded by the European Union Seventh Framework Programme under Marie Curie Initial Training Networks (FP7-PEOPLE-2012-ITN) and Grant Agreement Number 317304 (</a:t>
            </a:r>
            <a:r>
              <a:rPr lang="en-IE" sz="2000" dirty="0" err="1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AngioMatTrain</a:t>
            </a:r>
            <a:r>
              <a:rPr lang="en-IE" sz="200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). This project has also been funded by the European Union Horizon 2020 Programme (H2020-MSCA-ITN-2015) under the Marie </a:t>
            </a:r>
            <a:r>
              <a:rPr lang="en-IE" sz="2000" dirty="0" err="1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Skłodowska</a:t>
            </a:r>
            <a:r>
              <a:rPr lang="en-IE" sz="200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-Curie Innovative Training Networks and Grant Agreement Numbers 676408 (</a:t>
            </a:r>
            <a:r>
              <a:rPr lang="en-IE" sz="2000" dirty="0" err="1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BrainMatTrain</a:t>
            </a:r>
            <a:r>
              <a:rPr lang="en-IE" sz="2000" dirty="0">
                <a:solidFill>
                  <a:srgbClr val="000000"/>
                </a:solidFill>
                <a:latin typeface="Avenir Next"/>
                <a:ea typeface="Tahoma" panose="020B0604030504040204" pitchFamily="34" charset="0"/>
                <a:cs typeface="Tahoma" panose="020B0604030504040204" pitchFamily="34" charset="0"/>
              </a:rPr>
              <a:t>) and 676338 (Tendon Therapy Train). </a:t>
            </a:r>
          </a:p>
        </p:txBody>
      </p:sp>
      <p:pic>
        <p:nvPicPr>
          <p:cNvPr id="1028" name="Picture 6" descr="eu-embl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8" y="4933512"/>
            <a:ext cx="8576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5" descr="AngioMatTrain-logo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93" y="4933512"/>
            <a:ext cx="24192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4" descr="BrainMatTrain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612" y="4933512"/>
            <a:ext cx="12544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2"/>
          <a:stretch/>
        </p:blipFill>
        <p:spPr bwMode="auto">
          <a:xfrm>
            <a:off x="4713961" y="4933512"/>
            <a:ext cx="4322539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" y="19870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ct val="0"/>
              </a:spcBef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 fontAlgn="base">
              <a:spcAft>
                <a:spcPct val="0"/>
              </a:spcAft>
            </a:pPr>
            <a:endParaRPr lang="en-US" altLang="en-US">
              <a:solidFill>
                <a:srgbClr val="FFFFFF"/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4709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819400"/>
            <a:ext cx="2458885" cy="1575035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3252219"/>
              </p:ext>
            </p:extLst>
          </p:nvPr>
        </p:nvGraphicFramePr>
        <p:xfrm>
          <a:off x="685800" y="152400"/>
          <a:ext cx="4876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Oval 3"/>
          <p:cNvSpPr/>
          <p:nvPr/>
        </p:nvSpPr>
        <p:spPr>
          <a:xfrm>
            <a:off x="5715000" y="2057400"/>
            <a:ext cx="3276600" cy="3200400"/>
          </a:xfrm>
          <a:prstGeom prst="ellipse">
            <a:avLst/>
          </a:prstGeom>
          <a:solidFill>
            <a:schemeClr val="tx1">
              <a:alpha val="24000"/>
            </a:schemeClr>
          </a:solidFill>
          <a:effectLst>
            <a:glow rad="114300">
              <a:schemeClr val="tx1">
                <a:alpha val="61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50800"/>
          </a:effectLst>
          <a:scene3d>
            <a:camera prst="orthographicFront"/>
            <a:lightRig rig="freezing" dir="t"/>
          </a:scene3d>
          <a:sp3d contourW="12700" prstMaterial="plastic">
            <a:bevelT w="215900" h="228600"/>
            <a:bevelB w="95250"/>
            <a:contourClr>
              <a:schemeClr val="tx1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876800" y="1295400"/>
            <a:ext cx="1567408" cy="2061592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876800" y="1295400"/>
            <a:ext cx="2287488" cy="2061592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3E9766-B077-E640-92A1-DB6F6FCB7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B63E9766-B077-E640-92A1-DB6F6FCB73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B63E9766-B077-E640-92A1-DB6F6FCB7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>
                                            <p:graphicEl>
                                              <a:dgm id="{B63E9766-B077-E640-92A1-DB6F6FCB7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63E9766-B077-E640-92A1-DB6F6FCB73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EF35D-73AE-B648-B0AF-70B981DB8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graphicEl>
                                              <a:dgm id="{C45EF35D-73AE-B648-B0AF-70B981DB81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C45EF35D-73AE-B648-B0AF-70B981DB8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>
                                            <p:graphicEl>
                                              <a:dgm id="{C45EF35D-73AE-B648-B0AF-70B981DB8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EF35D-73AE-B648-B0AF-70B981DB81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EBA3B3-9497-7F41-A3BF-A57390457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graphicEl>
                                              <a:dgm id="{2AEBA3B3-9497-7F41-A3BF-A57390457B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graphicEl>
                                              <a:dgm id="{2AEBA3B3-9497-7F41-A3BF-A57390457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>
                                            <p:graphicEl>
                                              <a:dgm id="{2AEBA3B3-9497-7F41-A3BF-A57390457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EBA3B3-9497-7F41-A3BF-A57390457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C7BBC-15BC-E34D-89D7-313C38867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A04C7BBC-15BC-E34D-89D7-313C388677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A04C7BBC-15BC-E34D-89D7-313C38867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>
                                            <p:graphicEl>
                                              <a:dgm id="{A04C7BBC-15BC-E34D-89D7-313C38867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4C7BBC-15BC-E34D-89D7-313C388677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6ACB32-9767-AE4F-B0F8-D1FA3EE5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graphicEl>
                                              <a:dgm id="{566ACB32-9767-AE4F-B0F8-D1FA3EE57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566ACB32-9767-AE4F-B0F8-D1FA3EE5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>
                                            <p:graphicEl>
                                              <a:dgm id="{566ACB32-9767-AE4F-B0F8-D1FA3EE5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6ACB32-9767-AE4F-B0F8-D1FA3EE5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D13972-38E0-9E4B-A4D7-27D77FC1B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graphicEl>
                                              <a:dgm id="{83D13972-38E0-9E4B-A4D7-27D77FC1BE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83D13972-38E0-9E4B-A4D7-27D77FC1B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5">
                                            <p:graphicEl>
                                              <a:dgm id="{83D13972-38E0-9E4B-A4D7-27D77FC1B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D13972-38E0-9E4B-A4D7-27D77FC1BE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98220-B587-AC4B-96B1-F6E758C0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graphicEl>
                                              <a:dgm id="{2EE98220-B587-AC4B-96B1-F6E758C04A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2EE98220-B587-AC4B-96B1-F6E758C0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5">
                                            <p:graphicEl>
                                              <a:dgm id="{2EE98220-B587-AC4B-96B1-F6E758C0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E98220-B587-AC4B-96B1-F6E758C04A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5EF7D-A74D-C149-B4E3-0900E2104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graphicEl>
                                              <a:dgm id="{A725EF7D-A74D-C149-B4E3-0900E2104E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A725EF7D-A74D-C149-B4E3-0900E2104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5">
                                            <p:graphicEl>
                                              <a:dgm id="{A725EF7D-A74D-C149-B4E3-0900E2104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25EF7D-A74D-C149-B4E3-0900E2104E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A14BF-6EDB-C947-B5B6-E560CF95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>
                                            <p:graphicEl>
                                              <a:dgm id="{493A14BF-6EDB-C947-B5B6-E560CF9571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graphicEl>
                                              <a:dgm id="{493A14BF-6EDB-C947-B5B6-E560CF95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">
                                            <p:graphicEl>
                                              <a:dgm id="{493A14BF-6EDB-C947-B5B6-E560CF95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3A14BF-6EDB-C947-B5B6-E560CF9571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03531"/>
            <a:ext cx="3875809" cy="554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76401" y="395645"/>
            <a:ext cx="61721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plastic">
              <a:bevelT w="38100" h="38100"/>
              <a:contourClr>
                <a:schemeClr val="accent6">
                  <a:lumMod val="75000"/>
                </a:schemeClr>
              </a:contourClr>
            </a:sp3d>
          </a:bodyPr>
          <a:lstStyle/>
          <a:p>
            <a:r>
              <a:rPr lang="en-IE" sz="4000" b="1" dirty="0">
                <a:solidFill>
                  <a:srgbClr val="FF6600"/>
                </a:solidFill>
                <a:latin typeface="Avenir Next"/>
              </a:rPr>
              <a:t>Musculoskeletal</a:t>
            </a:r>
            <a:r>
              <a:rPr lang="en-IE" sz="4000" b="1" dirty="0">
                <a:solidFill>
                  <a:prstClr val="white"/>
                </a:solidFill>
                <a:latin typeface="Avenir Next"/>
              </a:rPr>
              <a:t> </a:t>
            </a:r>
            <a:r>
              <a:rPr lang="en-IE" sz="4000" b="1" dirty="0">
                <a:solidFill>
                  <a:srgbClr val="FF6600"/>
                </a:solidFill>
                <a:latin typeface="Avenir Next"/>
              </a:rPr>
              <a:t>System</a:t>
            </a:r>
            <a:endParaRPr lang="en-US" sz="4000" b="1" dirty="0">
              <a:solidFill>
                <a:srgbClr val="FF6600"/>
              </a:solidFill>
              <a:latin typeface="Avenir Nex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2852936"/>
            <a:ext cx="160020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lastic">
              <a:bevelT w="50800" h="38100"/>
            </a:sp3d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Avenir Next"/>
              </a:rPr>
              <a:t>Bones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28194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white"/>
                </a:solidFill>
              </a:rPr>
              <a:t>Muscles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81070" y="2496234"/>
            <a:ext cx="1989742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 contourW="12700" prstMaterial="plastic">
              <a:bevelT w="57150" h="38100"/>
              <a:contourClr>
                <a:srgbClr val="FF6600"/>
              </a:contourClr>
            </a:sp3d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Avenir Next"/>
              </a:rPr>
              <a:t>Muscles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92307" y="4553634"/>
            <a:ext cx="2078748" cy="64633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 contourW="12700" prstMaterial="plastic">
              <a:bevelT w="38100" h="38100"/>
              <a:contourClr>
                <a:schemeClr val="accent4">
                  <a:lumMod val="75000"/>
                </a:schemeClr>
              </a:contourClr>
            </a:sp3d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Avenir Next"/>
              </a:rPr>
              <a:t>Tendons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08104" y="4653136"/>
            <a:ext cx="2808312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lastic">
              <a:bevelT w="50800" h="38100"/>
            </a:sp3d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Avenir Next"/>
              </a:rPr>
              <a:t>Joints and Ligaments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08104" y="2132856"/>
            <a:ext cx="2160240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prstMaterial="plastic">
              <a:bevelT w="50800" h="38100"/>
            </a:sp3d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Avenir Next"/>
              </a:rPr>
              <a:t>Cartilage</a:t>
            </a:r>
          </a:p>
        </p:txBody>
      </p:sp>
    </p:spTree>
    <p:extLst>
      <p:ext uri="{BB962C8B-B14F-4D97-AF65-F5344CB8AC3E}">
        <p14:creationId xmlns:p14="http://schemas.microsoft.com/office/powerpoint/2010/main" val="1521819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Grp="1"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37570" t="264" r="-115052" b="-264"/>
          <a:stretch/>
        </p:blipFill>
        <p:spPr>
          <a:xfrm>
            <a:off x="990600" y="907617"/>
            <a:ext cx="7239000" cy="55569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447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800000"/>
              </a:solidFill>
              <a:latin typeface="Avenir Next"/>
            </a:endParaRPr>
          </a:p>
          <a:p>
            <a:endParaRPr lang="en-US" sz="2000" dirty="0">
              <a:solidFill>
                <a:schemeClr val="tx1">
                  <a:lumMod val="50000"/>
                </a:schemeClr>
              </a:solidFill>
              <a:latin typeface="Avenir Nex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272532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2700" prstMaterial="metal">
              <a:bevelT w="69850" h="38100" prst="artDeco"/>
              <a:contourClr>
                <a:srgbClr val="3366FF"/>
              </a:contourClr>
            </a:sp3d>
          </a:bodyPr>
          <a:lstStyle/>
          <a:p>
            <a:pPr algn="ctr"/>
            <a:r>
              <a:rPr lang="en-US" sz="2800" b="1" dirty="0">
                <a:solidFill>
                  <a:srgbClr val="042B00"/>
                </a:solidFill>
                <a:latin typeface="Avenir Next"/>
              </a:rPr>
              <a:t>           </a:t>
            </a:r>
            <a:r>
              <a:rPr lang="en-US" sz="4000" b="1" dirty="0">
                <a:solidFill>
                  <a:srgbClr val="000731"/>
                </a:solidFill>
                <a:latin typeface="Avenir Next"/>
              </a:rPr>
              <a:t>Bones-Human Skeleton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05200" y="1219200"/>
            <a:ext cx="737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Avenir Next"/>
              </a:rPr>
              <a:t>Skull</a:t>
            </a: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145649" y="1219200"/>
            <a:ext cx="502551" cy="22860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64750" y="1680865"/>
            <a:ext cx="1280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Next"/>
              </a:rPr>
              <a:t>Clavicle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962400" y="1867119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90600" y="2050197"/>
            <a:ext cx="2967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9900"/>
                </a:solidFill>
                <a:latin typeface="Avenir Next"/>
              </a:rPr>
              <a:t>Scapula (shoulder blade)</a:t>
            </a:r>
          </a:p>
          <a:p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874064" y="2050198"/>
            <a:ext cx="545536" cy="161582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64750" y="26965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24071" y="2611903"/>
            <a:ext cx="1195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4FA643"/>
                </a:solidFill>
                <a:latin typeface="Avenir Next"/>
              </a:rPr>
              <a:t>Humerus</a:t>
            </a:r>
            <a:endParaRPr lang="en-US" b="1" dirty="0">
              <a:solidFill>
                <a:srgbClr val="4FA643"/>
              </a:solidFill>
              <a:latin typeface="Avenir Next"/>
            </a:endParaRPr>
          </a:p>
          <a:p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835031" y="2679685"/>
            <a:ext cx="316495" cy="174924"/>
          </a:xfrm>
          <a:prstGeom prst="line">
            <a:avLst/>
          </a:prstGeom>
          <a:ln>
            <a:solidFill>
              <a:srgbClr val="4FA6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864750" y="3079017"/>
            <a:ext cx="825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0E8ED"/>
                </a:solidFill>
                <a:latin typeface="Avenir Next"/>
              </a:rPr>
              <a:t>Spine</a:t>
            </a:r>
          </a:p>
          <a:p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3581660" y="2767147"/>
            <a:ext cx="1218940" cy="498092"/>
          </a:xfrm>
          <a:prstGeom prst="line">
            <a:avLst/>
          </a:prstGeom>
          <a:ln>
            <a:solidFill>
              <a:srgbClr val="30E8E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635594" y="3579812"/>
            <a:ext cx="1055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  <a:latin typeface="Avenir Next"/>
              </a:rPr>
              <a:t>Pelvis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3383679" y="3340441"/>
            <a:ext cx="1219200" cy="475566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911747" y="4581128"/>
            <a:ext cx="943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90"/>
                </a:solidFill>
                <a:latin typeface="Avenir Next"/>
              </a:rPr>
              <a:t>Patella</a:t>
            </a:r>
          </a:p>
          <a:p>
            <a:endParaRPr lang="en-US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3758195" y="4797152"/>
            <a:ext cx="484734" cy="1588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864750" y="5446931"/>
            <a:ext cx="825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42B00"/>
                </a:solidFill>
                <a:latin typeface="Avenir Next"/>
              </a:rPr>
              <a:t>Tibia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3505200" y="5257801"/>
            <a:ext cx="914400" cy="373796"/>
          </a:xfrm>
          <a:prstGeom prst="line">
            <a:avLst/>
          </a:prstGeom>
          <a:ln>
            <a:solidFill>
              <a:srgbClr val="042B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562600" y="2120816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venir Next"/>
              </a:rPr>
              <a:t>Rib cage</a:t>
            </a:r>
          </a:p>
          <a:p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>
            <a:off x="5105400" y="2211780"/>
            <a:ext cx="533400" cy="74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02824" y="3079016"/>
            <a:ext cx="696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800000"/>
                </a:solidFill>
                <a:latin typeface="Avenir Next"/>
              </a:rPr>
              <a:t>Ulna</a:t>
            </a:r>
          </a:p>
          <a:p>
            <a:endParaRPr lang="en-US" dirty="0"/>
          </a:p>
        </p:txBody>
      </p:sp>
      <p:cxnSp>
        <p:nvCxnSpPr>
          <p:cNvPr id="57" name="Straight Connector 56"/>
          <p:cNvCxnSpPr/>
          <p:nvPr/>
        </p:nvCxnSpPr>
        <p:spPr>
          <a:xfrm rot="10800000" flipV="1">
            <a:off x="5410200" y="3258234"/>
            <a:ext cx="381000" cy="6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918755" y="3410634"/>
            <a:ext cx="939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venir Next"/>
              </a:rPr>
              <a:t>Radius</a:t>
            </a:r>
          </a:p>
          <a:p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>
            <a:off x="5562600" y="3578224"/>
            <a:ext cx="432355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508924" y="4495800"/>
            <a:ext cx="890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  <a:latin typeface="Avenir Next"/>
              </a:rPr>
              <a:t>Femur</a:t>
            </a:r>
          </a:p>
          <a:p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5029200" y="4495800"/>
            <a:ext cx="533400" cy="15240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480266" y="5631597"/>
            <a:ext cx="875076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C9900"/>
                </a:solidFill>
                <a:latin typeface="Avenir Next"/>
              </a:rPr>
              <a:t>Fibula</a:t>
            </a:r>
          </a:p>
          <a:p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5029200" y="5446931"/>
            <a:ext cx="533400" cy="369332"/>
          </a:xfrm>
          <a:prstGeom prst="line">
            <a:avLst/>
          </a:prstGeom>
          <a:ln>
            <a:solidFill>
              <a:srgbClr val="CC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3879" r="-23879"/>
          <a:stretch/>
        </p:blipFill>
        <p:spPr>
          <a:xfrm>
            <a:off x="1219200" y="1066800"/>
            <a:ext cx="6609776" cy="5378997"/>
          </a:xfrm>
          <a:prstGeom prst="rect">
            <a:avLst/>
          </a:prstGeom>
          <a:ln>
            <a:solidFill>
              <a:srgbClr val="30E8ED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15485" y="358914"/>
            <a:ext cx="798167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"/>
            </a:scene3d>
            <a:sp3d extrusionH="57150" contourW="12700" prstMaterial="metal">
              <a:bevelT w="50800" h="38100" prst="riblet"/>
              <a:contourClr>
                <a:schemeClr val="tx1">
                  <a:lumMod val="65000"/>
                </a:schemeClr>
              </a:contourClr>
            </a:sp3d>
          </a:bodyPr>
          <a:lstStyle/>
          <a:p>
            <a:r>
              <a:rPr lang="en-US" sz="4000" b="1" dirty="0">
                <a:solidFill>
                  <a:srgbClr val="800000"/>
                </a:solidFill>
                <a:latin typeface="Avenir Next"/>
              </a:rPr>
              <a:t>H</a:t>
            </a:r>
            <a:r>
              <a:rPr lang="en-US" sz="4000" b="1" dirty="0">
                <a:solidFill>
                  <a:srgbClr val="FF0000"/>
                </a:solidFill>
                <a:latin typeface="Avenir Next"/>
              </a:rPr>
              <a:t>o</a:t>
            </a:r>
            <a:r>
              <a:rPr lang="en-US" sz="4000" b="1" dirty="0">
                <a:solidFill>
                  <a:srgbClr val="FF6600"/>
                </a:solidFill>
                <a:latin typeface="Avenir Next"/>
              </a:rPr>
              <a:t>w</a:t>
            </a:r>
            <a:r>
              <a:rPr lang="en-US" sz="4000" b="1" dirty="0">
                <a:solidFill>
                  <a:schemeClr val="tx1">
                    <a:lumMod val="85000"/>
                  </a:schemeClr>
                </a:solidFill>
                <a:latin typeface="Avenir Next"/>
              </a:rPr>
              <a:t> </a:t>
            </a:r>
            <a:r>
              <a:rPr lang="en-US" sz="4000" b="1" dirty="0">
                <a:solidFill>
                  <a:srgbClr val="FFE553"/>
                </a:solidFill>
                <a:latin typeface="Avenir Next"/>
              </a:rPr>
              <a:t>m</a:t>
            </a:r>
            <a:r>
              <a:rPr lang="en-US" sz="4000" b="1" dirty="0">
                <a:solidFill>
                  <a:srgbClr val="65D356"/>
                </a:solidFill>
                <a:latin typeface="Avenir Next"/>
              </a:rPr>
              <a:t>a</a:t>
            </a:r>
            <a:r>
              <a:rPr lang="en-US" sz="4000" b="1" dirty="0">
                <a:solidFill>
                  <a:srgbClr val="30E8ED"/>
                </a:solidFill>
                <a:latin typeface="Avenir Next"/>
              </a:rPr>
              <a:t>n</a:t>
            </a:r>
            <a:r>
              <a:rPr lang="en-US" sz="4000" b="1" dirty="0">
                <a:solidFill>
                  <a:srgbClr val="3366FF"/>
                </a:solidFill>
                <a:latin typeface="Avenir Next"/>
              </a:rPr>
              <a:t>y</a:t>
            </a:r>
            <a:r>
              <a:rPr lang="en-US" sz="4000" b="1" dirty="0">
                <a:solidFill>
                  <a:schemeClr val="tx1">
                    <a:lumMod val="85000"/>
                  </a:schemeClr>
                </a:solidFill>
                <a:latin typeface="Avenir Next"/>
              </a:rPr>
              <a:t> </a:t>
            </a:r>
            <a:r>
              <a:rPr lang="en-US" sz="4000" b="1" dirty="0">
                <a:solidFill>
                  <a:srgbClr val="000090"/>
                </a:solidFill>
                <a:latin typeface="Avenir Next"/>
              </a:rPr>
              <a:t>b</a:t>
            </a:r>
            <a:r>
              <a:rPr lang="en-US" sz="4000" b="1" dirty="0">
                <a:solidFill>
                  <a:srgbClr val="FC00E6"/>
                </a:solidFill>
                <a:latin typeface="Avenir Next"/>
              </a:rPr>
              <a:t>o</a:t>
            </a:r>
            <a:r>
              <a:rPr lang="en-US" sz="4000" b="1" dirty="0">
                <a:solidFill>
                  <a:srgbClr val="800000"/>
                </a:solidFill>
                <a:latin typeface="Avenir Next"/>
              </a:rPr>
              <a:t>n</a:t>
            </a:r>
            <a:r>
              <a:rPr lang="en-US" sz="4000" b="1" dirty="0">
                <a:solidFill>
                  <a:srgbClr val="FF0000"/>
                </a:solidFill>
                <a:latin typeface="Avenir Next"/>
              </a:rPr>
              <a:t>e</a:t>
            </a:r>
            <a:r>
              <a:rPr lang="en-US" sz="4000" b="1" dirty="0">
                <a:solidFill>
                  <a:srgbClr val="FF6600"/>
                </a:solidFill>
                <a:latin typeface="Avenir Next"/>
              </a:rPr>
              <a:t>s</a:t>
            </a:r>
            <a:r>
              <a:rPr lang="en-US" sz="4000" b="1" dirty="0">
                <a:solidFill>
                  <a:schemeClr val="tx1">
                    <a:lumMod val="85000"/>
                  </a:schemeClr>
                </a:solidFill>
                <a:latin typeface="Avenir Next"/>
              </a:rPr>
              <a:t> </a:t>
            </a:r>
            <a:r>
              <a:rPr lang="en-US" sz="4000" b="1" dirty="0">
                <a:solidFill>
                  <a:srgbClr val="FFE553"/>
                </a:solidFill>
                <a:latin typeface="Avenir Next"/>
              </a:rPr>
              <a:t>d</a:t>
            </a:r>
            <a:r>
              <a:rPr lang="en-US" sz="4000" b="1" dirty="0">
                <a:solidFill>
                  <a:srgbClr val="65D356"/>
                </a:solidFill>
                <a:latin typeface="Avenir Next"/>
              </a:rPr>
              <a:t>o </a:t>
            </a:r>
            <a:r>
              <a:rPr lang="en-US" sz="4000" b="1" dirty="0">
                <a:solidFill>
                  <a:srgbClr val="30E8ED"/>
                </a:solidFill>
                <a:latin typeface="Avenir Next"/>
              </a:rPr>
              <a:t>y</a:t>
            </a:r>
            <a:r>
              <a:rPr lang="en-US" sz="4000" b="1" dirty="0">
                <a:solidFill>
                  <a:srgbClr val="3366FF"/>
                </a:solidFill>
                <a:latin typeface="Avenir Next"/>
              </a:rPr>
              <a:t>o</a:t>
            </a:r>
            <a:r>
              <a:rPr lang="en-US" sz="4000" b="1" dirty="0">
                <a:solidFill>
                  <a:srgbClr val="0000FF"/>
                </a:solidFill>
                <a:latin typeface="Avenir Next"/>
              </a:rPr>
              <a:t>u</a:t>
            </a:r>
            <a:r>
              <a:rPr lang="en-US" sz="4000" b="1" dirty="0">
                <a:solidFill>
                  <a:schemeClr val="tx1">
                    <a:lumMod val="85000"/>
                  </a:schemeClr>
                </a:solidFill>
                <a:latin typeface="Avenir Next"/>
              </a:rPr>
              <a:t> </a:t>
            </a:r>
            <a:r>
              <a:rPr lang="en-US" sz="4000" b="1" dirty="0">
                <a:solidFill>
                  <a:srgbClr val="FC00E6"/>
                </a:solidFill>
                <a:latin typeface="Avenir Next"/>
              </a:rPr>
              <a:t>h</a:t>
            </a:r>
            <a:r>
              <a:rPr lang="en-US" sz="4000" b="1" dirty="0">
                <a:solidFill>
                  <a:srgbClr val="880002"/>
                </a:solidFill>
                <a:latin typeface="Avenir Next"/>
              </a:rPr>
              <a:t>a</a:t>
            </a:r>
            <a:r>
              <a:rPr lang="en-US" sz="4000" b="1" dirty="0">
                <a:solidFill>
                  <a:srgbClr val="FF0000"/>
                </a:solidFill>
                <a:latin typeface="Avenir Next"/>
              </a:rPr>
              <a:t>v</a:t>
            </a:r>
            <a:r>
              <a:rPr lang="en-US" sz="4000" b="1" dirty="0">
                <a:solidFill>
                  <a:srgbClr val="FF6600"/>
                </a:solidFill>
                <a:latin typeface="Avenir Next"/>
              </a:rPr>
              <a:t>e</a:t>
            </a:r>
            <a:r>
              <a:rPr lang="en-US" sz="4000" b="1" dirty="0">
                <a:solidFill>
                  <a:srgbClr val="FFE553"/>
                </a:solidFill>
                <a:latin typeface="Avenir Next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1724" y="1340768"/>
            <a:ext cx="20349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dirty="0">
                <a:solidFill>
                  <a:srgbClr val="FC00E6"/>
                </a:solidFill>
                <a:latin typeface="Avenir Next"/>
              </a:rPr>
              <a:t>You have:</a:t>
            </a:r>
          </a:p>
          <a:p>
            <a:endParaRPr lang="is-IS" sz="2400" dirty="0">
              <a:solidFill>
                <a:srgbClr val="FC00E6"/>
              </a:solidFill>
              <a:latin typeface="Avenir Next"/>
            </a:endParaRPr>
          </a:p>
          <a:p>
            <a:r>
              <a:rPr lang="is-IS" sz="2400" dirty="0">
                <a:solidFill>
                  <a:srgbClr val="FC00E6"/>
                </a:solidFill>
                <a:latin typeface="Avenir Next"/>
              </a:rPr>
              <a:t>300 bones at birth</a:t>
            </a:r>
          </a:p>
          <a:p>
            <a:endParaRPr lang="is-IS" sz="2400" dirty="0">
              <a:solidFill>
                <a:srgbClr val="FC00E6"/>
              </a:solidFill>
              <a:latin typeface="Avenir Next"/>
            </a:endParaRPr>
          </a:p>
          <a:p>
            <a:r>
              <a:rPr lang="is-IS" sz="2400" dirty="0">
                <a:solidFill>
                  <a:srgbClr val="FC00E6"/>
                </a:solidFill>
                <a:latin typeface="Avenir Next"/>
              </a:rPr>
              <a:t>206 bones by adulthood</a:t>
            </a:r>
          </a:p>
          <a:p>
            <a:endParaRPr lang="is-IS" dirty="0"/>
          </a:p>
          <a:p>
            <a:endParaRPr lang="is-IS" dirty="0"/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660232" y="3756298"/>
            <a:ext cx="2464144" cy="1093123"/>
          </a:xfrm>
          <a:prstGeom prst="wedgeRoundRectCallout">
            <a:avLst>
              <a:gd name="adj1" fmla="val -37682"/>
              <a:gd name="adj2" fmla="val 107653"/>
              <a:gd name="adj3" fmla="val 16667"/>
            </a:avLst>
          </a:prstGeom>
          <a:solidFill>
            <a:schemeClr val="tx1">
              <a:lumMod val="95000"/>
              <a:alpha val="23000"/>
            </a:schemeClr>
          </a:solidFill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racked"/>
              </a:rPr>
              <a:t>Where do they go?</a:t>
            </a:r>
          </a:p>
        </p:txBody>
      </p:sp>
      <p:pic>
        <p:nvPicPr>
          <p:cNvPr id="7" name="Picture 6" descr="AA0282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914576" y="5404250"/>
            <a:ext cx="914400" cy="1041547"/>
          </a:xfrm>
          <a:prstGeom prst="rect">
            <a:avLst/>
          </a:prstGeom>
          <a:effectLst>
            <a:outerShdw blurRad="50800" dist="38100" dir="2700000" sx="113000" sy="113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50063408"/>
              </p:ext>
            </p:extLst>
          </p:nvPr>
        </p:nvGraphicFramePr>
        <p:xfrm>
          <a:off x="228601" y="-1"/>
          <a:ext cx="8686799" cy="6400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4038600"/>
            <a:ext cx="2180798" cy="142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027465"/>
            <a:ext cx="1454851" cy="1489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748448"/>
            <a:ext cx="1712032" cy="1712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798640"/>
            <a:ext cx="1551330" cy="123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046014" y="609600"/>
            <a:ext cx="5025112" cy="76944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 contourW="12700" prstMaterial="translucentPowder">
              <a:bevelT w="95250" h="63500" prst="angle"/>
              <a:contourClr>
                <a:schemeClr val="tx1">
                  <a:lumMod val="95000"/>
                </a:schemeClr>
              </a:contourClr>
            </a:sp3d>
          </a:bodyPr>
          <a:lstStyle/>
          <a:p>
            <a:r>
              <a:rPr lang="en-IE" sz="2400" dirty="0"/>
              <a:t>     </a:t>
            </a:r>
            <a:r>
              <a:rPr lang="en-IE" sz="4400" b="1" dirty="0">
                <a:latin typeface="Avenir Next"/>
              </a:rPr>
              <a:t>Bones-Functions</a:t>
            </a:r>
            <a:endParaRPr lang="en-US" sz="4400" b="1" dirty="0">
              <a:latin typeface="Avenir Nex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300" y="1166019"/>
            <a:ext cx="89154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496" y="272532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2700" prstMaterial="metal">
              <a:bevelT w="69850" h="38100" prst="artDeco"/>
              <a:contourClr>
                <a:srgbClr val="3366FF"/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000731"/>
                </a:solidFill>
                <a:latin typeface="Avenir Next"/>
              </a:rPr>
              <a:t>Bones-Types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51" y="5673031"/>
            <a:ext cx="90730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2700" prstMaterial="metal">
              <a:bevelT w="69850" h="38100" prst="artDeco"/>
              <a:contourClr>
                <a:srgbClr val="3366FF"/>
              </a:contourClr>
            </a:sp3d>
          </a:bodyPr>
          <a:lstStyle/>
          <a:p>
            <a:pPr algn="ctr"/>
            <a:r>
              <a:rPr lang="en-US" sz="4000" b="1" dirty="0">
                <a:solidFill>
                  <a:srgbClr val="000731"/>
                </a:solidFill>
                <a:latin typeface="Avenir Next"/>
              </a:rPr>
              <a:t>Can you give examples?</a:t>
            </a:r>
          </a:p>
        </p:txBody>
      </p:sp>
    </p:spTree>
    <p:extLst>
      <p:ext uri="{BB962C8B-B14F-4D97-AF65-F5344CB8AC3E}">
        <p14:creationId xmlns:p14="http://schemas.microsoft.com/office/powerpoint/2010/main" val="3363108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1" y="395645"/>
            <a:ext cx="6172199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 contourW="12700" prstMaterial="plastic">
              <a:bevelT w="38100" h="38100"/>
              <a:contourClr>
                <a:schemeClr val="accent6">
                  <a:lumMod val="75000"/>
                </a:schemeClr>
              </a:contourClr>
            </a:sp3d>
          </a:bodyPr>
          <a:lstStyle/>
          <a:p>
            <a:pPr algn="ctr"/>
            <a:r>
              <a:rPr lang="en-IE" sz="4000" b="1" dirty="0">
                <a:solidFill>
                  <a:srgbClr val="FF6600"/>
                </a:solidFill>
                <a:latin typeface="Avenir Next"/>
              </a:rPr>
              <a:t>Bone Cells</a:t>
            </a:r>
            <a:endParaRPr lang="en-US" sz="4000" b="1" dirty="0">
              <a:solidFill>
                <a:srgbClr val="FF6600"/>
              </a:solidFill>
              <a:latin typeface="Avenir Next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7" r="-129"/>
          <a:stretch/>
        </p:blipFill>
        <p:spPr>
          <a:xfrm>
            <a:off x="941519" y="1268760"/>
            <a:ext cx="7260962" cy="50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3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8_Office Theme">
  <a:themeElements>
    <a:clrScheme name="Custom 1">
      <a:dk1>
        <a:srgbClr val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scienceanywhere1">
  <a:themeElements>
    <a:clrScheme name="scienceanywhere1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xtLst>
          <a:ext uri="{91240B29-F687-4F45-9708-019B960494DF}">
            <a14:hiddenLine xmlns:a14="http://schemas.microsoft.com/office/drawing/2010/main" w="25400" algn="ctr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wrap="none" lIns="0" tIns="0" rIns="0" bIns="0" anchor="ctr"/>
      <a:lstStyle>
        <a:defPPr eaLnBrk="1" hangingPunct="1">
          <a:spcBef>
            <a:spcPct val="0"/>
          </a:spcBef>
          <a:defRPr sz="1200" b="0"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scienceanywher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nywher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nywher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Office Theme">
  <a:themeElements>
    <a:clrScheme name="Custom 1">
      <a:dk1>
        <a:srgbClr val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Custom 1">
      <a:dk1>
        <a:srgbClr val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Office Theme">
  <a:themeElements>
    <a:clrScheme name="Custom 1">
      <a:dk1>
        <a:srgbClr val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7_Office Theme">
  <a:themeElements>
    <a:clrScheme name="Custom 1">
      <a:dk1>
        <a:srgbClr val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1376</Words>
  <Application>Microsoft Office PowerPoint</Application>
  <PresentationFormat>On-screen Show (4:3)</PresentationFormat>
  <Paragraphs>251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26</vt:i4>
      </vt:variant>
    </vt:vector>
  </HeadingPairs>
  <TitlesOfParts>
    <vt:vector size="45" baseType="lpstr">
      <vt:lpstr>Arial</vt:lpstr>
      <vt:lpstr>Arial Unicode MS</vt:lpstr>
      <vt:lpstr>Avenir Next</vt:lpstr>
      <vt:lpstr>Calibri</vt:lpstr>
      <vt:lpstr>Century Gothic</vt:lpstr>
      <vt:lpstr>Chalkduster</vt:lpstr>
      <vt:lpstr>Comic Sans MS</vt:lpstr>
      <vt:lpstr>Cracked</vt:lpstr>
      <vt:lpstr>Helvetica Light</vt:lpstr>
      <vt:lpstr>Office Theme</vt:lpstr>
      <vt:lpstr>1_Office Theme</vt:lpstr>
      <vt:lpstr>1_scienceanywhere1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Hand Built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 Hand</dc:creator>
  <cp:lastModifiedBy>Gundy, Sarah</cp:lastModifiedBy>
  <cp:revision>148</cp:revision>
  <dcterms:created xsi:type="dcterms:W3CDTF">2017-05-21T16:09:40Z</dcterms:created>
  <dcterms:modified xsi:type="dcterms:W3CDTF">2020-10-15T12:31:41Z</dcterms:modified>
</cp:coreProperties>
</file>